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1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DC8DE-744B-4B46-BC78-A6FB2A8E8619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6495A-07C1-4F98-A71C-7DBB545E0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74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6495A-07C1-4F98-A71C-7DBB545E0B8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969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CB7CE-DFF6-AFF1-D7A4-5751F4B84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72EA68C-5DA6-7796-E6B4-A447687A4B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21B2C44-BFF2-A569-AD53-AAE9A81D86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49B2B2-8D10-5015-FBBC-366E37AD79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6495A-07C1-4F98-A71C-7DBB545E0B8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863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0EDE8-7E6E-63E6-2DC4-6168812F8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9CC7333-8187-8C1D-BDEB-E995515CBE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77DCEEA-22B5-FB3F-6295-B84C7215FD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99A512-D64F-B446-7D25-A288FD19B4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6495A-07C1-4F98-A71C-7DBB545E0B8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272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2D5AC-3891-CED1-D934-B1D7893F7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15BEFCD-2B3D-9DF4-CD6E-39512999EE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6993C28-8118-6FFC-8B4A-8A4B34DABB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0CABED-2F46-CB2C-EED6-7B22CCD7EE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6495A-07C1-4F98-A71C-7DBB545E0B8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128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2609F-07C2-27EA-E040-2BDF74020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EE5695B-AEEF-6DA7-0DB8-78FD96E30D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7267BDD-CF9E-30BF-EB7C-3AD688FD8C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D64690-B2D7-2412-262C-AF1635BD36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6495A-07C1-4F98-A71C-7DBB545E0B8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642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46EDB-8965-7A20-22F7-2DD32552B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4C785D0-2C82-04D3-E152-EA9EFF2DEC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7B585D1-D1F3-BCA7-8360-E1BD097D0C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6FFF0E-9C7D-0ABB-1A3E-BC4A44D497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6495A-07C1-4F98-A71C-7DBB545E0B8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402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67A17-CDFA-906D-4D6A-4287CF687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B62AE8F-AF99-243A-1F13-9FEFBF853D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F9DFE40-5B26-1142-B908-9CAB692726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5B72DD-75B5-1720-BE15-06011E1C76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6495A-07C1-4F98-A71C-7DBB545E0B8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59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EAC82-B479-76DC-12FD-D1C602226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FC02DF2-B256-E5F4-0AE0-730E8783D1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14A801F-9F8E-7199-A662-2C58A1BC8F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92B648-2143-7D1A-4CD6-F5751A281D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6495A-07C1-4F98-A71C-7DBB545E0B8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323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3766F-CE05-32BA-5E34-95E2063DB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8B63A57-DF21-6A9F-AC62-D858840C55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D893D7B-3B6D-9A1A-EB41-E4D679FEE7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95907E-FB97-0772-5449-B03B4D7B48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6495A-07C1-4F98-A71C-7DBB545E0B8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335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875BF-DC34-D888-9B0A-4E81C0077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263811C-553D-B0F2-918A-79FAFF8B78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16B21F0-16AE-6E0A-47A2-DD6479BE76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979D4B-E875-D73C-4E3D-9BFE2FD828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6495A-07C1-4F98-A71C-7DBB545E0B8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25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A6FC-F2DD-4FDE-8BD3-0A7BF186EBEA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A5B1-00B8-47C2-9A30-585668CBF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84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A6FC-F2DD-4FDE-8BD3-0A7BF186EBEA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A5B1-00B8-47C2-9A30-585668CBF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287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A6FC-F2DD-4FDE-8BD3-0A7BF186EBEA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A5B1-00B8-47C2-9A30-585668CBF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23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A6FC-F2DD-4FDE-8BD3-0A7BF186EBEA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A5B1-00B8-47C2-9A30-585668CBF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33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A6FC-F2DD-4FDE-8BD3-0A7BF186EBEA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A5B1-00B8-47C2-9A30-585668CBF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46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A6FC-F2DD-4FDE-8BD3-0A7BF186EBEA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A5B1-00B8-47C2-9A30-585668CBF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66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A6FC-F2DD-4FDE-8BD3-0A7BF186EBEA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A5B1-00B8-47C2-9A30-585668CBF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00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A6FC-F2DD-4FDE-8BD3-0A7BF186EBEA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A5B1-00B8-47C2-9A30-585668CBF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88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A6FC-F2DD-4FDE-8BD3-0A7BF186EBEA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A5B1-00B8-47C2-9A30-585668CBF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44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A6FC-F2DD-4FDE-8BD3-0A7BF186EBEA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A5B1-00B8-47C2-9A30-585668CBF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74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A6FC-F2DD-4FDE-8BD3-0A7BF186EBEA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A5B1-00B8-47C2-9A30-585668CBF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98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6A6FC-F2DD-4FDE-8BD3-0A7BF186EBEA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CA5B1-00B8-47C2-9A30-585668CBF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95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932622-5D79-D037-7525-63B1356FF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0" t="6068" r="20933" b="16858"/>
          <a:stretch>
            <a:fillRect/>
          </a:stretch>
        </p:blipFill>
        <p:spPr>
          <a:xfrm>
            <a:off x="426720" y="324815"/>
            <a:ext cx="8290560" cy="620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90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E3E96-EE31-2849-C9BD-BCFE5FA28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3373A0-C766-18CA-C8A4-78CF503A0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4" t="7490" r="21200" b="16858"/>
          <a:stretch>
            <a:fillRect/>
          </a:stretch>
        </p:blipFill>
        <p:spPr>
          <a:xfrm>
            <a:off x="416898" y="374903"/>
            <a:ext cx="8310204" cy="61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45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9005B-BBF5-A230-1B20-AC487B6D6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126C80-77B3-FB7F-246B-03A9B086B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6" t="5831" r="20666" b="17332"/>
          <a:stretch>
            <a:fillRect/>
          </a:stretch>
        </p:blipFill>
        <p:spPr>
          <a:xfrm>
            <a:off x="523804" y="341375"/>
            <a:ext cx="8096391" cy="596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83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7EAE2-908B-9A6D-A99D-98DA5E0C7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83C9BB-2F0B-9C4E-0757-C7705A72E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0" t="7153" r="21067" b="16371"/>
          <a:stretch>
            <a:fillRect/>
          </a:stretch>
        </p:blipFill>
        <p:spPr>
          <a:xfrm>
            <a:off x="560831" y="243839"/>
            <a:ext cx="8225535" cy="616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34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66072-9E01-7FEF-FD75-9C02A2C43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7E4F44-4477-DD8A-EEEF-95FBC831C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2" t="5831" r="21467" b="18043"/>
          <a:stretch>
            <a:fillRect/>
          </a:stretch>
        </p:blipFill>
        <p:spPr>
          <a:xfrm>
            <a:off x="446091" y="320039"/>
            <a:ext cx="8251818" cy="621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98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9219D-78DE-2DF9-6036-1D03EFEDF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2A823A-AE0E-E1AD-37D4-A0D416B59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0" t="6779" r="21334" b="16858"/>
          <a:stretch>
            <a:fillRect/>
          </a:stretch>
        </p:blipFill>
        <p:spPr>
          <a:xfrm>
            <a:off x="445008" y="367037"/>
            <a:ext cx="8253984" cy="61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1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30D5B-F8C0-EFED-A34D-78429DFFC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09D64D-C2CA-D1A2-17E6-973248327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6" t="5831" r="21467" b="17095"/>
          <a:stretch>
            <a:fillRect/>
          </a:stretch>
        </p:blipFill>
        <p:spPr>
          <a:xfrm>
            <a:off x="445007" y="338509"/>
            <a:ext cx="8253985" cy="618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95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45618-5C38-C7CF-600C-D9A779770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6D52E-CFD7-5C1A-A160-CC020182F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0" t="6779" r="20800" b="17095"/>
          <a:stretch>
            <a:fillRect/>
          </a:stretch>
        </p:blipFill>
        <p:spPr>
          <a:xfrm>
            <a:off x="421365" y="387095"/>
            <a:ext cx="8301270" cy="608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49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1E190-6696-607E-29D4-C798D63E4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C04C53-FAB5-20E3-C7CB-670D0A3D0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4" t="6542" r="21067" b="17569"/>
          <a:stretch>
            <a:fillRect/>
          </a:stretch>
        </p:blipFill>
        <p:spPr>
          <a:xfrm>
            <a:off x="420338" y="374903"/>
            <a:ext cx="8303323" cy="61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04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0A2DC-CBB6-D453-F17E-1A952D021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030CBF-CBE0-6F56-2189-2A83BF0F5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9" t="6068" r="21234" b="17570"/>
          <a:stretch>
            <a:fillRect/>
          </a:stretch>
        </p:blipFill>
        <p:spPr>
          <a:xfrm>
            <a:off x="464318" y="365500"/>
            <a:ext cx="8215363" cy="6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45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32</TotalTime>
  <Words>10</Words>
  <Application>Microsoft Office PowerPoint</Application>
  <PresentationFormat>Экран (4:3)</PresentationFormat>
  <Paragraphs>10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2</cp:revision>
  <cp:lastPrinted>2025-03-18T17:00:47Z</cp:lastPrinted>
  <dcterms:created xsi:type="dcterms:W3CDTF">2025-03-18T16:36:30Z</dcterms:created>
  <dcterms:modified xsi:type="dcterms:W3CDTF">2026-02-25T13:22:33Z</dcterms:modified>
</cp:coreProperties>
</file>