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3854" y="1374775"/>
            <a:ext cx="587629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1F484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C3E4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26A7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C3E4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C3E4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222" y="325882"/>
            <a:ext cx="827755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1C3E4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8576" y="1268095"/>
            <a:ext cx="5006847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26A7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semfok_arena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" y="0"/>
            <a:ext cx="9144000" cy="5143500"/>
            <a:chOff x="115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386321" y="239140"/>
              <a:ext cx="622935" cy="608965"/>
            </a:xfrm>
            <a:custGeom>
              <a:avLst/>
              <a:gdLst/>
              <a:ahLst/>
              <a:cxnLst/>
              <a:rect l="l" t="t" r="r" b="b"/>
              <a:pathLst>
                <a:path w="622935" h="608965">
                  <a:moveTo>
                    <a:pt x="440126" y="466471"/>
                  </a:moveTo>
                  <a:lnTo>
                    <a:pt x="409778" y="466471"/>
                  </a:lnTo>
                  <a:lnTo>
                    <a:pt x="417626" y="467487"/>
                  </a:lnTo>
                  <a:lnTo>
                    <a:pt x="421551" y="475361"/>
                  </a:lnTo>
                  <a:lnTo>
                    <a:pt x="500303" y="608457"/>
                  </a:lnTo>
                  <a:lnTo>
                    <a:pt x="524929" y="593089"/>
                  </a:lnTo>
                  <a:lnTo>
                    <a:pt x="440126" y="466471"/>
                  </a:lnTo>
                  <a:close/>
                </a:path>
                <a:path w="622935" h="608965">
                  <a:moveTo>
                    <a:pt x="384590" y="483743"/>
                  </a:moveTo>
                  <a:lnTo>
                    <a:pt x="235940" y="483743"/>
                  </a:lnTo>
                  <a:lnTo>
                    <a:pt x="250442" y="486626"/>
                  </a:lnTo>
                  <a:lnTo>
                    <a:pt x="263188" y="493283"/>
                  </a:lnTo>
                  <a:lnTo>
                    <a:pt x="272905" y="503584"/>
                  </a:lnTo>
                  <a:lnTo>
                    <a:pt x="278320" y="517398"/>
                  </a:lnTo>
                  <a:lnTo>
                    <a:pt x="285889" y="558673"/>
                  </a:lnTo>
                  <a:lnTo>
                    <a:pt x="384590" y="483743"/>
                  </a:lnTo>
                  <a:close/>
                </a:path>
                <a:path w="622935" h="608965">
                  <a:moveTo>
                    <a:pt x="80200" y="260096"/>
                  </a:moveTo>
                  <a:lnTo>
                    <a:pt x="91719" y="289813"/>
                  </a:lnTo>
                  <a:lnTo>
                    <a:pt x="92971" y="301309"/>
                  </a:lnTo>
                  <a:lnTo>
                    <a:pt x="90090" y="311864"/>
                  </a:lnTo>
                  <a:lnTo>
                    <a:pt x="83832" y="320728"/>
                  </a:lnTo>
                  <a:lnTo>
                    <a:pt x="74955" y="327151"/>
                  </a:lnTo>
                  <a:lnTo>
                    <a:pt x="74041" y="327533"/>
                  </a:lnTo>
                  <a:lnTo>
                    <a:pt x="73202" y="328041"/>
                  </a:lnTo>
                  <a:lnTo>
                    <a:pt x="72250" y="328422"/>
                  </a:lnTo>
                  <a:lnTo>
                    <a:pt x="0" y="348107"/>
                  </a:lnTo>
                  <a:lnTo>
                    <a:pt x="60871" y="422401"/>
                  </a:lnTo>
                  <a:lnTo>
                    <a:pt x="65484" y="430345"/>
                  </a:lnTo>
                  <a:lnTo>
                    <a:pt x="67090" y="438610"/>
                  </a:lnTo>
                  <a:lnTo>
                    <a:pt x="66053" y="446994"/>
                  </a:lnTo>
                  <a:lnTo>
                    <a:pt x="62738" y="455295"/>
                  </a:lnTo>
                  <a:lnTo>
                    <a:pt x="40652" y="491998"/>
                  </a:lnTo>
                  <a:lnTo>
                    <a:pt x="235940" y="483743"/>
                  </a:lnTo>
                  <a:lnTo>
                    <a:pt x="384590" y="483743"/>
                  </a:lnTo>
                  <a:lnTo>
                    <a:pt x="402323" y="470281"/>
                  </a:lnTo>
                  <a:lnTo>
                    <a:pt x="403123" y="469773"/>
                  </a:lnTo>
                  <a:lnTo>
                    <a:pt x="403948" y="469392"/>
                  </a:lnTo>
                  <a:lnTo>
                    <a:pt x="409778" y="466471"/>
                  </a:lnTo>
                  <a:lnTo>
                    <a:pt x="440126" y="466471"/>
                  </a:lnTo>
                  <a:lnTo>
                    <a:pt x="438340" y="463804"/>
                  </a:lnTo>
                  <a:lnTo>
                    <a:pt x="433908" y="458088"/>
                  </a:lnTo>
                  <a:lnTo>
                    <a:pt x="437197" y="448310"/>
                  </a:lnTo>
                  <a:lnTo>
                    <a:pt x="443598" y="445135"/>
                  </a:lnTo>
                  <a:lnTo>
                    <a:pt x="573455" y="379349"/>
                  </a:lnTo>
                  <a:lnTo>
                    <a:pt x="541235" y="353441"/>
                  </a:lnTo>
                  <a:lnTo>
                    <a:pt x="530367" y="341826"/>
                  </a:lnTo>
                  <a:lnTo>
                    <a:pt x="524909" y="328422"/>
                  </a:lnTo>
                  <a:lnTo>
                    <a:pt x="524975" y="320728"/>
                  </a:lnTo>
                  <a:lnTo>
                    <a:pt x="525060" y="314168"/>
                  </a:lnTo>
                  <a:lnTo>
                    <a:pt x="531215" y="300482"/>
                  </a:lnTo>
                  <a:lnTo>
                    <a:pt x="535870" y="291719"/>
                  </a:lnTo>
                  <a:lnTo>
                    <a:pt x="184213" y="291719"/>
                  </a:lnTo>
                  <a:lnTo>
                    <a:pt x="180644" y="290830"/>
                  </a:lnTo>
                  <a:lnTo>
                    <a:pt x="80200" y="260096"/>
                  </a:lnTo>
                  <a:close/>
                </a:path>
                <a:path w="622935" h="608965">
                  <a:moveTo>
                    <a:pt x="137934" y="0"/>
                  </a:moveTo>
                  <a:lnTo>
                    <a:pt x="144665" y="97917"/>
                  </a:lnTo>
                  <a:lnTo>
                    <a:pt x="143533" y="106493"/>
                  </a:lnTo>
                  <a:lnTo>
                    <a:pt x="140309" y="114236"/>
                  </a:lnTo>
                  <a:lnTo>
                    <a:pt x="135143" y="120741"/>
                  </a:lnTo>
                  <a:lnTo>
                    <a:pt x="128181" y="125603"/>
                  </a:lnTo>
                  <a:lnTo>
                    <a:pt x="127266" y="125984"/>
                  </a:lnTo>
                  <a:lnTo>
                    <a:pt x="126263" y="126492"/>
                  </a:lnTo>
                  <a:lnTo>
                    <a:pt x="125183" y="126873"/>
                  </a:lnTo>
                  <a:lnTo>
                    <a:pt x="81965" y="140208"/>
                  </a:lnTo>
                  <a:lnTo>
                    <a:pt x="194906" y="267588"/>
                  </a:lnTo>
                  <a:lnTo>
                    <a:pt x="197987" y="274079"/>
                  </a:lnTo>
                  <a:lnTo>
                    <a:pt x="197843" y="280463"/>
                  </a:lnTo>
                  <a:lnTo>
                    <a:pt x="195085" y="285966"/>
                  </a:lnTo>
                  <a:lnTo>
                    <a:pt x="190322" y="289813"/>
                  </a:lnTo>
                  <a:lnTo>
                    <a:pt x="187490" y="291211"/>
                  </a:lnTo>
                  <a:lnTo>
                    <a:pt x="184213" y="291719"/>
                  </a:lnTo>
                  <a:lnTo>
                    <a:pt x="535870" y="291719"/>
                  </a:lnTo>
                  <a:lnTo>
                    <a:pt x="596457" y="177673"/>
                  </a:lnTo>
                  <a:lnTo>
                    <a:pt x="365823" y="177673"/>
                  </a:lnTo>
                  <a:lnTo>
                    <a:pt x="357111" y="175006"/>
                  </a:lnTo>
                  <a:lnTo>
                    <a:pt x="353822" y="166497"/>
                  </a:lnTo>
                  <a:lnTo>
                    <a:pt x="307907" y="52403"/>
                  </a:lnTo>
                  <a:lnTo>
                    <a:pt x="236597" y="52403"/>
                  </a:lnTo>
                  <a:lnTo>
                    <a:pt x="229493" y="51067"/>
                  </a:lnTo>
                  <a:lnTo>
                    <a:pt x="222808" y="48006"/>
                  </a:lnTo>
                  <a:lnTo>
                    <a:pt x="137934" y="0"/>
                  </a:lnTo>
                  <a:close/>
                </a:path>
                <a:path w="622935" h="608965">
                  <a:moveTo>
                    <a:pt x="396735" y="61595"/>
                  </a:moveTo>
                  <a:lnTo>
                    <a:pt x="379628" y="163322"/>
                  </a:lnTo>
                  <a:lnTo>
                    <a:pt x="378904" y="168910"/>
                  </a:lnTo>
                  <a:lnTo>
                    <a:pt x="375983" y="172720"/>
                  </a:lnTo>
                  <a:lnTo>
                    <a:pt x="365823" y="177673"/>
                  </a:lnTo>
                  <a:lnTo>
                    <a:pt x="596457" y="177673"/>
                  </a:lnTo>
                  <a:lnTo>
                    <a:pt x="620475" y="132461"/>
                  </a:lnTo>
                  <a:lnTo>
                    <a:pt x="578243" y="132461"/>
                  </a:lnTo>
                  <a:lnTo>
                    <a:pt x="569193" y="131742"/>
                  </a:lnTo>
                  <a:lnTo>
                    <a:pt x="560857" y="128238"/>
                  </a:lnTo>
                  <a:lnTo>
                    <a:pt x="553969" y="122781"/>
                  </a:lnTo>
                  <a:lnTo>
                    <a:pt x="549262" y="116205"/>
                  </a:lnTo>
                  <a:lnTo>
                    <a:pt x="538653" y="92043"/>
                  </a:lnTo>
                  <a:lnTo>
                    <a:pt x="435370" y="92043"/>
                  </a:lnTo>
                  <a:lnTo>
                    <a:pt x="426910" y="89479"/>
                  </a:lnTo>
                  <a:lnTo>
                    <a:pt x="419252" y="84200"/>
                  </a:lnTo>
                  <a:lnTo>
                    <a:pt x="396735" y="61595"/>
                  </a:lnTo>
                  <a:close/>
                </a:path>
                <a:path w="622935" h="608965">
                  <a:moveTo>
                    <a:pt x="622769" y="128143"/>
                  </a:moveTo>
                  <a:lnTo>
                    <a:pt x="578243" y="132461"/>
                  </a:lnTo>
                  <a:lnTo>
                    <a:pt x="620475" y="132461"/>
                  </a:lnTo>
                  <a:lnTo>
                    <a:pt x="622769" y="128143"/>
                  </a:lnTo>
                  <a:close/>
                </a:path>
                <a:path w="622935" h="608965">
                  <a:moveTo>
                    <a:pt x="511009" y="29083"/>
                  </a:moveTo>
                  <a:lnTo>
                    <a:pt x="460476" y="83058"/>
                  </a:lnTo>
                  <a:lnTo>
                    <a:pt x="458050" y="85725"/>
                  </a:lnTo>
                  <a:lnTo>
                    <a:pt x="455256" y="87884"/>
                  </a:lnTo>
                  <a:lnTo>
                    <a:pt x="452183" y="89408"/>
                  </a:lnTo>
                  <a:lnTo>
                    <a:pt x="444003" y="91987"/>
                  </a:lnTo>
                  <a:lnTo>
                    <a:pt x="435370" y="92043"/>
                  </a:lnTo>
                  <a:lnTo>
                    <a:pt x="538653" y="92043"/>
                  </a:lnTo>
                  <a:lnTo>
                    <a:pt x="511009" y="29083"/>
                  </a:lnTo>
                  <a:close/>
                </a:path>
                <a:path w="622935" h="608965">
                  <a:moveTo>
                    <a:pt x="290652" y="9525"/>
                  </a:moveTo>
                  <a:lnTo>
                    <a:pt x="258978" y="42925"/>
                  </a:lnTo>
                  <a:lnTo>
                    <a:pt x="256476" y="45847"/>
                  </a:lnTo>
                  <a:lnTo>
                    <a:pt x="253644" y="48133"/>
                  </a:lnTo>
                  <a:lnTo>
                    <a:pt x="250482" y="49657"/>
                  </a:lnTo>
                  <a:lnTo>
                    <a:pt x="243725" y="51952"/>
                  </a:lnTo>
                  <a:lnTo>
                    <a:pt x="236597" y="52403"/>
                  </a:lnTo>
                  <a:lnTo>
                    <a:pt x="307907" y="52403"/>
                  </a:lnTo>
                  <a:lnTo>
                    <a:pt x="290652" y="9525"/>
                  </a:lnTo>
                  <a:close/>
                </a:path>
              </a:pathLst>
            </a:custGeom>
            <a:solidFill>
              <a:srgbClr val="CAE7EA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" y="0"/>
              <a:ext cx="9143884" cy="51434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600200" y="590550"/>
            <a:ext cx="58762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480"/>
              </a:lnSpc>
              <a:spcBef>
                <a:spcPts val="100"/>
              </a:spcBef>
            </a:pPr>
            <a:r>
              <a:rPr spc="120" dirty="0"/>
              <a:t>г.о.</a:t>
            </a:r>
          </a:p>
          <a:p>
            <a:pPr algn="ctr">
              <a:lnSpc>
                <a:spcPts val="6480"/>
              </a:lnSpc>
            </a:pPr>
            <a:r>
              <a:rPr spc="405" dirty="0"/>
              <a:t>Семеновский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7000" y="2281926"/>
            <a:ext cx="39852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26A76"/>
                </a:solidFill>
                <a:latin typeface="Verdana"/>
                <a:cs typeface="Verdana"/>
              </a:rPr>
              <a:t>Физическая культура и </a:t>
            </a:r>
            <a:r>
              <a:rPr lang="ru-RU" sz="1800" b="1" dirty="0">
                <a:solidFill>
                  <a:srgbClr val="426A76"/>
                </a:solidFill>
                <a:latin typeface="Verdana"/>
                <a:cs typeface="Verdana"/>
              </a:rPr>
              <a:t> массовый </a:t>
            </a:r>
            <a:r>
              <a:rPr sz="1800" b="1" dirty="0" err="1">
                <a:solidFill>
                  <a:srgbClr val="426A76"/>
                </a:solidFill>
                <a:latin typeface="Verdana"/>
                <a:cs typeface="Verdana"/>
              </a:rPr>
              <a:t>спорт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AF7F750-AB1E-08D9-C6AD-A1C2FCBE25C8}"/>
              </a:ext>
            </a:extLst>
          </p:cNvPr>
          <p:cNvSpPr txBox="1"/>
          <p:nvPr/>
        </p:nvSpPr>
        <p:spPr>
          <a:xfrm>
            <a:off x="1985645" y="3028950"/>
            <a:ext cx="5105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0" dirty="0">
                <a:solidFill>
                  <a:srgbClr val="426A76"/>
                </a:solidFill>
                <a:latin typeface="Verdana"/>
                <a:cs typeface="Verdana"/>
              </a:rPr>
              <a:t>«Факультет  спортивного волонтерства» или «Выбор в пользу безопасности»</a:t>
            </a:r>
            <a:endParaRPr sz="2400" spc="-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1491" y="0"/>
            <a:ext cx="1792605" cy="1339850"/>
          </a:xfrm>
          <a:custGeom>
            <a:avLst/>
            <a:gdLst/>
            <a:ahLst/>
            <a:cxnLst/>
            <a:rect l="l" t="t" r="r" b="b"/>
            <a:pathLst>
              <a:path w="1792604" h="1339850">
                <a:moveTo>
                  <a:pt x="1792508" y="967423"/>
                </a:moveTo>
                <a:lnTo>
                  <a:pt x="1297506" y="967423"/>
                </a:lnTo>
                <a:lnTo>
                  <a:pt x="1344024" y="969729"/>
                </a:lnTo>
                <a:lnTo>
                  <a:pt x="1390172" y="980439"/>
                </a:lnTo>
                <a:lnTo>
                  <a:pt x="1433282" y="999495"/>
                </a:lnTo>
                <a:lnTo>
                  <a:pt x="1471801" y="1025681"/>
                </a:lnTo>
                <a:lnTo>
                  <a:pt x="1506821" y="1057389"/>
                </a:lnTo>
                <a:lnTo>
                  <a:pt x="1539429" y="1093009"/>
                </a:lnTo>
                <a:lnTo>
                  <a:pt x="1570715" y="1130933"/>
                </a:lnTo>
                <a:lnTo>
                  <a:pt x="1601770" y="1169552"/>
                </a:lnTo>
                <a:lnTo>
                  <a:pt x="1633682" y="1207258"/>
                </a:lnTo>
                <a:lnTo>
                  <a:pt x="1667540" y="1242440"/>
                </a:lnTo>
                <a:lnTo>
                  <a:pt x="1701148" y="1272624"/>
                </a:lnTo>
                <a:lnTo>
                  <a:pt x="1735379" y="1300328"/>
                </a:lnTo>
                <a:lnTo>
                  <a:pt x="1770174" y="1325519"/>
                </a:lnTo>
                <a:lnTo>
                  <a:pt x="1792508" y="1339845"/>
                </a:lnTo>
                <a:lnTo>
                  <a:pt x="1792508" y="967423"/>
                </a:lnTo>
                <a:close/>
              </a:path>
              <a:path w="1792604" h="1339850">
                <a:moveTo>
                  <a:pt x="1792508" y="0"/>
                </a:moveTo>
                <a:lnTo>
                  <a:pt x="0" y="0"/>
                </a:lnTo>
                <a:lnTo>
                  <a:pt x="1617" y="1008"/>
                </a:lnTo>
                <a:lnTo>
                  <a:pt x="43390" y="30258"/>
                </a:lnTo>
                <a:lnTo>
                  <a:pt x="84406" y="61737"/>
                </a:lnTo>
                <a:lnTo>
                  <a:pt x="124397" y="94790"/>
                </a:lnTo>
                <a:lnTo>
                  <a:pt x="163095" y="128761"/>
                </a:lnTo>
                <a:lnTo>
                  <a:pt x="200234" y="162992"/>
                </a:lnTo>
                <a:lnTo>
                  <a:pt x="235545" y="196829"/>
                </a:lnTo>
                <a:lnTo>
                  <a:pt x="268762" y="229615"/>
                </a:lnTo>
                <a:lnTo>
                  <a:pt x="305201" y="267266"/>
                </a:lnTo>
                <a:lnTo>
                  <a:pt x="339858" y="306325"/>
                </a:lnTo>
                <a:lnTo>
                  <a:pt x="372761" y="346723"/>
                </a:lnTo>
                <a:lnTo>
                  <a:pt x="403936" y="388387"/>
                </a:lnTo>
                <a:lnTo>
                  <a:pt x="433408" y="431247"/>
                </a:lnTo>
                <a:lnTo>
                  <a:pt x="461205" y="475233"/>
                </a:lnTo>
                <a:lnTo>
                  <a:pt x="487352" y="520272"/>
                </a:lnTo>
                <a:lnTo>
                  <a:pt x="511877" y="566294"/>
                </a:lnTo>
                <a:lnTo>
                  <a:pt x="534804" y="613228"/>
                </a:lnTo>
                <a:lnTo>
                  <a:pt x="556162" y="661003"/>
                </a:lnTo>
                <a:lnTo>
                  <a:pt x="575975" y="709549"/>
                </a:lnTo>
                <a:lnTo>
                  <a:pt x="595315" y="757373"/>
                </a:lnTo>
                <a:lnTo>
                  <a:pt x="615555" y="802713"/>
                </a:lnTo>
                <a:lnTo>
                  <a:pt x="637170" y="845196"/>
                </a:lnTo>
                <a:lnTo>
                  <a:pt x="660637" y="884448"/>
                </a:lnTo>
                <a:lnTo>
                  <a:pt x="686434" y="920095"/>
                </a:lnTo>
                <a:lnTo>
                  <a:pt x="715038" y="951763"/>
                </a:lnTo>
                <a:lnTo>
                  <a:pt x="746925" y="979078"/>
                </a:lnTo>
                <a:lnTo>
                  <a:pt x="782572" y="1001667"/>
                </a:lnTo>
                <a:lnTo>
                  <a:pt x="822456" y="1019156"/>
                </a:lnTo>
                <a:lnTo>
                  <a:pt x="867054" y="1031170"/>
                </a:lnTo>
                <a:lnTo>
                  <a:pt x="916843" y="1037336"/>
                </a:lnTo>
                <a:lnTo>
                  <a:pt x="964877" y="1036661"/>
                </a:lnTo>
                <a:lnTo>
                  <a:pt x="1012862" y="1030114"/>
                </a:lnTo>
                <a:lnTo>
                  <a:pt x="1060759" y="1019477"/>
                </a:lnTo>
                <a:lnTo>
                  <a:pt x="1108528" y="1006536"/>
                </a:lnTo>
                <a:lnTo>
                  <a:pt x="1156127" y="993076"/>
                </a:lnTo>
                <a:lnTo>
                  <a:pt x="1203517" y="980880"/>
                </a:lnTo>
                <a:lnTo>
                  <a:pt x="1250656" y="971734"/>
                </a:lnTo>
                <a:lnTo>
                  <a:pt x="1297506" y="967423"/>
                </a:lnTo>
                <a:lnTo>
                  <a:pt x="1792508" y="967423"/>
                </a:lnTo>
                <a:lnTo>
                  <a:pt x="1792508" y="0"/>
                </a:lnTo>
                <a:close/>
              </a:path>
            </a:pathLst>
          </a:custGeom>
          <a:solidFill>
            <a:srgbClr val="55C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4743" y="3871686"/>
            <a:ext cx="1649095" cy="1271905"/>
          </a:xfrm>
          <a:custGeom>
            <a:avLst/>
            <a:gdLst/>
            <a:ahLst/>
            <a:cxnLst/>
            <a:rect l="l" t="t" r="r" b="b"/>
            <a:pathLst>
              <a:path w="1649095" h="1271904">
                <a:moveTo>
                  <a:pt x="1504885" y="0"/>
                </a:moveTo>
                <a:lnTo>
                  <a:pt x="1459426" y="536"/>
                </a:lnTo>
                <a:lnTo>
                  <a:pt x="1413796" y="7450"/>
                </a:lnTo>
                <a:lnTo>
                  <a:pt x="1368873" y="20226"/>
                </a:lnTo>
                <a:lnTo>
                  <a:pt x="1325537" y="38350"/>
                </a:lnTo>
                <a:lnTo>
                  <a:pt x="1284666" y="61306"/>
                </a:lnTo>
                <a:lnTo>
                  <a:pt x="1247141" y="88580"/>
                </a:lnTo>
                <a:lnTo>
                  <a:pt x="1208433" y="123146"/>
                </a:lnTo>
                <a:lnTo>
                  <a:pt x="1173003" y="160750"/>
                </a:lnTo>
                <a:lnTo>
                  <a:pt x="1140308" y="200860"/>
                </a:lnTo>
                <a:lnTo>
                  <a:pt x="1109806" y="242945"/>
                </a:lnTo>
                <a:lnTo>
                  <a:pt x="1080953" y="286474"/>
                </a:lnTo>
                <a:lnTo>
                  <a:pt x="1053206" y="330917"/>
                </a:lnTo>
                <a:lnTo>
                  <a:pt x="998856" y="420418"/>
                </a:lnTo>
                <a:lnTo>
                  <a:pt x="970790" y="464740"/>
                </a:lnTo>
                <a:lnTo>
                  <a:pt x="941136" y="508431"/>
                </a:lnTo>
                <a:lnTo>
                  <a:pt x="909557" y="550721"/>
                </a:lnTo>
                <a:lnTo>
                  <a:pt x="875714" y="590839"/>
                </a:lnTo>
                <a:lnTo>
                  <a:pt x="839269" y="628017"/>
                </a:lnTo>
                <a:lnTo>
                  <a:pt x="799885" y="661484"/>
                </a:lnTo>
                <a:lnTo>
                  <a:pt x="757223" y="690470"/>
                </a:lnTo>
                <a:lnTo>
                  <a:pt x="710947" y="714207"/>
                </a:lnTo>
                <a:lnTo>
                  <a:pt x="667325" y="731055"/>
                </a:lnTo>
                <a:lnTo>
                  <a:pt x="622165" y="743506"/>
                </a:lnTo>
                <a:lnTo>
                  <a:pt x="575817" y="752526"/>
                </a:lnTo>
                <a:lnTo>
                  <a:pt x="528631" y="759079"/>
                </a:lnTo>
                <a:lnTo>
                  <a:pt x="385556" y="773582"/>
                </a:lnTo>
                <a:lnTo>
                  <a:pt x="338527" y="779914"/>
                </a:lnTo>
                <a:lnTo>
                  <a:pt x="292413" y="788602"/>
                </a:lnTo>
                <a:lnTo>
                  <a:pt x="247565" y="800611"/>
                </a:lnTo>
                <a:lnTo>
                  <a:pt x="204333" y="816906"/>
                </a:lnTo>
                <a:lnTo>
                  <a:pt x="163069" y="838451"/>
                </a:lnTo>
                <a:lnTo>
                  <a:pt x="125566" y="865951"/>
                </a:lnTo>
                <a:lnTo>
                  <a:pt x="93119" y="897990"/>
                </a:lnTo>
                <a:lnTo>
                  <a:pt x="65647" y="934000"/>
                </a:lnTo>
                <a:lnTo>
                  <a:pt x="43065" y="973417"/>
                </a:lnTo>
                <a:lnTo>
                  <a:pt x="25293" y="1015674"/>
                </a:lnTo>
                <a:lnTo>
                  <a:pt x="12246" y="1060205"/>
                </a:lnTo>
                <a:lnTo>
                  <a:pt x="3843" y="1106445"/>
                </a:lnTo>
                <a:lnTo>
                  <a:pt x="0" y="1153828"/>
                </a:lnTo>
                <a:lnTo>
                  <a:pt x="634" y="1201787"/>
                </a:lnTo>
                <a:lnTo>
                  <a:pt x="5663" y="1249756"/>
                </a:lnTo>
                <a:lnTo>
                  <a:pt x="10008" y="1271812"/>
                </a:lnTo>
                <a:lnTo>
                  <a:pt x="1648870" y="1271812"/>
                </a:lnTo>
                <a:lnTo>
                  <a:pt x="1631443" y="41806"/>
                </a:lnTo>
                <a:lnTo>
                  <a:pt x="1591773" y="20119"/>
                </a:lnTo>
                <a:lnTo>
                  <a:pt x="1549294" y="6356"/>
                </a:lnTo>
                <a:lnTo>
                  <a:pt x="1504885" y="0"/>
                </a:lnTo>
                <a:close/>
              </a:path>
            </a:pathLst>
          </a:custGeom>
          <a:solidFill>
            <a:srgbClr val="578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78892"/>
            <a:ext cx="770890" cy="965200"/>
          </a:xfrm>
          <a:custGeom>
            <a:avLst/>
            <a:gdLst/>
            <a:ahLst/>
            <a:cxnLst/>
            <a:rect l="l" t="t" r="r" b="b"/>
            <a:pathLst>
              <a:path w="770890" h="965200">
                <a:moveTo>
                  <a:pt x="37433" y="0"/>
                </a:moveTo>
                <a:lnTo>
                  <a:pt x="0" y="317"/>
                </a:lnTo>
                <a:lnTo>
                  <a:pt x="0" y="964606"/>
                </a:lnTo>
                <a:lnTo>
                  <a:pt x="12256" y="964606"/>
                </a:lnTo>
                <a:lnTo>
                  <a:pt x="45966" y="928601"/>
                </a:lnTo>
                <a:lnTo>
                  <a:pt x="83358" y="891243"/>
                </a:lnTo>
                <a:lnTo>
                  <a:pt x="123945" y="861607"/>
                </a:lnTo>
                <a:lnTo>
                  <a:pt x="168872" y="839482"/>
                </a:lnTo>
                <a:lnTo>
                  <a:pt x="217023" y="824433"/>
                </a:lnTo>
                <a:lnTo>
                  <a:pt x="267281" y="816028"/>
                </a:lnTo>
                <a:lnTo>
                  <a:pt x="318532" y="813833"/>
                </a:lnTo>
                <a:lnTo>
                  <a:pt x="653382" y="813833"/>
                </a:lnTo>
                <a:lnTo>
                  <a:pt x="658478" y="811209"/>
                </a:lnTo>
                <a:lnTo>
                  <a:pt x="714106" y="759636"/>
                </a:lnTo>
                <a:lnTo>
                  <a:pt x="735748" y="727994"/>
                </a:lnTo>
                <a:lnTo>
                  <a:pt x="755914" y="683636"/>
                </a:lnTo>
                <a:lnTo>
                  <a:pt x="767615" y="635836"/>
                </a:lnTo>
                <a:lnTo>
                  <a:pt x="770510" y="586902"/>
                </a:lnTo>
                <a:lnTo>
                  <a:pt x="764263" y="539144"/>
                </a:lnTo>
                <a:lnTo>
                  <a:pt x="748533" y="494873"/>
                </a:lnTo>
                <a:lnTo>
                  <a:pt x="722983" y="456397"/>
                </a:lnTo>
                <a:lnTo>
                  <a:pt x="687272" y="426026"/>
                </a:lnTo>
                <a:lnTo>
                  <a:pt x="644163" y="406728"/>
                </a:lnTo>
                <a:lnTo>
                  <a:pt x="597756" y="396173"/>
                </a:lnTo>
                <a:lnTo>
                  <a:pt x="549479" y="390424"/>
                </a:lnTo>
                <a:lnTo>
                  <a:pt x="500763" y="385546"/>
                </a:lnTo>
                <a:lnTo>
                  <a:pt x="453037" y="377601"/>
                </a:lnTo>
                <a:lnTo>
                  <a:pt x="407733" y="362653"/>
                </a:lnTo>
                <a:lnTo>
                  <a:pt x="362334" y="335764"/>
                </a:lnTo>
                <a:lnTo>
                  <a:pt x="323643" y="299731"/>
                </a:lnTo>
                <a:lnTo>
                  <a:pt x="290271" y="257697"/>
                </a:lnTo>
                <a:lnTo>
                  <a:pt x="260832" y="212805"/>
                </a:lnTo>
                <a:lnTo>
                  <a:pt x="233066" y="167152"/>
                </a:lnTo>
                <a:lnTo>
                  <a:pt x="204174" y="122277"/>
                </a:lnTo>
                <a:lnTo>
                  <a:pt x="171924" y="80350"/>
                </a:lnTo>
                <a:lnTo>
                  <a:pt x="134086" y="43540"/>
                </a:lnTo>
                <a:lnTo>
                  <a:pt x="88662" y="15364"/>
                </a:lnTo>
                <a:lnTo>
                  <a:pt x="37433" y="0"/>
                </a:lnTo>
                <a:close/>
              </a:path>
              <a:path w="770890" h="965200">
                <a:moveTo>
                  <a:pt x="653382" y="813833"/>
                </a:moveTo>
                <a:lnTo>
                  <a:pt x="318532" y="813833"/>
                </a:lnTo>
                <a:lnTo>
                  <a:pt x="369658" y="817414"/>
                </a:lnTo>
                <a:lnTo>
                  <a:pt x="421101" y="825892"/>
                </a:lnTo>
                <a:lnTo>
                  <a:pt x="472959" y="835222"/>
                </a:lnTo>
                <a:lnTo>
                  <a:pt x="524594" y="841434"/>
                </a:lnTo>
                <a:lnTo>
                  <a:pt x="575369" y="840560"/>
                </a:lnTo>
                <a:lnTo>
                  <a:pt x="624649" y="828628"/>
                </a:lnTo>
                <a:lnTo>
                  <a:pt x="653382" y="813833"/>
                </a:lnTo>
                <a:close/>
              </a:path>
            </a:pathLst>
          </a:custGeom>
          <a:solidFill>
            <a:srgbClr val="FBD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" y="126"/>
            <a:ext cx="999490" cy="1760855"/>
          </a:xfrm>
          <a:custGeom>
            <a:avLst/>
            <a:gdLst/>
            <a:ahLst/>
            <a:cxnLst/>
            <a:rect l="l" t="t" r="r" b="b"/>
            <a:pathLst>
              <a:path w="999490" h="1760855">
                <a:moveTo>
                  <a:pt x="985353" y="0"/>
                </a:moveTo>
                <a:lnTo>
                  <a:pt x="0" y="0"/>
                </a:lnTo>
                <a:lnTo>
                  <a:pt x="0" y="1501013"/>
                </a:lnTo>
                <a:lnTo>
                  <a:pt x="34620" y="1508164"/>
                </a:lnTo>
                <a:lnTo>
                  <a:pt x="67806" y="1522317"/>
                </a:lnTo>
                <a:lnTo>
                  <a:pt x="99165" y="1541660"/>
                </a:lnTo>
                <a:lnTo>
                  <a:pt x="128306" y="1564386"/>
                </a:lnTo>
                <a:lnTo>
                  <a:pt x="164106" y="1599578"/>
                </a:lnTo>
                <a:lnTo>
                  <a:pt x="198208" y="1637141"/>
                </a:lnTo>
                <a:lnTo>
                  <a:pt x="232571" y="1674203"/>
                </a:lnTo>
                <a:lnTo>
                  <a:pt x="269149" y="1707896"/>
                </a:lnTo>
                <a:lnTo>
                  <a:pt x="311812" y="1736296"/>
                </a:lnTo>
                <a:lnTo>
                  <a:pt x="359149" y="1754981"/>
                </a:lnTo>
                <a:lnTo>
                  <a:pt x="408050" y="1760474"/>
                </a:lnTo>
                <a:lnTo>
                  <a:pt x="455407" y="1749298"/>
                </a:lnTo>
                <a:lnTo>
                  <a:pt x="501311" y="1715420"/>
                </a:lnTo>
                <a:lnTo>
                  <a:pt x="536776" y="1669161"/>
                </a:lnTo>
                <a:lnTo>
                  <a:pt x="560460" y="1627610"/>
                </a:lnTo>
                <a:lnTo>
                  <a:pt x="579954" y="1584395"/>
                </a:lnTo>
                <a:lnTo>
                  <a:pt x="595365" y="1539774"/>
                </a:lnTo>
                <a:lnTo>
                  <a:pt x="606798" y="1494005"/>
                </a:lnTo>
                <a:lnTo>
                  <a:pt x="614358" y="1447345"/>
                </a:lnTo>
                <a:lnTo>
                  <a:pt x="618153" y="1400052"/>
                </a:lnTo>
                <a:lnTo>
                  <a:pt x="618288" y="1352385"/>
                </a:lnTo>
                <a:lnTo>
                  <a:pt x="614868" y="1304602"/>
                </a:lnTo>
                <a:lnTo>
                  <a:pt x="608000" y="1256960"/>
                </a:lnTo>
                <a:lnTo>
                  <a:pt x="597789" y="1209716"/>
                </a:lnTo>
                <a:lnTo>
                  <a:pt x="584342" y="1163131"/>
                </a:lnTo>
                <a:lnTo>
                  <a:pt x="567764" y="1117460"/>
                </a:lnTo>
                <a:lnTo>
                  <a:pt x="548160" y="1072962"/>
                </a:lnTo>
                <a:lnTo>
                  <a:pt x="525638" y="1029895"/>
                </a:lnTo>
                <a:lnTo>
                  <a:pt x="500302" y="988517"/>
                </a:lnTo>
                <a:lnTo>
                  <a:pt x="472259" y="949086"/>
                </a:lnTo>
                <a:lnTo>
                  <a:pt x="441615" y="911860"/>
                </a:lnTo>
                <a:lnTo>
                  <a:pt x="406686" y="874486"/>
                </a:lnTo>
                <a:lnTo>
                  <a:pt x="369952" y="838703"/>
                </a:lnTo>
                <a:lnTo>
                  <a:pt x="294639" y="768817"/>
                </a:lnTo>
                <a:lnTo>
                  <a:pt x="257844" y="733167"/>
                </a:lnTo>
                <a:lnTo>
                  <a:pt x="222811" y="696016"/>
                </a:lnTo>
                <a:lnTo>
                  <a:pt x="190434" y="656589"/>
                </a:lnTo>
                <a:lnTo>
                  <a:pt x="167984" y="624175"/>
                </a:lnTo>
                <a:lnTo>
                  <a:pt x="150585" y="589391"/>
                </a:lnTo>
                <a:lnTo>
                  <a:pt x="141725" y="553059"/>
                </a:lnTo>
                <a:lnTo>
                  <a:pt x="144892" y="516000"/>
                </a:lnTo>
                <a:lnTo>
                  <a:pt x="182819" y="459533"/>
                </a:lnTo>
                <a:lnTo>
                  <a:pt x="245616" y="428878"/>
                </a:lnTo>
                <a:lnTo>
                  <a:pt x="314117" y="424180"/>
                </a:lnTo>
                <a:lnTo>
                  <a:pt x="349086" y="427057"/>
                </a:lnTo>
                <a:lnTo>
                  <a:pt x="383665" y="431673"/>
                </a:lnTo>
                <a:lnTo>
                  <a:pt x="477397" y="445561"/>
                </a:lnTo>
                <a:lnTo>
                  <a:pt x="524533" y="451472"/>
                </a:lnTo>
                <a:lnTo>
                  <a:pt x="571671" y="455533"/>
                </a:lnTo>
                <a:lnTo>
                  <a:pt x="618679" y="456873"/>
                </a:lnTo>
                <a:lnTo>
                  <a:pt x="665423" y="454622"/>
                </a:lnTo>
                <a:lnTo>
                  <a:pt x="711772" y="447909"/>
                </a:lnTo>
                <a:lnTo>
                  <a:pt x="757591" y="435863"/>
                </a:lnTo>
                <a:lnTo>
                  <a:pt x="799356" y="418733"/>
                </a:lnTo>
                <a:lnTo>
                  <a:pt x="838125" y="396019"/>
                </a:lnTo>
                <a:lnTo>
                  <a:pt x="873555" y="368349"/>
                </a:lnTo>
                <a:lnTo>
                  <a:pt x="905300" y="336352"/>
                </a:lnTo>
                <a:lnTo>
                  <a:pt x="933018" y="300656"/>
                </a:lnTo>
                <a:lnTo>
                  <a:pt x="956363" y="261889"/>
                </a:lnTo>
                <a:lnTo>
                  <a:pt x="974993" y="220681"/>
                </a:lnTo>
                <a:lnTo>
                  <a:pt x="988562" y="177658"/>
                </a:lnTo>
                <a:lnTo>
                  <a:pt x="996726" y="133451"/>
                </a:lnTo>
                <a:lnTo>
                  <a:pt x="999142" y="88686"/>
                </a:lnTo>
                <a:lnTo>
                  <a:pt x="995466" y="43993"/>
                </a:lnTo>
                <a:lnTo>
                  <a:pt x="985353" y="0"/>
                </a:lnTo>
                <a:close/>
              </a:path>
            </a:pathLst>
          </a:custGeom>
          <a:solidFill>
            <a:srgbClr val="ED8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7046" y="4374260"/>
            <a:ext cx="629920" cy="620395"/>
          </a:xfrm>
          <a:custGeom>
            <a:avLst/>
            <a:gdLst/>
            <a:ahLst/>
            <a:cxnLst/>
            <a:rect l="l" t="t" r="r" b="b"/>
            <a:pathLst>
              <a:path w="629920" h="620395">
                <a:moveTo>
                  <a:pt x="435248" y="475386"/>
                </a:moveTo>
                <a:lnTo>
                  <a:pt x="405638" y="475386"/>
                </a:lnTo>
                <a:lnTo>
                  <a:pt x="413385" y="476643"/>
                </a:lnTo>
                <a:lnTo>
                  <a:pt x="417067" y="484670"/>
                </a:lnTo>
                <a:lnTo>
                  <a:pt x="491363" y="620356"/>
                </a:lnTo>
                <a:lnTo>
                  <a:pt x="516381" y="605790"/>
                </a:lnTo>
                <a:lnTo>
                  <a:pt x="435248" y="475386"/>
                </a:lnTo>
                <a:close/>
              </a:path>
              <a:path w="629920" h="620395">
                <a:moveTo>
                  <a:pt x="387024" y="486765"/>
                </a:moveTo>
                <a:lnTo>
                  <a:pt x="231266" y="486765"/>
                </a:lnTo>
                <a:lnTo>
                  <a:pt x="245699" y="490169"/>
                </a:lnTo>
                <a:lnTo>
                  <a:pt x="258238" y="497268"/>
                </a:lnTo>
                <a:lnTo>
                  <a:pt x="267610" y="507882"/>
                </a:lnTo>
                <a:lnTo>
                  <a:pt x="272541" y="521830"/>
                </a:lnTo>
                <a:lnTo>
                  <a:pt x="278638" y="563308"/>
                </a:lnTo>
                <a:lnTo>
                  <a:pt x="387024" y="486765"/>
                </a:lnTo>
                <a:close/>
              </a:path>
              <a:path w="629920" h="620395">
                <a:moveTo>
                  <a:pt x="83185" y="258000"/>
                </a:moveTo>
                <a:lnTo>
                  <a:pt x="93725" y="288124"/>
                </a:lnTo>
                <a:lnTo>
                  <a:pt x="94569" y="299689"/>
                </a:lnTo>
                <a:lnTo>
                  <a:pt x="91328" y="310149"/>
                </a:lnTo>
                <a:lnTo>
                  <a:pt x="0" y="343280"/>
                </a:lnTo>
                <a:lnTo>
                  <a:pt x="58419" y="419658"/>
                </a:lnTo>
                <a:lnTo>
                  <a:pt x="62718" y="427747"/>
                </a:lnTo>
                <a:lnTo>
                  <a:pt x="64039" y="436046"/>
                </a:lnTo>
                <a:lnTo>
                  <a:pt x="62741" y="444381"/>
                </a:lnTo>
                <a:lnTo>
                  <a:pt x="59181" y="452577"/>
                </a:lnTo>
                <a:lnTo>
                  <a:pt x="35813" y="488454"/>
                </a:lnTo>
                <a:lnTo>
                  <a:pt x="387024" y="486765"/>
                </a:lnTo>
                <a:lnTo>
                  <a:pt x="397382" y="479450"/>
                </a:lnTo>
                <a:lnTo>
                  <a:pt x="398017" y="478929"/>
                </a:lnTo>
                <a:lnTo>
                  <a:pt x="399668" y="478078"/>
                </a:lnTo>
                <a:lnTo>
                  <a:pt x="405638" y="475386"/>
                </a:lnTo>
                <a:lnTo>
                  <a:pt x="435248" y="475386"/>
                </a:lnTo>
                <a:lnTo>
                  <a:pt x="434213" y="473722"/>
                </a:lnTo>
                <a:lnTo>
                  <a:pt x="430022" y="467779"/>
                </a:lnTo>
                <a:lnTo>
                  <a:pt x="433577" y="458190"/>
                </a:lnTo>
                <a:lnTo>
                  <a:pt x="440181" y="455231"/>
                </a:lnTo>
                <a:lnTo>
                  <a:pt x="572135" y="393776"/>
                </a:lnTo>
                <a:lnTo>
                  <a:pt x="540765" y="366775"/>
                </a:lnTo>
                <a:lnTo>
                  <a:pt x="530332" y="354857"/>
                </a:lnTo>
                <a:lnTo>
                  <a:pt x="525303" y="341220"/>
                </a:lnTo>
                <a:lnTo>
                  <a:pt x="525942" y="327063"/>
                </a:lnTo>
                <a:lnTo>
                  <a:pt x="532511" y="313588"/>
                </a:lnTo>
                <a:lnTo>
                  <a:pt x="544269" y="293141"/>
                </a:lnTo>
                <a:lnTo>
                  <a:pt x="186054" y="293141"/>
                </a:lnTo>
                <a:lnTo>
                  <a:pt x="182499" y="292087"/>
                </a:lnTo>
                <a:lnTo>
                  <a:pt x="83185" y="258000"/>
                </a:lnTo>
                <a:close/>
              </a:path>
              <a:path w="629920" h="620395">
                <a:moveTo>
                  <a:pt x="149605" y="0"/>
                </a:moveTo>
                <a:lnTo>
                  <a:pt x="152878" y="93649"/>
                </a:lnTo>
                <a:lnTo>
                  <a:pt x="152976" y="98488"/>
                </a:lnTo>
                <a:lnTo>
                  <a:pt x="151637" y="106681"/>
                </a:lnTo>
                <a:lnTo>
                  <a:pt x="132587" y="126390"/>
                </a:lnTo>
                <a:lnTo>
                  <a:pt x="88900" y="138353"/>
                </a:lnTo>
                <a:lnTo>
                  <a:pt x="197485" y="269455"/>
                </a:lnTo>
                <a:lnTo>
                  <a:pt x="200404" y="276034"/>
                </a:lnTo>
                <a:lnTo>
                  <a:pt x="200072" y="282392"/>
                </a:lnTo>
                <a:lnTo>
                  <a:pt x="197145" y="287781"/>
                </a:lnTo>
                <a:lnTo>
                  <a:pt x="192277" y="291452"/>
                </a:lnTo>
                <a:lnTo>
                  <a:pt x="189356" y="292760"/>
                </a:lnTo>
                <a:lnTo>
                  <a:pt x="186054" y="293141"/>
                </a:lnTo>
                <a:lnTo>
                  <a:pt x="544269" y="293141"/>
                </a:lnTo>
                <a:lnTo>
                  <a:pt x="606268" y="185331"/>
                </a:lnTo>
                <a:lnTo>
                  <a:pt x="371348" y="185331"/>
                </a:lnTo>
                <a:lnTo>
                  <a:pt x="362838" y="182308"/>
                </a:lnTo>
                <a:lnTo>
                  <a:pt x="359790" y="173672"/>
                </a:lnTo>
                <a:lnTo>
                  <a:pt x="316804" y="55705"/>
                </a:lnTo>
                <a:lnTo>
                  <a:pt x="246443" y="55705"/>
                </a:lnTo>
                <a:lnTo>
                  <a:pt x="239367" y="54147"/>
                </a:lnTo>
                <a:lnTo>
                  <a:pt x="232790" y="50901"/>
                </a:lnTo>
                <a:lnTo>
                  <a:pt x="149605" y="0"/>
                </a:lnTo>
                <a:close/>
              </a:path>
              <a:path w="629920" h="620395">
                <a:moveTo>
                  <a:pt x="406145" y="70256"/>
                </a:moveTo>
                <a:lnTo>
                  <a:pt x="385699" y="171399"/>
                </a:lnTo>
                <a:lnTo>
                  <a:pt x="384810" y="177012"/>
                </a:lnTo>
                <a:lnTo>
                  <a:pt x="381762" y="180644"/>
                </a:lnTo>
                <a:lnTo>
                  <a:pt x="377951" y="182333"/>
                </a:lnTo>
                <a:lnTo>
                  <a:pt x="371348" y="185331"/>
                </a:lnTo>
                <a:lnTo>
                  <a:pt x="606268" y="185331"/>
                </a:lnTo>
                <a:lnTo>
                  <a:pt x="628171" y="147243"/>
                </a:lnTo>
                <a:lnTo>
                  <a:pt x="585215" y="147243"/>
                </a:lnTo>
                <a:lnTo>
                  <a:pt x="576163" y="146217"/>
                </a:lnTo>
                <a:lnTo>
                  <a:pt x="567943" y="142427"/>
                </a:lnTo>
                <a:lnTo>
                  <a:pt x="561248" y="136746"/>
                </a:lnTo>
                <a:lnTo>
                  <a:pt x="556767" y="130047"/>
                </a:lnTo>
                <a:lnTo>
                  <a:pt x="545656" y="102240"/>
                </a:lnTo>
                <a:lnTo>
                  <a:pt x="452403" y="102240"/>
                </a:lnTo>
                <a:lnTo>
                  <a:pt x="443785" y="102028"/>
                </a:lnTo>
                <a:lnTo>
                  <a:pt x="435429" y="99192"/>
                </a:lnTo>
                <a:lnTo>
                  <a:pt x="427989" y="93649"/>
                </a:lnTo>
                <a:lnTo>
                  <a:pt x="406145" y="70256"/>
                </a:lnTo>
                <a:close/>
              </a:path>
              <a:path w="629920" h="620395">
                <a:moveTo>
                  <a:pt x="629792" y="144424"/>
                </a:moveTo>
                <a:lnTo>
                  <a:pt x="585215" y="147243"/>
                </a:lnTo>
                <a:lnTo>
                  <a:pt x="628171" y="147243"/>
                </a:lnTo>
                <a:lnTo>
                  <a:pt x="629792" y="144424"/>
                </a:lnTo>
                <a:close/>
              </a:path>
              <a:path w="629920" h="620395">
                <a:moveTo>
                  <a:pt x="521462" y="41694"/>
                </a:moveTo>
                <a:lnTo>
                  <a:pt x="469138" y="93903"/>
                </a:lnTo>
                <a:lnTo>
                  <a:pt x="466725" y="96469"/>
                </a:lnTo>
                <a:lnTo>
                  <a:pt x="463803" y="98488"/>
                </a:lnTo>
                <a:lnTo>
                  <a:pt x="460628" y="99910"/>
                </a:lnTo>
                <a:lnTo>
                  <a:pt x="452403" y="102240"/>
                </a:lnTo>
                <a:lnTo>
                  <a:pt x="545656" y="102240"/>
                </a:lnTo>
                <a:lnTo>
                  <a:pt x="521462" y="41694"/>
                </a:lnTo>
                <a:close/>
              </a:path>
              <a:path w="629920" h="620395">
                <a:moveTo>
                  <a:pt x="301878" y="14744"/>
                </a:moveTo>
                <a:lnTo>
                  <a:pt x="269113" y="47066"/>
                </a:lnTo>
                <a:lnTo>
                  <a:pt x="266573" y="49872"/>
                </a:lnTo>
                <a:lnTo>
                  <a:pt x="263651" y="52019"/>
                </a:lnTo>
                <a:lnTo>
                  <a:pt x="260476" y="53479"/>
                </a:lnTo>
                <a:lnTo>
                  <a:pt x="253615" y="55505"/>
                </a:lnTo>
                <a:lnTo>
                  <a:pt x="246443" y="55705"/>
                </a:lnTo>
                <a:lnTo>
                  <a:pt x="316804" y="55705"/>
                </a:lnTo>
                <a:lnTo>
                  <a:pt x="301878" y="14744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0335" y="264159"/>
            <a:ext cx="454659" cy="443865"/>
          </a:xfrm>
          <a:custGeom>
            <a:avLst/>
            <a:gdLst/>
            <a:ahLst/>
            <a:cxnLst/>
            <a:rect l="l" t="t" r="r" b="b"/>
            <a:pathLst>
              <a:path w="454660" h="443865">
                <a:moveTo>
                  <a:pt x="0" y="65150"/>
                </a:moveTo>
                <a:lnTo>
                  <a:pt x="54228" y="205739"/>
                </a:lnTo>
                <a:lnTo>
                  <a:pt x="55669" y="217104"/>
                </a:lnTo>
                <a:lnTo>
                  <a:pt x="53943" y="228076"/>
                </a:lnTo>
                <a:lnTo>
                  <a:pt x="48835" y="237690"/>
                </a:lnTo>
                <a:lnTo>
                  <a:pt x="40131" y="244982"/>
                </a:lnTo>
                <a:lnTo>
                  <a:pt x="11811" y="260730"/>
                </a:lnTo>
                <a:lnTo>
                  <a:pt x="104521" y="323723"/>
                </a:lnTo>
                <a:lnTo>
                  <a:pt x="105156" y="323976"/>
                </a:lnTo>
                <a:lnTo>
                  <a:pt x="109728" y="328549"/>
                </a:lnTo>
                <a:lnTo>
                  <a:pt x="110871" y="334517"/>
                </a:lnTo>
                <a:lnTo>
                  <a:pt x="106172" y="339343"/>
                </a:lnTo>
                <a:lnTo>
                  <a:pt x="28321" y="429640"/>
                </a:lnTo>
                <a:lnTo>
                  <a:pt x="45593" y="443864"/>
                </a:lnTo>
                <a:lnTo>
                  <a:pt x="118745" y="348741"/>
                </a:lnTo>
                <a:lnTo>
                  <a:pt x="121793" y="344042"/>
                </a:lnTo>
                <a:lnTo>
                  <a:pt x="400050" y="344042"/>
                </a:lnTo>
                <a:lnTo>
                  <a:pt x="454152" y="294639"/>
                </a:lnTo>
                <a:lnTo>
                  <a:pt x="399796" y="269875"/>
                </a:lnTo>
                <a:lnTo>
                  <a:pt x="397509" y="268350"/>
                </a:lnTo>
                <a:lnTo>
                  <a:pt x="395732" y="266445"/>
                </a:lnTo>
                <a:lnTo>
                  <a:pt x="391769" y="261139"/>
                </a:lnTo>
                <a:lnTo>
                  <a:pt x="389556" y="254857"/>
                </a:lnTo>
                <a:lnTo>
                  <a:pt x="389320" y="248050"/>
                </a:lnTo>
                <a:lnTo>
                  <a:pt x="391287" y="241173"/>
                </a:lnTo>
                <a:lnTo>
                  <a:pt x="395605" y="232537"/>
                </a:lnTo>
                <a:lnTo>
                  <a:pt x="319404" y="232537"/>
                </a:lnTo>
                <a:lnTo>
                  <a:pt x="315976" y="231393"/>
                </a:lnTo>
                <a:lnTo>
                  <a:pt x="313816" y="229107"/>
                </a:lnTo>
                <a:lnTo>
                  <a:pt x="309879" y="225170"/>
                </a:lnTo>
                <a:lnTo>
                  <a:pt x="309626" y="218186"/>
                </a:lnTo>
                <a:lnTo>
                  <a:pt x="315087" y="213613"/>
                </a:lnTo>
                <a:lnTo>
                  <a:pt x="413553" y="129286"/>
                </a:lnTo>
                <a:lnTo>
                  <a:pt x="197484" y="129286"/>
                </a:lnTo>
                <a:lnTo>
                  <a:pt x="189103" y="129159"/>
                </a:lnTo>
                <a:lnTo>
                  <a:pt x="184658" y="124587"/>
                </a:lnTo>
                <a:lnTo>
                  <a:pt x="182880" y="122936"/>
                </a:lnTo>
                <a:lnTo>
                  <a:pt x="181737" y="120650"/>
                </a:lnTo>
                <a:lnTo>
                  <a:pt x="181609" y="117728"/>
                </a:lnTo>
                <a:lnTo>
                  <a:pt x="180264" y="72632"/>
                </a:lnTo>
                <a:lnTo>
                  <a:pt x="39145" y="72632"/>
                </a:lnTo>
                <a:lnTo>
                  <a:pt x="32258" y="72262"/>
                </a:lnTo>
                <a:lnTo>
                  <a:pt x="0" y="65150"/>
                </a:lnTo>
                <a:close/>
              </a:path>
              <a:path w="454660" h="443865">
                <a:moveTo>
                  <a:pt x="400050" y="344042"/>
                </a:moveTo>
                <a:lnTo>
                  <a:pt x="129667" y="344042"/>
                </a:lnTo>
                <a:lnTo>
                  <a:pt x="133603" y="347979"/>
                </a:lnTo>
                <a:lnTo>
                  <a:pt x="213740" y="426592"/>
                </a:lnTo>
                <a:lnTo>
                  <a:pt x="224790" y="396620"/>
                </a:lnTo>
                <a:lnTo>
                  <a:pt x="230534" y="385873"/>
                </a:lnTo>
                <a:lnTo>
                  <a:pt x="239029" y="378555"/>
                </a:lnTo>
                <a:lnTo>
                  <a:pt x="249453" y="375189"/>
                </a:lnTo>
                <a:lnTo>
                  <a:pt x="397934" y="375189"/>
                </a:lnTo>
                <a:lnTo>
                  <a:pt x="395223" y="369188"/>
                </a:lnTo>
                <a:lnTo>
                  <a:pt x="393531" y="362384"/>
                </a:lnTo>
                <a:lnTo>
                  <a:pt x="394065" y="355425"/>
                </a:lnTo>
                <a:lnTo>
                  <a:pt x="396384" y="349061"/>
                </a:lnTo>
                <a:lnTo>
                  <a:pt x="400050" y="344042"/>
                </a:lnTo>
                <a:close/>
              </a:path>
              <a:path w="454660" h="443865">
                <a:moveTo>
                  <a:pt x="397934" y="375189"/>
                </a:moveTo>
                <a:lnTo>
                  <a:pt x="249453" y="375189"/>
                </a:lnTo>
                <a:lnTo>
                  <a:pt x="260984" y="376300"/>
                </a:lnTo>
                <a:lnTo>
                  <a:pt x="409447" y="400685"/>
                </a:lnTo>
                <a:lnTo>
                  <a:pt x="397934" y="375189"/>
                </a:lnTo>
                <a:close/>
              </a:path>
              <a:path w="454660" h="443865">
                <a:moveTo>
                  <a:pt x="402335" y="219075"/>
                </a:moveTo>
                <a:lnTo>
                  <a:pt x="323722" y="231775"/>
                </a:lnTo>
                <a:lnTo>
                  <a:pt x="319404" y="232537"/>
                </a:lnTo>
                <a:lnTo>
                  <a:pt x="395605" y="232537"/>
                </a:lnTo>
                <a:lnTo>
                  <a:pt x="402335" y="219075"/>
                </a:lnTo>
                <a:close/>
              </a:path>
              <a:path w="454660" h="443865">
                <a:moveTo>
                  <a:pt x="267208" y="8509"/>
                </a:moveTo>
                <a:lnTo>
                  <a:pt x="201930" y="122554"/>
                </a:lnTo>
                <a:lnTo>
                  <a:pt x="197484" y="129286"/>
                </a:lnTo>
                <a:lnTo>
                  <a:pt x="413553" y="129286"/>
                </a:lnTo>
                <a:lnTo>
                  <a:pt x="414147" y="128777"/>
                </a:lnTo>
                <a:lnTo>
                  <a:pt x="381889" y="113918"/>
                </a:lnTo>
                <a:lnTo>
                  <a:pt x="379222" y="112775"/>
                </a:lnTo>
                <a:lnTo>
                  <a:pt x="376809" y="111251"/>
                </a:lnTo>
                <a:lnTo>
                  <a:pt x="369697" y="104139"/>
                </a:lnTo>
                <a:lnTo>
                  <a:pt x="367665" y="96138"/>
                </a:lnTo>
                <a:lnTo>
                  <a:pt x="369316" y="88773"/>
                </a:lnTo>
                <a:lnTo>
                  <a:pt x="377690" y="45253"/>
                </a:lnTo>
                <a:lnTo>
                  <a:pt x="307022" y="45253"/>
                </a:lnTo>
                <a:lnTo>
                  <a:pt x="300577" y="44815"/>
                </a:lnTo>
                <a:lnTo>
                  <a:pt x="294560" y="42638"/>
                </a:lnTo>
                <a:lnTo>
                  <a:pt x="289306" y="38735"/>
                </a:lnTo>
                <a:lnTo>
                  <a:pt x="288797" y="38100"/>
                </a:lnTo>
                <a:lnTo>
                  <a:pt x="288163" y="37591"/>
                </a:lnTo>
                <a:lnTo>
                  <a:pt x="287654" y="36829"/>
                </a:lnTo>
                <a:lnTo>
                  <a:pt x="267208" y="8509"/>
                </a:lnTo>
                <a:close/>
              </a:path>
              <a:path w="454660" h="443865">
                <a:moveTo>
                  <a:pt x="95123" y="0"/>
                </a:moveTo>
                <a:lnTo>
                  <a:pt x="55880" y="62737"/>
                </a:lnTo>
                <a:lnTo>
                  <a:pt x="51206" y="68083"/>
                </a:lnTo>
                <a:lnTo>
                  <a:pt x="45545" y="71310"/>
                </a:lnTo>
                <a:lnTo>
                  <a:pt x="39145" y="72632"/>
                </a:lnTo>
                <a:lnTo>
                  <a:pt x="180264" y="72632"/>
                </a:lnTo>
                <a:lnTo>
                  <a:pt x="179794" y="56864"/>
                </a:lnTo>
                <a:lnTo>
                  <a:pt x="143843" y="56864"/>
                </a:lnTo>
                <a:lnTo>
                  <a:pt x="135808" y="54471"/>
                </a:lnTo>
                <a:lnTo>
                  <a:pt x="128905" y="49529"/>
                </a:lnTo>
                <a:lnTo>
                  <a:pt x="127889" y="48513"/>
                </a:lnTo>
                <a:lnTo>
                  <a:pt x="127381" y="47878"/>
                </a:lnTo>
                <a:lnTo>
                  <a:pt x="95123" y="0"/>
                </a:lnTo>
                <a:close/>
              </a:path>
              <a:path w="454660" h="443865">
                <a:moveTo>
                  <a:pt x="179197" y="36829"/>
                </a:moveTo>
                <a:lnTo>
                  <a:pt x="160401" y="52577"/>
                </a:lnTo>
                <a:lnTo>
                  <a:pt x="152282" y="56352"/>
                </a:lnTo>
                <a:lnTo>
                  <a:pt x="143843" y="56864"/>
                </a:lnTo>
                <a:lnTo>
                  <a:pt x="179794" y="56864"/>
                </a:lnTo>
                <a:lnTo>
                  <a:pt x="179197" y="36829"/>
                </a:lnTo>
                <a:close/>
              </a:path>
              <a:path w="454660" h="443865">
                <a:moveTo>
                  <a:pt x="383540" y="14859"/>
                </a:moveTo>
                <a:lnTo>
                  <a:pt x="313563" y="43941"/>
                </a:lnTo>
                <a:lnTo>
                  <a:pt x="307022" y="45253"/>
                </a:lnTo>
                <a:lnTo>
                  <a:pt x="377690" y="45253"/>
                </a:lnTo>
                <a:lnTo>
                  <a:pt x="383540" y="14859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35279" y="1717548"/>
            <a:ext cx="3717290" cy="3426460"/>
            <a:chOff x="335279" y="1717548"/>
            <a:chExt cx="3717290" cy="3426460"/>
          </a:xfrm>
        </p:grpSpPr>
        <p:sp>
          <p:nvSpPr>
            <p:cNvPr id="9" name="object 9"/>
            <p:cNvSpPr/>
            <p:nvPr/>
          </p:nvSpPr>
          <p:spPr>
            <a:xfrm>
              <a:off x="335279" y="1717548"/>
              <a:ext cx="3717290" cy="3426460"/>
            </a:xfrm>
            <a:custGeom>
              <a:avLst/>
              <a:gdLst/>
              <a:ahLst/>
              <a:cxnLst/>
              <a:rect l="l" t="t" r="r" b="b"/>
              <a:pathLst>
                <a:path w="3717290" h="3426460">
                  <a:moveTo>
                    <a:pt x="1858518" y="0"/>
                  </a:moveTo>
                  <a:lnTo>
                    <a:pt x="1810549" y="607"/>
                  </a:lnTo>
                  <a:lnTo>
                    <a:pt x="1762879" y="2418"/>
                  </a:lnTo>
                  <a:lnTo>
                    <a:pt x="1715523" y="5419"/>
                  </a:lnTo>
                  <a:lnTo>
                    <a:pt x="1668496" y="9595"/>
                  </a:lnTo>
                  <a:lnTo>
                    <a:pt x="1621811" y="14932"/>
                  </a:lnTo>
                  <a:lnTo>
                    <a:pt x="1575485" y="21414"/>
                  </a:lnTo>
                  <a:lnTo>
                    <a:pt x="1529530" y="29028"/>
                  </a:lnTo>
                  <a:lnTo>
                    <a:pt x="1483963" y="37759"/>
                  </a:lnTo>
                  <a:lnTo>
                    <a:pt x="1438796" y="47591"/>
                  </a:lnTo>
                  <a:lnTo>
                    <a:pt x="1394046" y="58512"/>
                  </a:lnTo>
                  <a:lnTo>
                    <a:pt x="1349727" y="70505"/>
                  </a:lnTo>
                  <a:lnTo>
                    <a:pt x="1305853" y="83556"/>
                  </a:lnTo>
                  <a:lnTo>
                    <a:pt x="1262438" y="97651"/>
                  </a:lnTo>
                  <a:lnTo>
                    <a:pt x="1219498" y="112776"/>
                  </a:lnTo>
                  <a:lnTo>
                    <a:pt x="1177048" y="128915"/>
                  </a:lnTo>
                  <a:lnTo>
                    <a:pt x="1135100" y="146053"/>
                  </a:lnTo>
                  <a:lnTo>
                    <a:pt x="1093671" y="164178"/>
                  </a:lnTo>
                  <a:lnTo>
                    <a:pt x="1052775" y="183272"/>
                  </a:lnTo>
                  <a:lnTo>
                    <a:pt x="1012426" y="203323"/>
                  </a:lnTo>
                  <a:lnTo>
                    <a:pt x="972639" y="224316"/>
                  </a:lnTo>
                  <a:lnTo>
                    <a:pt x="933429" y="246236"/>
                  </a:lnTo>
                  <a:lnTo>
                    <a:pt x="894810" y="269067"/>
                  </a:lnTo>
                  <a:lnTo>
                    <a:pt x="856797" y="292797"/>
                  </a:lnTo>
                  <a:lnTo>
                    <a:pt x="819404" y="317410"/>
                  </a:lnTo>
                  <a:lnTo>
                    <a:pt x="782647" y="342891"/>
                  </a:lnTo>
                  <a:lnTo>
                    <a:pt x="746538" y="369226"/>
                  </a:lnTo>
                  <a:lnTo>
                    <a:pt x="711094" y="396401"/>
                  </a:lnTo>
                  <a:lnTo>
                    <a:pt x="676329" y="424400"/>
                  </a:lnTo>
                  <a:lnTo>
                    <a:pt x="642258" y="453210"/>
                  </a:lnTo>
                  <a:lnTo>
                    <a:pt x="608894" y="482815"/>
                  </a:lnTo>
                  <a:lnTo>
                    <a:pt x="576253" y="513201"/>
                  </a:lnTo>
                  <a:lnTo>
                    <a:pt x="544348" y="544353"/>
                  </a:lnTo>
                  <a:lnTo>
                    <a:pt x="513196" y="576257"/>
                  </a:lnTo>
                  <a:lnTo>
                    <a:pt x="482810" y="608899"/>
                  </a:lnTo>
                  <a:lnTo>
                    <a:pt x="453205" y="642263"/>
                  </a:lnTo>
                  <a:lnTo>
                    <a:pt x="424396" y="676335"/>
                  </a:lnTo>
                  <a:lnTo>
                    <a:pt x="396397" y="711100"/>
                  </a:lnTo>
                  <a:lnTo>
                    <a:pt x="369223" y="746544"/>
                  </a:lnTo>
                  <a:lnTo>
                    <a:pt x="342887" y="782652"/>
                  </a:lnTo>
                  <a:lnTo>
                    <a:pt x="317406" y="819410"/>
                  </a:lnTo>
                  <a:lnTo>
                    <a:pt x="292794" y="856803"/>
                  </a:lnTo>
                  <a:lnTo>
                    <a:pt x="269064" y="894816"/>
                  </a:lnTo>
                  <a:lnTo>
                    <a:pt x="246233" y="933435"/>
                  </a:lnTo>
                  <a:lnTo>
                    <a:pt x="224313" y="972645"/>
                  </a:lnTo>
                  <a:lnTo>
                    <a:pt x="203321" y="1012432"/>
                  </a:lnTo>
                  <a:lnTo>
                    <a:pt x="183270" y="1052781"/>
                  </a:lnTo>
                  <a:lnTo>
                    <a:pt x="164176" y="1093677"/>
                  </a:lnTo>
                  <a:lnTo>
                    <a:pt x="146052" y="1135106"/>
                  </a:lnTo>
                  <a:lnTo>
                    <a:pt x="128913" y="1177053"/>
                  </a:lnTo>
                  <a:lnTo>
                    <a:pt x="112774" y="1219504"/>
                  </a:lnTo>
                  <a:lnTo>
                    <a:pt x="97650" y="1262443"/>
                  </a:lnTo>
                  <a:lnTo>
                    <a:pt x="83555" y="1305857"/>
                  </a:lnTo>
                  <a:lnTo>
                    <a:pt x="70504" y="1349731"/>
                  </a:lnTo>
                  <a:lnTo>
                    <a:pt x="58511" y="1394051"/>
                  </a:lnTo>
                  <a:lnTo>
                    <a:pt x="47591" y="1438800"/>
                  </a:lnTo>
                  <a:lnTo>
                    <a:pt x="37758" y="1483966"/>
                  </a:lnTo>
                  <a:lnTo>
                    <a:pt x="29028" y="1529533"/>
                  </a:lnTo>
                  <a:lnTo>
                    <a:pt x="21414" y="1575487"/>
                  </a:lnTo>
                  <a:lnTo>
                    <a:pt x="14931" y="1621814"/>
                  </a:lnTo>
                  <a:lnTo>
                    <a:pt x="9595" y="1668498"/>
                  </a:lnTo>
                  <a:lnTo>
                    <a:pt x="5419" y="1715525"/>
                  </a:lnTo>
                  <a:lnTo>
                    <a:pt x="2418" y="1762880"/>
                  </a:lnTo>
                  <a:lnTo>
                    <a:pt x="607" y="1810549"/>
                  </a:lnTo>
                  <a:lnTo>
                    <a:pt x="0" y="1858517"/>
                  </a:lnTo>
                  <a:lnTo>
                    <a:pt x="607" y="1906486"/>
                  </a:lnTo>
                  <a:lnTo>
                    <a:pt x="2418" y="1954156"/>
                  </a:lnTo>
                  <a:lnTo>
                    <a:pt x="5419" y="2001512"/>
                  </a:lnTo>
                  <a:lnTo>
                    <a:pt x="9595" y="2048539"/>
                  </a:lnTo>
                  <a:lnTo>
                    <a:pt x="14931" y="2095224"/>
                  </a:lnTo>
                  <a:lnTo>
                    <a:pt x="21414" y="2141550"/>
                  </a:lnTo>
                  <a:lnTo>
                    <a:pt x="29028" y="2187505"/>
                  </a:lnTo>
                  <a:lnTo>
                    <a:pt x="37758" y="2233072"/>
                  </a:lnTo>
                  <a:lnTo>
                    <a:pt x="47591" y="2278239"/>
                  </a:lnTo>
                  <a:lnTo>
                    <a:pt x="58511" y="2322989"/>
                  </a:lnTo>
                  <a:lnTo>
                    <a:pt x="70504" y="2367308"/>
                  </a:lnTo>
                  <a:lnTo>
                    <a:pt x="83555" y="2411182"/>
                  </a:lnTo>
                  <a:lnTo>
                    <a:pt x="97650" y="2454597"/>
                  </a:lnTo>
                  <a:lnTo>
                    <a:pt x="112774" y="2497537"/>
                  </a:lnTo>
                  <a:lnTo>
                    <a:pt x="128913" y="2539987"/>
                  </a:lnTo>
                  <a:lnTo>
                    <a:pt x="146052" y="2581935"/>
                  </a:lnTo>
                  <a:lnTo>
                    <a:pt x="164176" y="2623364"/>
                  </a:lnTo>
                  <a:lnTo>
                    <a:pt x="183270" y="2664260"/>
                  </a:lnTo>
                  <a:lnTo>
                    <a:pt x="203321" y="2704609"/>
                  </a:lnTo>
                  <a:lnTo>
                    <a:pt x="224313" y="2744396"/>
                  </a:lnTo>
                  <a:lnTo>
                    <a:pt x="246233" y="2783606"/>
                  </a:lnTo>
                  <a:lnTo>
                    <a:pt x="269064" y="2822225"/>
                  </a:lnTo>
                  <a:lnTo>
                    <a:pt x="292794" y="2860238"/>
                  </a:lnTo>
                  <a:lnTo>
                    <a:pt x="317406" y="2897631"/>
                  </a:lnTo>
                  <a:lnTo>
                    <a:pt x="342887" y="2934388"/>
                  </a:lnTo>
                  <a:lnTo>
                    <a:pt x="369223" y="2970497"/>
                  </a:lnTo>
                  <a:lnTo>
                    <a:pt x="396397" y="3005941"/>
                  </a:lnTo>
                  <a:lnTo>
                    <a:pt x="424396" y="3040706"/>
                  </a:lnTo>
                  <a:lnTo>
                    <a:pt x="453205" y="3074777"/>
                  </a:lnTo>
                  <a:lnTo>
                    <a:pt x="482810" y="3108141"/>
                  </a:lnTo>
                  <a:lnTo>
                    <a:pt x="513196" y="3140782"/>
                  </a:lnTo>
                  <a:lnTo>
                    <a:pt x="544348" y="3172687"/>
                  </a:lnTo>
                  <a:lnTo>
                    <a:pt x="576253" y="3203839"/>
                  </a:lnTo>
                  <a:lnTo>
                    <a:pt x="608894" y="3234225"/>
                  </a:lnTo>
                  <a:lnTo>
                    <a:pt x="642258" y="3263830"/>
                  </a:lnTo>
                  <a:lnTo>
                    <a:pt x="676329" y="3292639"/>
                  </a:lnTo>
                  <a:lnTo>
                    <a:pt x="711094" y="3320638"/>
                  </a:lnTo>
                  <a:lnTo>
                    <a:pt x="746538" y="3347812"/>
                  </a:lnTo>
                  <a:lnTo>
                    <a:pt x="782647" y="3374148"/>
                  </a:lnTo>
                  <a:lnTo>
                    <a:pt x="819404" y="3399629"/>
                  </a:lnTo>
                  <a:lnTo>
                    <a:pt x="856797" y="3424241"/>
                  </a:lnTo>
                  <a:lnTo>
                    <a:pt x="859534" y="3425950"/>
                  </a:lnTo>
                  <a:lnTo>
                    <a:pt x="2857495" y="3425950"/>
                  </a:lnTo>
                  <a:lnTo>
                    <a:pt x="2897625" y="3399629"/>
                  </a:lnTo>
                  <a:lnTo>
                    <a:pt x="2934383" y="3374148"/>
                  </a:lnTo>
                  <a:lnTo>
                    <a:pt x="2970491" y="3347812"/>
                  </a:lnTo>
                  <a:lnTo>
                    <a:pt x="3005935" y="3320638"/>
                  </a:lnTo>
                  <a:lnTo>
                    <a:pt x="3040700" y="3292639"/>
                  </a:lnTo>
                  <a:lnTo>
                    <a:pt x="3074772" y="3263830"/>
                  </a:lnTo>
                  <a:lnTo>
                    <a:pt x="3108136" y="3234225"/>
                  </a:lnTo>
                  <a:lnTo>
                    <a:pt x="3140778" y="3203839"/>
                  </a:lnTo>
                  <a:lnTo>
                    <a:pt x="3172682" y="3172687"/>
                  </a:lnTo>
                  <a:lnTo>
                    <a:pt x="3203834" y="3140782"/>
                  </a:lnTo>
                  <a:lnTo>
                    <a:pt x="3234220" y="3108141"/>
                  </a:lnTo>
                  <a:lnTo>
                    <a:pt x="3263825" y="3074777"/>
                  </a:lnTo>
                  <a:lnTo>
                    <a:pt x="3292635" y="3040706"/>
                  </a:lnTo>
                  <a:lnTo>
                    <a:pt x="3320634" y="3005941"/>
                  </a:lnTo>
                  <a:lnTo>
                    <a:pt x="3347809" y="2970497"/>
                  </a:lnTo>
                  <a:lnTo>
                    <a:pt x="3374144" y="2934388"/>
                  </a:lnTo>
                  <a:lnTo>
                    <a:pt x="3399625" y="2897631"/>
                  </a:lnTo>
                  <a:lnTo>
                    <a:pt x="3424238" y="2860238"/>
                  </a:lnTo>
                  <a:lnTo>
                    <a:pt x="3447968" y="2822225"/>
                  </a:lnTo>
                  <a:lnTo>
                    <a:pt x="3470799" y="2783606"/>
                  </a:lnTo>
                  <a:lnTo>
                    <a:pt x="3492719" y="2744396"/>
                  </a:lnTo>
                  <a:lnTo>
                    <a:pt x="3513712" y="2704609"/>
                  </a:lnTo>
                  <a:lnTo>
                    <a:pt x="3533763" y="2664260"/>
                  </a:lnTo>
                  <a:lnTo>
                    <a:pt x="3552857" y="2623364"/>
                  </a:lnTo>
                  <a:lnTo>
                    <a:pt x="3570982" y="2581935"/>
                  </a:lnTo>
                  <a:lnTo>
                    <a:pt x="3588120" y="2539987"/>
                  </a:lnTo>
                  <a:lnTo>
                    <a:pt x="3604259" y="2497537"/>
                  </a:lnTo>
                  <a:lnTo>
                    <a:pt x="3619384" y="2454597"/>
                  </a:lnTo>
                  <a:lnTo>
                    <a:pt x="3633479" y="2411182"/>
                  </a:lnTo>
                  <a:lnTo>
                    <a:pt x="3646530" y="2367308"/>
                  </a:lnTo>
                  <a:lnTo>
                    <a:pt x="3658523" y="2322989"/>
                  </a:lnTo>
                  <a:lnTo>
                    <a:pt x="3669444" y="2278239"/>
                  </a:lnTo>
                  <a:lnTo>
                    <a:pt x="3679276" y="2233072"/>
                  </a:lnTo>
                  <a:lnTo>
                    <a:pt x="3688007" y="2187505"/>
                  </a:lnTo>
                  <a:lnTo>
                    <a:pt x="3695621" y="2141550"/>
                  </a:lnTo>
                  <a:lnTo>
                    <a:pt x="3702103" y="2095224"/>
                  </a:lnTo>
                  <a:lnTo>
                    <a:pt x="3707440" y="2048539"/>
                  </a:lnTo>
                  <a:lnTo>
                    <a:pt x="3711616" y="2001512"/>
                  </a:lnTo>
                  <a:lnTo>
                    <a:pt x="3714617" y="1954156"/>
                  </a:lnTo>
                  <a:lnTo>
                    <a:pt x="3716428" y="1906486"/>
                  </a:lnTo>
                  <a:lnTo>
                    <a:pt x="3717036" y="1858517"/>
                  </a:lnTo>
                  <a:lnTo>
                    <a:pt x="3716428" y="1810549"/>
                  </a:lnTo>
                  <a:lnTo>
                    <a:pt x="3714617" y="1762880"/>
                  </a:lnTo>
                  <a:lnTo>
                    <a:pt x="3711616" y="1715525"/>
                  </a:lnTo>
                  <a:lnTo>
                    <a:pt x="3707440" y="1668498"/>
                  </a:lnTo>
                  <a:lnTo>
                    <a:pt x="3702103" y="1621814"/>
                  </a:lnTo>
                  <a:lnTo>
                    <a:pt x="3695621" y="1575487"/>
                  </a:lnTo>
                  <a:lnTo>
                    <a:pt x="3688007" y="1529533"/>
                  </a:lnTo>
                  <a:lnTo>
                    <a:pt x="3679276" y="1483966"/>
                  </a:lnTo>
                  <a:lnTo>
                    <a:pt x="3669444" y="1438800"/>
                  </a:lnTo>
                  <a:lnTo>
                    <a:pt x="3658523" y="1394051"/>
                  </a:lnTo>
                  <a:lnTo>
                    <a:pt x="3646530" y="1349731"/>
                  </a:lnTo>
                  <a:lnTo>
                    <a:pt x="3633479" y="1305857"/>
                  </a:lnTo>
                  <a:lnTo>
                    <a:pt x="3619384" y="1262443"/>
                  </a:lnTo>
                  <a:lnTo>
                    <a:pt x="3604259" y="1219504"/>
                  </a:lnTo>
                  <a:lnTo>
                    <a:pt x="3588120" y="1177053"/>
                  </a:lnTo>
                  <a:lnTo>
                    <a:pt x="3570982" y="1135106"/>
                  </a:lnTo>
                  <a:lnTo>
                    <a:pt x="3552857" y="1093677"/>
                  </a:lnTo>
                  <a:lnTo>
                    <a:pt x="3533763" y="1052781"/>
                  </a:lnTo>
                  <a:lnTo>
                    <a:pt x="3513712" y="1012432"/>
                  </a:lnTo>
                  <a:lnTo>
                    <a:pt x="3492719" y="972645"/>
                  </a:lnTo>
                  <a:lnTo>
                    <a:pt x="3470799" y="933435"/>
                  </a:lnTo>
                  <a:lnTo>
                    <a:pt x="3447968" y="894816"/>
                  </a:lnTo>
                  <a:lnTo>
                    <a:pt x="3424238" y="856803"/>
                  </a:lnTo>
                  <a:lnTo>
                    <a:pt x="3399625" y="819410"/>
                  </a:lnTo>
                  <a:lnTo>
                    <a:pt x="3374144" y="782652"/>
                  </a:lnTo>
                  <a:lnTo>
                    <a:pt x="3347809" y="746544"/>
                  </a:lnTo>
                  <a:lnTo>
                    <a:pt x="3320634" y="711100"/>
                  </a:lnTo>
                  <a:lnTo>
                    <a:pt x="3292635" y="676335"/>
                  </a:lnTo>
                  <a:lnTo>
                    <a:pt x="3263825" y="642263"/>
                  </a:lnTo>
                  <a:lnTo>
                    <a:pt x="3234220" y="608899"/>
                  </a:lnTo>
                  <a:lnTo>
                    <a:pt x="3203834" y="576257"/>
                  </a:lnTo>
                  <a:lnTo>
                    <a:pt x="3172682" y="544353"/>
                  </a:lnTo>
                  <a:lnTo>
                    <a:pt x="3140778" y="513201"/>
                  </a:lnTo>
                  <a:lnTo>
                    <a:pt x="3108136" y="482815"/>
                  </a:lnTo>
                  <a:lnTo>
                    <a:pt x="3074772" y="453210"/>
                  </a:lnTo>
                  <a:lnTo>
                    <a:pt x="3040700" y="424400"/>
                  </a:lnTo>
                  <a:lnTo>
                    <a:pt x="3005935" y="396401"/>
                  </a:lnTo>
                  <a:lnTo>
                    <a:pt x="2970491" y="369226"/>
                  </a:lnTo>
                  <a:lnTo>
                    <a:pt x="2934383" y="342891"/>
                  </a:lnTo>
                  <a:lnTo>
                    <a:pt x="2897625" y="317410"/>
                  </a:lnTo>
                  <a:lnTo>
                    <a:pt x="2860232" y="292797"/>
                  </a:lnTo>
                  <a:lnTo>
                    <a:pt x="2822219" y="269067"/>
                  </a:lnTo>
                  <a:lnTo>
                    <a:pt x="2783600" y="246236"/>
                  </a:lnTo>
                  <a:lnTo>
                    <a:pt x="2744390" y="224316"/>
                  </a:lnTo>
                  <a:lnTo>
                    <a:pt x="2704603" y="203323"/>
                  </a:lnTo>
                  <a:lnTo>
                    <a:pt x="2664254" y="183272"/>
                  </a:lnTo>
                  <a:lnTo>
                    <a:pt x="2623358" y="164178"/>
                  </a:lnTo>
                  <a:lnTo>
                    <a:pt x="2581929" y="146053"/>
                  </a:lnTo>
                  <a:lnTo>
                    <a:pt x="2539982" y="128915"/>
                  </a:lnTo>
                  <a:lnTo>
                    <a:pt x="2497531" y="112776"/>
                  </a:lnTo>
                  <a:lnTo>
                    <a:pt x="2454592" y="97651"/>
                  </a:lnTo>
                  <a:lnTo>
                    <a:pt x="2411178" y="83556"/>
                  </a:lnTo>
                  <a:lnTo>
                    <a:pt x="2367304" y="70505"/>
                  </a:lnTo>
                  <a:lnTo>
                    <a:pt x="2322984" y="58512"/>
                  </a:lnTo>
                  <a:lnTo>
                    <a:pt x="2278235" y="47591"/>
                  </a:lnTo>
                  <a:lnTo>
                    <a:pt x="2233069" y="37759"/>
                  </a:lnTo>
                  <a:lnTo>
                    <a:pt x="2187502" y="29028"/>
                  </a:lnTo>
                  <a:lnTo>
                    <a:pt x="2141548" y="21414"/>
                  </a:lnTo>
                  <a:lnTo>
                    <a:pt x="2095221" y="14932"/>
                  </a:lnTo>
                  <a:lnTo>
                    <a:pt x="2048537" y="9595"/>
                  </a:lnTo>
                  <a:lnTo>
                    <a:pt x="2001510" y="5419"/>
                  </a:lnTo>
                  <a:lnTo>
                    <a:pt x="1954155" y="2418"/>
                  </a:lnTo>
                  <a:lnTo>
                    <a:pt x="1906486" y="607"/>
                  </a:lnTo>
                  <a:lnTo>
                    <a:pt x="1858518" y="0"/>
                  </a:lnTo>
                  <a:close/>
                </a:path>
              </a:pathLst>
            </a:custGeom>
            <a:solidFill>
              <a:srgbClr val="FBD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1850136"/>
              <a:ext cx="3581400" cy="329336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69822" y="272034"/>
            <a:ext cx="56489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Ключевые </a:t>
            </a:r>
            <a:r>
              <a:rPr spc="-20" dirty="0"/>
              <a:t>проекты, </a:t>
            </a:r>
            <a:r>
              <a:rPr spc="-45" dirty="0"/>
              <a:t>форумы, </a:t>
            </a:r>
            <a:r>
              <a:rPr spc="-40" dirty="0"/>
              <a:t> </a:t>
            </a:r>
            <a:r>
              <a:rPr spc="-15" dirty="0"/>
              <a:t>м</a:t>
            </a:r>
            <a:r>
              <a:rPr spc="-25" dirty="0"/>
              <a:t>ероприятия,</a:t>
            </a:r>
            <a:r>
              <a:rPr spc="-100" dirty="0"/>
              <a:t> </a:t>
            </a:r>
            <a:r>
              <a:rPr spc="-114" dirty="0"/>
              <a:t>в</a:t>
            </a:r>
            <a:r>
              <a:rPr spc="-100" dirty="0"/>
              <a:t> </a:t>
            </a:r>
            <a:r>
              <a:rPr spc="40" dirty="0"/>
              <a:t>рам</a:t>
            </a:r>
            <a:r>
              <a:rPr spc="20" dirty="0"/>
              <a:t>к</a:t>
            </a:r>
            <a:r>
              <a:rPr spc="35" dirty="0"/>
              <a:t>ах</a:t>
            </a:r>
            <a:r>
              <a:rPr spc="-110" dirty="0"/>
              <a:t> </a:t>
            </a:r>
            <a:r>
              <a:rPr spc="30" dirty="0"/>
              <a:t>отрасли  </a:t>
            </a:r>
            <a:r>
              <a:rPr spc="-20" dirty="0"/>
              <a:t>физической</a:t>
            </a:r>
            <a:r>
              <a:rPr spc="-105" dirty="0"/>
              <a:t> </a:t>
            </a:r>
            <a:r>
              <a:rPr spc="15" dirty="0"/>
              <a:t>культуры</a:t>
            </a:r>
            <a:r>
              <a:rPr spc="-125" dirty="0"/>
              <a:t> </a:t>
            </a:r>
            <a:r>
              <a:rPr spc="10" dirty="0"/>
              <a:t>и</a:t>
            </a:r>
            <a:r>
              <a:rPr spc="-110" dirty="0"/>
              <a:t> </a:t>
            </a:r>
            <a:r>
              <a:rPr spc="35" dirty="0"/>
              <a:t>спорта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01336" y="1928622"/>
            <a:ext cx="355981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marR="16510" indent="-1905" algn="ctr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П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р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оект</a:t>
            </a:r>
            <a:r>
              <a:rPr sz="1600" spc="-8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Б</a:t>
            </a:r>
            <a:r>
              <a:rPr sz="16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У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</a:t>
            </a:r>
            <a:r>
              <a:rPr sz="1600" spc="-25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Ш</a:t>
            </a:r>
            <a:r>
              <a:rPr sz="16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</a:t>
            </a:r>
            <a:r>
              <a:rPr sz="16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600" spc="-16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600" spc="-1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п»</a:t>
            </a:r>
            <a:r>
              <a:rPr sz="16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</a:t>
            </a:r>
            <a:r>
              <a:rPr sz="16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S</a:t>
            </a:r>
            <a:r>
              <a:rPr sz="16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P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O</a:t>
            </a:r>
            <a:r>
              <a:rPr sz="1600" spc="-1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RT</a:t>
            </a:r>
            <a:r>
              <a:rPr sz="1600" spc="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-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ле</a:t>
            </a:r>
            <a:r>
              <a:rPr sz="16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  </a:t>
            </a:r>
            <a:r>
              <a:rPr sz="16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600" spc="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»,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мо</a:t>
            </a:r>
            <a:r>
              <a:rPr sz="1600" spc="-14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би</a:t>
            </a:r>
            <a:r>
              <a:rPr sz="1600" spc="-10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л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ь</a:t>
            </a:r>
            <a:r>
              <a:rPr sz="1600" spc="-14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</a:t>
            </a:r>
            <a:r>
              <a:rPr sz="1600" spc="-18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ы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е</a:t>
            </a:r>
            <a:r>
              <a:rPr sz="1600" spc="-8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б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ри</a:t>
            </a:r>
            <a:r>
              <a:rPr sz="1600" spc="-8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г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ады</a:t>
            </a:r>
            <a:r>
              <a:rPr sz="1600" spc="-7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ин</a:t>
            </a:r>
            <a:r>
              <a:rPr sz="1600" spc="-9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ст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р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у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к</a:t>
            </a:r>
            <a:r>
              <a:rPr sz="1600" spc="-10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то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р</a:t>
            </a:r>
            <a:r>
              <a:rPr sz="1600" spc="-6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ов, 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тр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ен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ер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</a:t>
            </a:r>
            <a:r>
              <a:rPr sz="1600" spc="-8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и</a:t>
            </a:r>
            <a:r>
              <a:rPr sz="1600" spc="-10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волон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тер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</a:t>
            </a:r>
            <a:r>
              <a:rPr sz="1600" spc="-7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4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выезжали</a:t>
            </a:r>
            <a:r>
              <a:rPr sz="1600" spc="-7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</a:t>
            </a:r>
            <a:r>
              <a:rPr sz="1600" spc="-10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л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ет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нее</a:t>
            </a:r>
            <a:endParaRPr sz="1600">
              <a:latin typeface="Franklin Gothic Medium"/>
              <a:cs typeface="Franklin Gothic Medium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4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время</a:t>
            </a:r>
            <a:r>
              <a:rPr sz="1600" spc="-7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сельские</a:t>
            </a:r>
            <a:r>
              <a:rPr sz="1600" spc="-8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территории</a:t>
            </a:r>
            <a:r>
              <a:rPr sz="1600" spc="-5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для</a:t>
            </a:r>
            <a:r>
              <a:rPr sz="1600" spc="-8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проведения </a:t>
            </a:r>
            <a:r>
              <a:rPr sz="1600" spc="-38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тр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ен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ир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вочн</a:t>
            </a:r>
            <a:r>
              <a:rPr sz="1600" spc="-16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ых</a:t>
            </a:r>
            <a:r>
              <a:rPr sz="1600" spc="-7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занятий</a:t>
            </a:r>
            <a:r>
              <a:rPr sz="1600" spc="-7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и</a:t>
            </a:r>
            <a:r>
              <a:rPr sz="1600" spc="-10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8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м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сте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р</a:t>
            </a:r>
            <a:r>
              <a:rPr sz="1600" spc="8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-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к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л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с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с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ов</a:t>
            </a:r>
            <a:r>
              <a:rPr sz="1600" spc="-7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на  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открытых</a:t>
            </a:r>
            <a:r>
              <a:rPr sz="1600" spc="-9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спортивных</a:t>
            </a:r>
            <a:r>
              <a:rPr sz="1600" spc="-7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объектах.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Franklin Gothic Medium"/>
              <a:cs typeface="Franklin Gothic Medium"/>
            </a:endParaRPr>
          </a:p>
          <a:p>
            <a:pPr marL="172720" marR="166370" indent="1270" algn="ctr">
              <a:lnSpc>
                <a:spcPct val="100000"/>
              </a:lnSpc>
            </a:pP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6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овные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ц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6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600" spc="-17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600" spc="-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: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8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х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чен</a:t>
            </a:r>
            <a:r>
              <a:rPr sz="16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600" spc="-1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6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х  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территориальных 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отделов 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из </a:t>
            </a:r>
            <a:r>
              <a:rPr sz="1600" spc="-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12, 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более 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30 </a:t>
            </a:r>
            <a:r>
              <a:rPr sz="1600" spc="-3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выездов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79395" cy="682625"/>
          </a:xfrm>
          <a:custGeom>
            <a:avLst/>
            <a:gdLst/>
            <a:ahLst/>
            <a:cxnLst/>
            <a:rect l="l" t="t" r="r" b="b"/>
            <a:pathLst>
              <a:path w="2779395" h="682625">
                <a:moveTo>
                  <a:pt x="2778989" y="0"/>
                </a:moveTo>
                <a:lnTo>
                  <a:pt x="0" y="0"/>
                </a:lnTo>
                <a:lnTo>
                  <a:pt x="0" y="101080"/>
                </a:lnTo>
                <a:lnTo>
                  <a:pt x="23914" y="103532"/>
                </a:lnTo>
                <a:lnTo>
                  <a:pt x="72678" y="110222"/>
                </a:lnTo>
                <a:lnTo>
                  <a:pt x="120703" y="119054"/>
                </a:lnTo>
                <a:lnTo>
                  <a:pt x="167832" y="130541"/>
                </a:lnTo>
                <a:lnTo>
                  <a:pt x="213904" y="145195"/>
                </a:lnTo>
                <a:lnTo>
                  <a:pt x="258762" y="163529"/>
                </a:lnTo>
                <a:lnTo>
                  <a:pt x="302247" y="186054"/>
                </a:lnTo>
                <a:lnTo>
                  <a:pt x="342720" y="212189"/>
                </a:lnTo>
                <a:lnTo>
                  <a:pt x="380781" y="241546"/>
                </a:lnTo>
                <a:lnTo>
                  <a:pt x="416853" y="273549"/>
                </a:lnTo>
                <a:lnTo>
                  <a:pt x="451360" y="307618"/>
                </a:lnTo>
                <a:lnTo>
                  <a:pt x="484723" y="343173"/>
                </a:lnTo>
                <a:lnTo>
                  <a:pt x="517365" y="379638"/>
                </a:lnTo>
                <a:lnTo>
                  <a:pt x="549711" y="416432"/>
                </a:lnTo>
                <a:lnTo>
                  <a:pt x="582182" y="452978"/>
                </a:lnTo>
                <a:lnTo>
                  <a:pt x="615203" y="488696"/>
                </a:lnTo>
                <a:lnTo>
                  <a:pt x="649195" y="523008"/>
                </a:lnTo>
                <a:lnTo>
                  <a:pt x="684581" y="555335"/>
                </a:lnTo>
                <a:lnTo>
                  <a:pt x="721785" y="585098"/>
                </a:lnTo>
                <a:lnTo>
                  <a:pt x="761230" y="611719"/>
                </a:lnTo>
                <a:lnTo>
                  <a:pt x="803338" y="634619"/>
                </a:lnTo>
                <a:lnTo>
                  <a:pt x="849590" y="653900"/>
                </a:lnTo>
                <a:lnTo>
                  <a:pt x="897210" y="667930"/>
                </a:lnTo>
                <a:lnTo>
                  <a:pt x="945931" y="677075"/>
                </a:lnTo>
                <a:lnTo>
                  <a:pt x="995490" y="681703"/>
                </a:lnTo>
                <a:lnTo>
                  <a:pt x="1045623" y="682178"/>
                </a:lnTo>
                <a:lnTo>
                  <a:pt x="1096065" y="678868"/>
                </a:lnTo>
                <a:lnTo>
                  <a:pt x="1146552" y="672140"/>
                </a:lnTo>
                <a:lnTo>
                  <a:pt x="1196819" y="662358"/>
                </a:lnTo>
                <a:lnTo>
                  <a:pt x="1246603" y="649891"/>
                </a:lnTo>
                <a:lnTo>
                  <a:pt x="1295637" y="635103"/>
                </a:lnTo>
                <a:lnTo>
                  <a:pt x="1343660" y="618363"/>
                </a:lnTo>
                <a:lnTo>
                  <a:pt x="1390717" y="600201"/>
                </a:lnTo>
                <a:lnTo>
                  <a:pt x="1437350" y="580873"/>
                </a:lnTo>
                <a:lnTo>
                  <a:pt x="1483688" y="560742"/>
                </a:lnTo>
                <a:lnTo>
                  <a:pt x="1622222" y="499164"/>
                </a:lnTo>
                <a:lnTo>
                  <a:pt x="1668671" y="479455"/>
                </a:lnTo>
                <a:lnTo>
                  <a:pt x="1715473" y="460761"/>
                </a:lnTo>
                <a:lnTo>
                  <a:pt x="1762755" y="443445"/>
                </a:lnTo>
                <a:lnTo>
                  <a:pt x="1810647" y="427870"/>
                </a:lnTo>
                <a:lnTo>
                  <a:pt x="1859280" y="414400"/>
                </a:lnTo>
                <a:lnTo>
                  <a:pt x="1907482" y="403562"/>
                </a:lnTo>
                <a:lnTo>
                  <a:pt x="1956389" y="394576"/>
                </a:lnTo>
                <a:lnTo>
                  <a:pt x="2005822" y="387018"/>
                </a:lnTo>
                <a:lnTo>
                  <a:pt x="2055604" y="380464"/>
                </a:lnTo>
                <a:lnTo>
                  <a:pt x="2205272" y="362576"/>
                </a:lnTo>
                <a:lnTo>
                  <a:pt x="2254678" y="355790"/>
                </a:lnTo>
                <a:lnTo>
                  <a:pt x="2303547" y="347885"/>
                </a:lnTo>
                <a:lnTo>
                  <a:pt x="2351701" y="338436"/>
                </a:lnTo>
                <a:lnTo>
                  <a:pt x="2398963" y="327019"/>
                </a:lnTo>
                <a:lnTo>
                  <a:pt x="2445156" y="313209"/>
                </a:lnTo>
                <a:lnTo>
                  <a:pt x="2490103" y="296582"/>
                </a:lnTo>
                <a:lnTo>
                  <a:pt x="2533626" y="276713"/>
                </a:lnTo>
                <a:lnTo>
                  <a:pt x="2575548" y="253178"/>
                </a:lnTo>
                <a:lnTo>
                  <a:pt x="2615692" y="225551"/>
                </a:lnTo>
                <a:lnTo>
                  <a:pt x="2651078" y="195805"/>
                </a:lnTo>
                <a:lnTo>
                  <a:pt x="2683074" y="162928"/>
                </a:lnTo>
                <a:lnTo>
                  <a:pt x="2711662" y="127242"/>
                </a:lnTo>
                <a:lnTo>
                  <a:pt x="2736822" y="89064"/>
                </a:lnTo>
                <a:lnTo>
                  <a:pt x="2758536" y="48716"/>
                </a:lnTo>
                <a:lnTo>
                  <a:pt x="2776788" y="6517"/>
                </a:lnTo>
                <a:lnTo>
                  <a:pt x="2778989" y="0"/>
                </a:lnTo>
                <a:close/>
              </a:path>
            </a:pathLst>
          </a:custGeom>
          <a:solidFill>
            <a:srgbClr val="578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1845" y="3630195"/>
            <a:ext cx="1932305" cy="1358900"/>
          </a:xfrm>
          <a:custGeom>
            <a:avLst/>
            <a:gdLst/>
            <a:ahLst/>
            <a:cxnLst/>
            <a:rect l="l" t="t" r="r" b="b"/>
            <a:pathLst>
              <a:path w="1932304" h="1358900">
                <a:moveTo>
                  <a:pt x="1932155" y="1265219"/>
                </a:moveTo>
                <a:lnTo>
                  <a:pt x="1198826" y="1265219"/>
                </a:lnTo>
                <a:lnTo>
                  <a:pt x="1249721" y="1266419"/>
                </a:lnTo>
                <a:lnTo>
                  <a:pt x="1300607" y="1268945"/>
                </a:lnTo>
                <a:lnTo>
                  <a:pt x="1351478" y="1272663"/>
                </a:lnTo>
                <a:lnTo>
                  <a:pt x="1402325" y="1277440"/>
                </a:lnTo>
                <a:lnTo>
                  <a:pt x="1453142" y="1283141"/>
                </a:lnTo>
                <a:lnTo>
                  <a:pt x="1503923" y="1289633"/>
                </a:lnTo>
                <a:lnTo>
                  <a:pt x="1554659" y="1296784"/>
                </a:lnTo>
                <a:lnTo>
                  <a:pt x="1605344" y="1304458"/>
                </a:lnTo>
                <a:lnTo>
                  <a:pt x="1932155" y="1358677"/>
                </a:lnTo>
                <a:lnTo>
                  <a:pt x="1932155" y="1265219"/>
                </a:lnTo>
                <a:close/>
              </a:path>
              <a:path w="1932304" h="1358900">
                <a:moveTo>
                  <a:pt x="1932155" y="0"/>
                </a:moveTo>
                <a:lnTo>
                  <a:pt x="1882924" y="23784"/>
                </a:lnTo>
                <a:lnTo>
                  <a:pt x="1842569" y="48993"/>
                </a:lnTo>
                <a:lnTo>
                  <a:pt x="1804338" y="77421"/>
                </a:lnTo>
                <a:lnTo>
                  <a:pt x="1767831" y="108474"/>
                </a:lnTo>
                <a:lnTo>
                  <a:pt x="1732644" y="141559"/>
                </a:lnTo>
                <a:lnTo>
                  <a:pt x="1698378" y="176082"/>
                </a:lnTo>
                <a:lnTo>
                  <a:pt x="1664629" y="211451"/>
                </a:lnTo>
                <a:lnTo>
                  <a:pt x="1630997" y="247073"/>
                </a:lnTo>
                <a:lnTo>
                  <a:pt x="1597080" y="282354"/>
                </a:lnTo>
                <a:lnTo>
                  <a:pt x="1562477" y="316701"/>
                </a:lnTo>
                <a:lnTo>
                  <a:pt x="1526786" y="349522"/>
                </a:lnTo>
                <a:lnTo>
                  <a:pt x="1489605" y="380222"/>
                </a:lnTo>
                <a:lnTo>
                  <a:pt x="1450533" y="408209"/>
                </a:lnTo>
                <a:lnTo>
                  <a:pt x="1409169" y="432890"/>
                </a:lnTo>
                <a:lnTo>
                  <a:pt x="1364912" y="453855"/>
                </a:lnTo>
                <a:lnTo>
                  <a:pt x="1319432" y="470586"/>
                </a:lnTo>
                <a:lnTo>
                  <a:pt x="1272868" y="483599"/>
                </a:lnTo>
                <a:lnTo>
                  <a:pt x="1225361" y="493412"/>
                </a:lnTo>
                <a:lnTo>
                  <a:pt x="1177052" y="500541"/>
                </a:lnTo>
                <a:lnTo>
                  <a:pt x="1128081" y="505503"/>
                </a:lnTo>
                <a:lnTo>
                  <a:pt x="1078588" y="508815"/>
                </a:lnTo>
                <a:lnTo>
                  <a:pt x="1028714" y="510994"/>
                </a:lnTo>
                <a:lnTo>
                  <a:pt x="878211" y="515902"/>
                </a:lnTo>
                <a:lnTo>
                  <a:pt x="828218" y="518718"/>
                </a:lnTo>
                <a:lnTo>
                  <a:pt x="778547" y="522984"/>
                </a:lnTo>
                <a:lnTo>
                  <a:pt x="729338" y="529219"/>
                </a:lnTo>
                <a:lnTo>
                  <a:pt x="686456" y="537063"/>
                </a:lnTo>
                <a:lnTo>
                  <a:pt x="641374" y="547846"/>
                </a:lnTo>
                <a:lnTo>
                  <a:pt x="594566" y="561419"/>
                </a:lnTo>
                <a:lnTo>
                  <a:pt x="546505" y="577633"/>
                </a:lnTo>
                <a:lnTo>
                  <a:pt x="497664" y="596340"/>
                </a:lnTo>
                <a:lnTo>
                  <a:pt x="448517" y="617391"/>
                </a:lnTo>
                <a:lnTo>
                  <a:pt x="399536" y="640637"/>
                </a:lnTo>
                <a:lnTo>
                  <a:pt x="351195" y="665929"/>
                </a:lnTo>
                <a:lnTo>
                  <a:pt x="303967" y="693118"/>
                </a:lnTo>
                <a:lnTo>
                  <a:pt x="258326" y="722055"/>
                </a:lnTo>
                <a:lnTo>
                  <a:pt x="214745" y="752592"/>
                </a:lnTo>
                <a:lnTo>
                  <a:pt x="173697" y="784580"/>
                </a:lnTo>
                <a:lnTo>
                  <a:pt x="135655" y="817870"/>
                </a:lnTo>
                <a:lnTo>
                  <a:pt x="101092" y="852313"/>
                </a:lnTo>
                <a:lnTo>
                  <a:pt x="70483" y="887760"/>
                </a:lnTo>
                <a:lnTo>
                  <a:pt x="44300" y="924062"/>
                </a:lnTo>
                <a:lnTo>
                  <a:pt x="20404" y="967069"/>
                </a:lnTo>
                <a:lnTo>
                  <a:pt x="5883" y="1007755"/>
                </a:lnTo>
                <a:lnTo>
                  <a:pt x="0" y="1046102"/>
                </a:lnTo>
                <a:lnTo>
                  <a:pt x="2014" y="1082090"/>
                </a:lnTo>
                <a:lnTo>
                  <a:pt x="26788" y="1146912"/>
                </a:lnTo>
                <a:lnTo>
                  <a:pt x="74299" y="1202066"/>
                </a:lnTo>
                <a:lnTo>
                  <a:pt x="104736" y="1225970"/>
                </a:lnTo>
                <a:lnTo>
                  <a:pt x="138643" y="1247399"/>
                </a:lnTo>
                <a:lnTo>
                  <a:pt x="175282" y="1266334"/>
                </a:lnTo>
                <a:lnTo>
                  <a:pt x="213915" y="1282755"/>
                </a:lnTo>
                <a:lnTo>
                  <a:pt x="253804" y="1296643"/>
                </a:lnTo>
                <a:lnTo>
                  <a:pt x="294211" y="1307979"/>
                </a:lnTo>
                <a:lnTo>
                  <a:pt x="334398" y="1316744"/>
                </a:lnTo>
                <a:lnTo>
                  <a:pt x="373626" y="1322917"/>
                </a:lnTo>
                <a:lnTo>
                  <a:pt x="446255" y="1327414"/>
                </a:lnTo>
                <a:lnTo>
                  <a:pt x="496558" y="1326100"/>
                </a:lnTo>
                <a:lnTo>
                  <a:pt x="546785" y="1323415"/>
                </a:lnTo>
                <a:lnTo>
                  <a:pt x="596946" y="1319583"/>
                </a:lnTo>
                <a:lnTo>
                  <a:pt x="647055" y="1314826"/>
                </a:lnTo>
                <a:lnTo>
                  <a:pt x="947284" y="1279363"/>
                </a:lnTo>
                <a:lnTo>
                  <a:pt x="997366" y="1274379"/>
                </a:lnTo>
                <a:lnTo>
                  <a:pt x="1047493" y="1270255"/>
                </a:lnTo>
                <a:lnTo>
                  <a:pt x="1097676" y="1267213"/>
                </a:lnTo>
                <a:lnTo>
                  <a:pt x="1147930" y="1265477"/>
                </a:lnTo>
                <a:lnTo>
                  <a:pt x="1932155" y="1265219"/>
                </a:lnTo>
                <a:lnTo>
                  <a:pt x="1932155" y="0"/>
                </a:lnTo>
                <a:close/>
              </a:path>
            </a:pathLst>
          </a:custGeom>
          <a:solidFill>
            <a:srgbClr val="55C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4074" y="0"/>
            <a:ext cx="1000125" cy="1035050"/>
          </a:xfrm>
          <a:custGeom>
            <a:avLst/>
            <a:gdLst/>
            <a:ahLst/>
            <a:cxnLst/>
            <a:rect l="l" t="t" r="r" b="b"/>
            <a:pathLst>
              <a:path w="1000125" h="1035050">
                <a:moveTo>
                  <a:pt x="999925" y="0"/>
                </a:moveTo>
                <a:lnTo>
                  <a:pt x="103785" y="0"/>
                </a:lnTo>
                <a:lnTo>
                  <a:pt x="74514" y="31976"/>
                </a:lnTo>
                <a:lnTo>
                  <a:pt x="46028" y="73660"/>
                </a:lnTo>
                <a:lnTo>
                  <a:pt x="26272" y="113974"/>
                </a:lnTo>
                <a:lnTo>
                  <a:pt x="11913" y="156956"/>
                </a:lnTo>
                <a:lnTo>
                  <a:pt x="3104" y="201561"/>
                </a:lnTo>
                <a:lnTo>
                  <a:pt x="0" y="246745"/>
                </a:lnTo>
                <a:lnTo>
                  <a:pt x="2753" y="291464"/>
                </a:lnTo>
                <a:lnTo>
                  <a:pt x="11519" y="334675"/>
                </a:lnTo>
                <a:lnTo>
                  <a:pt x="26451" y="375333"/>
                </a:lnTo>
                <a:lnTo>
                  <a:pt x="47703" y="412394"/>
                </a:lnTo>
                <a:lnTo>
                  <a:pt x="75429" y="444814"/>
                </a:lnTo>
                <a:lnTo>
                  <a:pt x="109782" y="471550"/>
                </a:lnTo>
                <a:lnTo>
                  <a:pt x="151924" y="491930"/>
                </a:lnTo>
                <a:lnTo>
                  <a:pt x="196761" y="505092"/>
                </a:lnTo>
                <a:lnTo>
                  <a:pt x="243504" y="513228"/>
                </a:lnTo>
                <a:lnTo>
                  <a:pt x="291361" y="518525"/>
                </a:lnTo>
                <a:lnTo>
                  <a:pt x="339538" y="523173"/>
                </a:lnTo>
                <a:lnTo>
                  <a:pt x="387246" y="529361"/>
                </a:lnTo>
                <a:lnTo>
                  <a:pt x="433691" y="539279"/>
                </a:lnTo>
                <a:lnTo>
                  <a:pt x="478082" y="555116"/>
                </a:lnTo>
                <a:lnTo>
                  <a:pt x="519046" y="577180"/>
                </a:lnTo>
                <a:lnTo>
                  <a:pt x="555811" y="605216"/>
                </a:lnTo>
                <a:lnTo>
                  <a:pt x="588922" y="638000"/>
                </a:lnTo>
                <a:lnTo>
                  <a:pt x="618921" y="674308"/>
                </a:lnTo>
                <a:lnTo>
                  <a:pt x="646351" y="712917"/>
                </a:lnTo>
                <a:lnTo>
                  <a:pt x="671757" y="752601"/>
                </a:lnTo>
                <a:lnTo>
                  <a:pt x="696096" y="792678"/>
                </a:lnTo>
                <a:lnTo>
                  <a:pt x="720666" y="832715"/>
                </a:lnTo>
                <a:lnTo>
                  <a:pt x="746338" y="871870"/>
                </a:lnTo>
                <a:lnTo>
                  <a:pt x="773978" y="909301"/>
                </a:lnTo>
                <a:lnTo>
                  <a:pt x="804455" y="944163"/>
                </a:lnTo>
                <a:lnTo>
                  <a:pt x="838635" y="975613"/>
                </a:lnTo>
                <a:lnTo>
                  <a:pt x="877376" y="1002014"/>
                </a:lnTo>
                <a:lnTo>
                  <a:pt x="920513" y="1021508"/>
                </a:lnTo>
                <a:lnTo>
                  <a:pt x="966048" y="1032922"/>
                </a:lnTo>
                <a:lnTo>
                  <a:pt x="999925" y="1034519"/>
                </a:lnTo>
                <a:lnTo>
                  <a:pt x="999925" y="0"/>
                </a:lnTo>
                <a:close/>
              </a:path>
            </a:pathLst>
          </a:custGeom>
          <a:solidFill>
            <a:srgbClr val="ED8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2972"/>
            <a:ext cx="3604895" cy="1381125"/>
          </a:xfrm>
          <a:custGeom>
            <a:avLst/>
            <a:gdLst/>
            <a:ahLst/>
            <a:cxnLst/>
            <a:rect l="l" t="t" r="r" b="b"/>
            <a:pathLst>
              <a:path w="3604895" h="1381125">
                <a:moveTo>
                  <a:pt x="0" y="299874"/>
                </a:moveTo>
                <a:lnTo>
                  <a:pt x="0" y="1380526"/>
                </a:lnTo>
                <a:lnTo>
                  <a:pt x="3604730" y="1380526"/>
                </a:lnTo>
                <a:lnTo>
                  <a:pt x="3566141" y="1355296"/>
                </a:lnTo>
                <a:lnTo>
                  <a:pt x="3524600" y="1331934"/>
                </a:lnTo>
                <a:lnTo>
                  <a:pt x="3481650" y="1311177"/>
                </a:lnTo>
                <a:lnTo>
                  <a:pt x="3437443" y="1292856"/>
                </a:lnTo>
                <a:lnTo>
                  <a:pt x="3392129" y="1276797"/>
                </a:lnTo>
                <a:lnTo>
                  <a:pt x="3345860" y="1262829"/>
                </a:lnTo>
                <a:lnTo>
                  <a:pt x="3298787" y="1250781"/>
                </a:lnTo>
                <a:lnTo>
                  <a:pt x="3251062" y="1240482"/>
                </a:lnTo>
                <a:lnTo>
                  <a:pt x="3202836" y="1231759"/>
                </a:lnTo>
                <a:lnTo>
                  <a:pt x="3154260" y="1224441"/>
                </a:lnTo>
                <a:lnTo>
                  <a:pt x="3105485" y="1218356"/>
                </a:lnTo>
                <a:lnTo>
                  <a:pt x="3056662" y="1213334"/>
                </a:lnTo>
                <a:lnTo>
                  <a:pt x="3007944" y="1209201"/>
                </a:lnTo>
                <a:lnTo>
                  <a:pt x="2751205" y="1191965"/>
                </a:lnTo>
                <a:lnTo>
                  <a:pt x="2699171" y="1187355"/>
                </a:lnTo>
                <a:lnTo>
                  <a:pt x="2647352" y="1181775"/>
                </a:lnTo>
                <a:lnTo>
                  <a:pt x="2595848" y="1174973"/>
                </a:lnTo>
                <a:lnTo>
                  <a:pt x="2544760" y="1166694"/>
                </a:lnTo>
                <a:lnTo>
                  <a:pt x="2494189" y="1156686"/>
                </a:lnTo>
                <a:lnTo>
                  <a:pt x="2444234" y="1144693"/>
                </a:lnTo>
                <a:lnTo>
                  <a:pt x="2394998" y="1130464"/>
                </a:lnTo>
                <a:lnTo>
                  <a:pt x="2346579" y="1113743"/>
                </a:lnTo>
                <a:lnTo>
                  <a:pt x="2299079" y="1094278"/>
                </a:lnTo>
                <a:lnTo>
                  <a:pt x="2252599" y="1071816"/>
                </a:lnTo>
                <a:lnTo>
                  <a:pt x="2210311" y="1047999"/>
                </a:lnTo>
                <a:lnTo>
                  <a:pt x="2169753" y="1021967"/>
                </a:lnTo>
                <a:lnTo>
                  <a:pt x="2130799" y="993885"/>
                </a:lnTo>
                <a:lnTo>
                  <a:pt x="2093326" y="963918"/>
                </a:lnTo>
                <a:lnTo>
                  <a:pt x="2057210" y="932232"/>
                </a:lnTo>
                <a:lnTo>
                  <a:pt x="2022326" y="898992"/>
                </a:lnTo>
                <a:lnTo>
                  <a:pt x="1988550" y="864365"/>
                </a:lnTo>
                <a:lnTo>
                  <a:pt x="1955758" y="828515"/>
                </a:lnTo>
                <a:lnTo>
                  <a:pt x="1923825" y="791608"/>
                </a:lnTo>
                <a:lnTo>
                  <a:pt x="1892628" y="753810"/>
                </a:lnTo>
                <a:lnTo>
                  <a:pt x="1862043" y="715285"/>
                </a:lnTo>
                <a:lnTo>
                  <a:pt x="1831944" y="676201"/>
                </a:lnTo>
                <a:lnTo>
                  <a:pt x="1802208" y="636721"/>
                </a:lnTo>
                <a:lnTo>
                  <a:pt x="1713935" y="517570"/>
                </a:lnTo>
                <a:lnTo>
                  <a:pt x="1684408" y="478166"/>
                </a:lnTo>
                <a:lnTo>
                  <a:pt x="1654624" y="439196"/>
                </a:lnTo>
                <a:lnTo>
                  <a:pt x="1624457" y="400824"/>
                </a:lnTo>
                <a:lnTo>
                  <a:pt x="1593202" y="363283"/>
                </a:lnTo>
                <a:lnTo>
                  <a:pt x="1563177" y="329424"/>
                </a:lnTo>
                <a:lnTo>
                  <a:pt x="144399" y="329424"/>
                </a:lnTo>
                <a:lnTo>
                  <a:pt x="97388" y="325792"/>
                </a:lnTo>
                <a:lnTo>
                  <a:pt x="51932" y="316783"/>
                </a:lnTo>
                <a:lnTo>
                  <a:pt x="7818" y="303090"/>
                </a:lnTo>
                <a:lnTo>
                  <a:pt x="0" y="299874"/>
                </a:lnTo>
                <a:close/>
              </a:path>
              <a:path w="3604895" h="1381125">
                <a:moveTo>
                  <a:pt x="980408" y="0"/>
                </a:moveTo>
                <a:lnTo>
                  <a:pt x="933598" y="226"/>
                </a:lnTo>
                <a:lnTo>
                  <a:pt x="886499" y="4898"/>
                </a:lnTo>
                <a:lnTo>
                  <a:pt x="839190" y="14261"/>
                </a:lnTo>
                <a:lnTo>
                  <a:pt x="793090" y="28323"/>
                </a:lnTo>
                <a:lnTo>
                  <a:pt x="748246" y="46211"/>
                </a:lnTo>
                <a:lnTo>
                  <a:pt x="704464" y="67266"/>
                </a:lnTo>
                <a:lnTo>
                  <a:pt x="661552" y="90828"/>
                </a:lnTo>
                <a:lnTo>
                  <a:pt x="619318" y="116240"/>
                </a:lnTo>
                <a:lnTo>
                  <a:pt x="577569" y="142843"/>
                </a:lnTo>
                <a:lnTo>
                  <a:pt x="494757" y="196984"/>
                </a:lnTo>
                <a:lnTo>
                  <a:pt x="453308" y="223206"/>
                </a:lnTo>
                <a:lnTo>
                  <a:pt x="411573" y="247983"/>
                </a:lnTo>
                <a:lnTo>
                  <a:pt x="369362" y="270657"/>
                </a:lnTo>
                <a:lnTo>
                  <a:pt x="326480" y="290569"/>
                </a:lnTo>
                <a:lnTo>
                  <a:pt x="282735" y="307060"/>
                </a:lnTo>
                <a:lnTo>
                  <a:pt x="237935" y="319473"/>
                </a:lnTo>
                <a:lnTo>
                  <a:pt x="191887" y="327147"/>
                </a:lnTo>
                <a:lnTo>
                  <a:pt x="144399" y="329424"/>
                </a:lnTo>
                <a:lnTo>
                  <a:pt x="1563177" y="329424"/>
                </a:lnTo>
                <a:lnTo>
                  <a:pt x="1526050" y="290008"/>
                </a:lnTo>
                <a:lnTo>
                  <a:pt x="1490313" y="254764"/>
                </a:lnTo>
                <a:lnTo>
                  <a:pt x="1453242" y="220776"/>
                </a:lnTo>
                <a:lnTo>
                  <a:pt x="1414918" y="188290"/>
                </a:lnTo>
                <a:lnTo>
                  <a:pt x="1375420" y="157551"/>
                </a:lnTo>
                <a:lnTo>
                  <a:pt x="1334830" y="128804"/>
                </a:lnTo>
                <a:lnTo>
                  <a:pt x="1293227" y="102295"/>
                </a:lnTo>
                <a:lnTo>
                  <a:pt x="1250692" y="78269"/>
                </a:lnTo>
                <a:lnTo>
                  <a:pt x="1207306" y="56972"/>
                </a:lnTo>
                <a:lnTo>
                  <a:pt x="1163148" y="38648"/>
                </a:lnTo>
                <a:lnTo>
                  <a:pt x="1118299" y="23544"/>
                </a:lnTo>
                <a:lnTo>
                  <a:pt x="1072839" y="11904"/>
                </a:lnTo>
                <a:lnTo>
                  <a:pt x="1026849" y="3974"/>
                </a:lnTo>
                <a:lnTo>
                  <a:pt x="980408" y="0"/>
                </a:lnTo>
                <a:close/>
              </a:path>
            </a:pathLst>
          </a:custGeom>
          <a:solidFill>
            <a:srgbClr val="FBD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941" y="3934675"/>
            <a:ext cx="658495" cy="648335"/>
          </a:xfrm>
          <a:custGeom>
            <a:avLst/>
            <a:gdLst/>
            <a:ahLst/>
            <a:cxnLst/>
            <a:rect l="l" t="t" r="r" b="b"/>
            <a:pathLst>
              <a:path w="658495" h="648335">
                <a:moveTo>
                  <a:pt x="454734" y="496608"/>
                </a:moveTo>
                <a:lnTo>
                  <a:pt x="423672" y="496608"/>
                </a:lnTo>
                <a:lnTo>
                  <a:pt x="431927" y="497903"/>
                </a:lnTo>
                <a:lnTo>
                  <a:pt x="435737" y="506298"/>
                </a:lnTo>
                <a:lnTo>
                  <a:pt x="513207" y="648030"/>
                </a:lnTo>
                <a:lnTo>
                  <a:pt x="539496" y="632815"/>
                </a:lnTo>
                <a:lnTo>
                  <a:pt x="454734" y="496608"/>
                </a:lnTo>
                <a:close/>
              </a:path>
              <a:path w="658495" h="648335">
                <a:moveTo>
                  <a:pt x="404207" y="508495"/>
                </a:moveTo>
                <a:lnTo>
                  <a:pt x="241681" y="508495"/>
                </a:lnTo>
                <a:lnTo>
                  <a:pt x="256676" y="512050"/>
                </a:lnTo>
                <a:lnTo>
                  <a:pt x="269732" y="519464"/>
                </a:lnTo>
                <a:lnTo>
                  <a:pt x="279525" y="530551"/>
                </a:lnTo>
                <a:lnTo>
                  <a:pt x="284734" y="545122"/>
                </a:lnTo>
                <a:lnTo>
                  <a:pt x="291084" y="588441"/>
                </a:lnTo>
                <a:lnTo>
                  <a:pt x="404207" y="508495"/>
                </a:lnTo>
                <a:close/>
              </a:path>
              <a:path w="658495" h="648335">
                <a:moveTo>
                  <a:pt x="86868" y="269519"/>
                </a:moveTo>
                <a:lnTo>
                  <a:pt x="97917" y="300989"/>
                </a:lnTo>
                <a:lnTo>
                  <a:pt x="98764" y="313066"/>
                </a:lnTo>
                <a:lnTo>
                  <a:pt x="95361" y="323991"/>
                </a:lnTo>
                <a:lnTo>
                  <a:pt x="0" y="358609"/>
                </a:lnTo>
                <a:lnTo>
                  <a:pt x="60960" y="438391"/>
                </a:lnTo>
                <a:lnTo>
                  <a:pt x="65528" y="446840"/>
                </a:lnTo>
                <a:lnTo>
                  <a:pt x="66929" y="455509"/>
                </a:lnTo>
                <a:lnTo>
                  <a:pt x="65567" y="464214"/>
                </a:lnTo>
                <a:lnTo>
                  <a:pt x="61849" y="472770"/>
                </a:lnTo>
                <a:lnTo>
                  <a:pt x="37465" y="510260"/>
                </a:lnTo>
                <a:lnTo>
                  <a:pt x="404207" y="508495"/>
                </a:lnTo>
                <a:lnTo>
                  <a:pt x="415798" y="500303"/>
                </a:lnTo>
                <a:lnTo>
                  <a:pt x="416687" y="499808"/>
                </a:lnTo>
                <a:lnTo>
                  <a:pt x="423672" y="496608"/>
                </a:lnTo>
                <a:lnTo>
                  <a:pt x="454734" y="496608"/>
                </a:lnTo>
                <a:lnTo>
                  <a:pt x="453644" y="494855"/>
                </a:lnTo>
                <a:lnTo>
                  <a:pt x="449199" y="488657"/>
                </a:lnTo>
                <a:lnTo>
                  <a:pt x="453009" y="478637"/>
                </a:lnTo>
                <a:lnTo>
                  <a:pt x="597662" y="411352"/>
                </a:lnTo>
                <a:lnTo>
                  <a:pt x="564896" y="383146"/>
                </a:lnTo>
                <a:lnTo>
                  <a:pt x="553938" y="370694"/>
                </a:lnTo>
                <a:lnTo>
                  <a:pt x="548671" y="356444"/>
                </a:lnTo>
                <a:lnTo>
                  <a:pt x="549358" y="341651"/>
                </a:lnTo>
                <a:lnTo>
                  <a:pt x="556260" y="327571"/>
                </a:lnTo>
                <a:lnTo>
                  <a:pt x="568550" y="306222"/>
                </a:lnTo>
                <a:lnTo>
                  <a:pt x="194310" y="306222"/>
                </a:lnTo>
                <a:lnTo>
                  <a:pt x="190627" y="305117"/>
                </a:lnTo>
                <a:lnTo>
                  <a:pt x="86868" y="269519"/>
                </a:lnTo>
                <a:close/>
              </a:path>
              <a:path w="658495" h="648335">
                <a:moveTo>
                  <a:pt x="156210" y="0"/>
                </a:moveTo>
                <a:lnTo>
                  <a:pt x="159724" y="97828"/>
                </a:lnTo>
                <a:lnTo>
                  <a:pt x="159831" y="102882"/>
                </a:lnTo>
                <a:lnTo>
                  <a:pt x="158394" y="111443"/>
                </a:lnTo>
                <a:lnTo>
                  <a:pt x="154765" y="119413"/>
                </a:lnTo>
                <a:lnTo>
                  <a:pt x="149159" y="126004"/>
                </a:lnTo>
                <a:lnTo>
                  <a:pt x="141732" y="130797"/>
                </a:lnTo>
                <a:lnTo>
                  <a:pt x="140716" y="131241"/>
                </a:lnTo>
                <a:lnTo>
                  <a:pt x="139700" y="131724"/>
                </a:lnTo>
                <a:lnTo>
                  <a:pt x="92963" y="144525"/>
                </a:lnTo>
                <a:lnTo>
                  <a:pt x="206375" y="281470"/>
                </a:lnTo>
                <a:lnTo>
                  <a:pt x="209341" y="288347"/>
                </a:lnTo>
                <a:lnTo>
                  <a:pt x="194310" y="306222"/>
                </a:lnTo>
                <a:lnTo>
                  <a:pt x="568550" y="306222"/>
                </a:lnTo>
                <a:lnTo>
                  <a:pt x="633385" y="193598"/>
                </a:lnTo>
                <a:lnTo>
                  <a:pt x="387985" y="193598"/>
                </a:lnTo>
                <a:lnTo>
                  <a:pt x="378968" y="190436"/>
                </a:lnTo>
                <a:lnTo>
                  <a:pt x="375793" y="181419"/>
                </a:lnTo>
                <a:lnTo>
                  <a:pt x="330924" y="58191"/>
                </a:lnTo>
                <a:lnTo>
                  <a:pt x="257429" y="58191"/>
                </a:lnTo>
                <a:lnTo>
                  <a:pt x="250066" y="56565"/>
                </a:lnTo>
                <a:lnTo>
                  <a:pt x="243205" y="53174"/>
                </a:lnTo>
                <a:lnTo>
                  <a:pt x="156210" y="0"/>
                </a:lnTo>
                <a:close/>
              </a:path>
              <a:path w="658495" h="648335">
                <a:moveTo>
                  <a:pt x="424307" y="73380"/>
                </a:moveTo>
                <a:lnTo>
                  <a:pt x="402844" y="179044"/>
                </a:lnTo>
                <a:lnTo>
                  <a:pt x="401955" y="184911"/>
                </a:lnTo>
                <a:lnTo>
                  <a:pt x="398780" y="188709"/>
                </a:lnTo>
                <a:lnTo>
                  <a:pt x="394843" y="190474"/>
                </a:lnTo>
                <a:lnTo>
                  <a:pt x="387985" y="193598"/>
                </a:lnTo>
                <a:lnTo>
                  <a:pt x="633385" y="193598"/>
                </a:lnTo>
                <a:lnTo>
                  <a:pt x="656290" y="153809"/>
                </a:lnTo>
                <a:lnTo>
                  <a:pt x="611251" y="153809"/>
                </a:lnTo>
                <a:lnTo>
                  <a:pt x="601876" y="152743"/>
                </a:lnTo>
                <a:lnTo>
                  <a:pt x="593312" y="148782"/>
                </a:lnTo>
                <a:lnTo>
                  <a:pt x="586319" y="142842"/>
                </a:lnTo>
                <a:lnTo>
                  <a:pt x="581660" y="135839"/>
                </a:lnTo>
                <a:lnTo>
                  <a:pt x="570031" y="106798"/>
                </a:lnTo>
                <a:lnTo>
                  <a:pt x="472596" y="106798"/>
                </a:lnTo>
                <a:lnTo>
                  <a:pt x="463597" y="106579"/>
                </a:lnTo>
                <a:lnTo>
                  <a:pt x="454860" y="103620"/>
                </a:lnTo>
                <a:lnTo>
                  <a:pt x="447040" y="97828"/>
                </a:lnTo>
                <a:lnTo>
                  <a:pt x="424307" y="73380"/>
                </a:lnTo>
                <a:close/>
              </a:path>
              <a:path w="658495" h="648335">
                <a:moveTo>
                  <a:pt x="657987" y="150863"/>
                </a:moveTo>
                <a:lnTo>
                  <a:pt x="611251" y="153809"/>
                </a:lnTo>
                <a:lnTo>
                  <a:pt x="656290" y="153809"/>
                </a:lnTo>
                <a:lnTo>
                  <a:pt x="657987" y="150863"/>
                </a:lnTo>
                <a:close/>
              </a:path>
              <a:path w="658495" h="648335">
                <a:moveTo>
                  <a:pt x="544703" y="43548"/>
                </a:moveTo>
                <a:lnTo>
                  <a:pt x="487425" y="100774"/>
                </a:lnTo>
                <a:lnTo>
                  <a:pt x="484505" y="102882"/>
                </a:lnTo>
                <a:lnTo>
                  <a:pt x="481203" y="104368"/>
                </a:lnTo>
                <a:lnTo>
                  <a:pt x="472596" y="106798"/>
                </a:lnTo>
                <a:lnTo>
                  <a:pt x="570031" y="106798"/>
                </a:lnTo>
                <a:lnTo>
                  <a:pt x="544703" y="43548"/>
                </a:lnTo>
                <a:close/>
              </a:path>
              <a:path w="658495" h="648335">
                <a:moveTo>
                  <a:pt x="315341" y="15392"/>
                </a:moveTo>
                <a:lnTo>
                  <a:pt x="281178" y="49161"/>
                </a:lnTo>
                <a:lnTo>
                  <a:pt x="278384" y="52095"/>
                </a:lnTo>
                <a:lnTo>
                  <a:pt x="275336" y="54330"/>
                </a:lnTo>
                <a:lnTo>
                  <a:pt x="272034" y="55854"/>
                </a:lnTo>
                <a:lnTo>
                  <a:pt x="264886" y="57979"/>
                </a:lnTo>
                <a:lnTo>
                  <a:pt x="257429" y="58191"/>
                </a:lnTo>
                <a:lnTo>
                  <a:pt x="330924" y="58191"/>
                </a:lnTo>
                <a:lnTo>
                  <a:pt x="315341" y="15392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1054" y="824864"/>
            <a:ext cx="483234" cy="483234"/>
          </a:xfrm>
          <a:custGeom>
            <a:avLst/>
            <a:gdLst/>
            <a:ahLst/>
            <a:cxnLst/>
            <a:rect l="l" t="t" r="r" b="b"/>
            <a:pathLst>
              <a:path w="483235" h="483234">
                <a:moveTo>
                  <a:pt x="203707" y="0"/>
                </a:moveTo>
                <a:lnTo>
                  <a:pt x="125602" y="98298"/>
                </a:lnTo>
                <a:lnTo>
                  <a:pt x="121412" y="101854"/>
                </a:lnTo>
                <a:lnTo>
                  <a:pt x="114681" y="102743"/>
                </a:lnTo>
                <a:lnTo>
                  <a:pt x="109855" y="97027"/>
                </a:lnTo>
                <a:lnTo>
                  <a:pt x="16890" y="4318"/>
                </a:lnTo>
                <a:lnTo>
                  <a:pt x="0" y="22225"/>
                </a:lnTo>
                <a:lnTo>
                  <a:pt x="98425" y="110109"/>
                </a:lnTo>
                <a:lnTo>
                  <a:pt x="103377" y="113919"/>
                </a:lnTo>
                <a:lnTo>
                  <a:pt x="102743" y="122555"/>
                </a:lnTo>
                <a:lnTo>
                  <a:pt x="5333" y="208152"/>
                </a:lnTo>
                <a:lnTo>
                  <a:pt x="37211" y="222631"/>
                </a:lnTo>
                <a:lnTo>
                  <a:pt x="48605" y="229885"/>
                </a:lnTo>
                <a:lnTo>
                  <a:pt x="55975" y="239807"/>
                </a:lnTo>
                <a:lnTo>
                  <a:pt x="58820" y="251491"/>
                </a:lnTo>
                <a:lnTo>
                  <a:pt x="56642" y="264033"/>
                </a:lnTo>
                <a:lnTo>
                  <a:pt x="17906" y="425069"/>
                </a:lnTo>
                <a:lnTo>
                  <a:pt x="53593" y="412114"/>
                </a:lnTo>
                <a:lnTo>
                  <a:pt x="61182" y="410761"/>
                </a:lnTo>
                <a:lnTo>
                  <a:pt x="68770" y="411861"/>
                </a:lnTo>
                <a:lnTo>
                  <a:pt x="75596" y="414865"/>
                </a:lnTo>
                <a:lnTo>
                  <a:pt x="80899" y="419226"/>
                </a:lnTo>
                <a:lnTo>
                  <a:pt x="130682" y="482726"/>
                </a:lnTo>
                <a:lnTo>
                  <a:pt x="162306" y="425069"/>
                </a:lnTo>
                <a:lnTo>
                  <a:pt x="164083" y="422783"/>
                </a:lnTo>
                <a:lnTo>
                  <a:pt x="166369" y="420877"/>
                </a:lnTo>
                <a:lnTo>
                  <a:pt x="172523" y="416958"/>
                </a:lnTo>
                <a:lnTo>
                  <a:pt x="179593" y="415051"/>
                </a:lnTo>
                <a:lnTo>
                  <a:pt x="187069" y="415359"/>
                </a:lnTo>
                <a:lnTo>
                  <a:pt x="194437" y="418084"/>
                </a:lnTo>
                <a:lnTo>
                  <a:pt x="217805" y="431926"/>
                </a:lnTo>
                <a:lnTo>
                  <a:pt x="210312" y="344677"/>
                </a:lnTo>
                <a:lnTo>
                  <a:pt x="209676" y="339851"/>
                </a:lnTo>
                <a:lnTo>
                  <a:pt x="211327" y="336169"/>
                </a:lnTo>
                <a:lnTo>
                  <a:pt x="218567" y="329946"/>
                </a:lnTo>
                <a:lnTo>
                  <a:pt x="226313" y="330326"/>
                </a:lnTo>
                <a:lnTo>
                  <a:pt x="315975" y="452247"/>
                </a:lnTo>
                <a:lnTo>
                  <a:pt x="336422" y="415163"/>
                </a:lnTo>
                <a:lnTo>
                  <a:pt x="338200" y="412750"/>
                </a:lnTo>
                <a:lnTo>
                  <a:pt x="346709" y="405511"/>
                </a:lnTo>
                <a:lnTo>
                  <a:pt x="355600" y="403860"/>
                </a:lnTo>
                <a:lnTo>
                  <a:pt x="363600" y="406273"/>
                </a:lnTo>
                <a:lnTo>
                  <a:pt x="443483" y="427863"/>
                </a:lnTo>
                <a:lnTo>
                  <a:pt x="417321" y="348742"/>
                </a:lnTo>
                <a:lnTo>
                  <a:pt x="416387" y="341419"/>
                </a:lnTo>
                <a:lnTo>
                  <a:pt x="417369" y="334359"/>
                </a:lnTo>
                <a:lnTo>
                  <a:pt x="420233" y="327917"/>
                </a:lnTo>
                <a:lnTo>
                  <a:pt x="424942" y="322452"/>
                </a:lnTo>
                <a:lnTo>
                  <a:pt x="427100" y="320801"/>
                </a:lnTo>
                <a:lnTo>
                  <a:pt x="459867" y="300609"/>
                </a:lnTo>
                <a:lnTo>
                  <a:pt x="340106" y="219837"/>
                </a:lnTo>
                <a:lnTo>
                  <a:pt x="332867" y="214375"/>
                </a:lnTo>
                <a:lnTo>
                  <a:pt x="333756" y="205232"/>
                </a:lnTo>
                <a:lnTo>
                  <a:pt x="341121" y="198882"/>
                </a:lnTo>
                <a:lnTo>
                  <a:pt x="343788" y="197865"/>
                </a:lnTo>
                <a:lnTo>
                  <a:pt x="346837" y="197865"/>
                </a:lnTo>
                <a:lnTo>
                  <a:pt x="435990" y="201802"/>
                </a:lnTo>
                <a:lnTo>
                  <a:pt x="420115" y="179832"/>
                </a:lnTo>
                <a:lnTo>
                  <a:pt x="416655" y="170598"/>
                </a:lnTo>
                <a:lnTo>
                  <a:pt x="416813" y="161305"/>
                </a:lnTo>
                <a:lnTo>
                  <a:pt x="420115" y="152703"/>
                </a:lnTo>
                <a:lnTo>
                  <a:pt x="426084" y="145542"/>
                </a:lnTo>
                <a:lnTo>
                  <a:pt x="427989" y="144018"/>
                </a:lnTo>
                <a:lnTo>
                  <a:pt x="483234" y="112522"/>
                </a:lnTo>
                <a:lnTo>
                  <a:pt x="417449" y="64262"/>
                </a:lnTo>
                <a:lnTo>
                  <a:pt x="411976" y="58701"/>
                </a:lnTo>
                <a:lnTo>
                  <a:pt x="408908" y="52260"/>
                </a:lnTo>
                <a:lnTo>
                  <a:pt x="407983" y="45152"/>
                </a:lnTo>
                <a:lnTo>
                  <a:pt x="408939" y="37592"/>
                </a:lnTo>
                <a:lnTo>
                  <a:pt x="419353" y="2921"/>
                </a:lnTo>
                <a:lnTo>
                  <a:pt x="260603" y="50926"/>
                </a:lnTo>
                <a:lnTo>
                  <a:pt x="248090" y="51617"/>
                </a:lnTo>
                <a:lnTo>
                  <a:pt x="236219" y="48831"/>
                </a:lnTo>
                <a:lnTo>
                  <a:pt x="226063" y="42425"/>
                </a:lnTo>
                <a:lnTo>
                  <a:pt x="218694" y="32258"/>
                </a:lnTo>
                <a:lnTo>
                  <a:pt x="203707" y="0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0701" y="579755"/>
            <a:ext cx="489584" cy="502284"/>
          </a:xfrm>
          <a:custGeom>
            <a:avLst/>
            <a:gdLst/>
            <a:ahLst/>
            <a:cxnLst/>
            <a:rect l="l" t="t" r="r" b="b"/>
            <a:pathLst>
              <a:path w="489584" h="502284">
                <a:moveTo>
                  <a:pt x="419599" y="438792"/>
                </a:moveTo>
                <a:lnTo>
                  <a:pt x="250436" y="438792"/>
                </a:lnTo>
                <a:lnTo>
                  <a:pt x="262635" y="442595"/>
                </a:lnTo>
                <a:lnTo>
                  <a:pt x="417195" y="501904"/>
                </a:lnTo>
                <a:lnTo>
                  <a:pt x="408940" y="464820"/>
                </a:lnTo>
                <a:lnTo>
                  <a:pt x="408642" y="457126"/>
                </a:lnTo>
                <a:lnTo>
                  <a:pt x="410749" y="449754"/>
                </a:lnTo>
                <a:lnTo>
                  <a:pt x="414619" y="443406"/>
                </a:lnTo>
                <a:lnTo>
                  <a:pt x="419599" y="438792"/>
                </a:lnTo>
                <a:close/>
              </a:path>
              <a:path w="489584" h="502284">
                <a:moveTo>
                  <a:pt x="460867" y="376936"/>
                </a:moveTo>
                <a:lnTo>
                  <a:pt x="119761" y="376936"/>
                </a:lnTo>
                <a:lnTo>
                  <a:pt x="128270" y="378714"/>
                </a:lnTo>
                <a:lnTo>
                  <a:pt x="200532" y="486283"/>
                </a:lnTo>
                <a:lnTo>
                  <a:pt x="227703" y="446095"/>
                </a:lnTo>
                <a:lnTo>
                  <a:pt x="419607" y="438785"/>
                </a:lnTo>
                <a:lnTo>
                  <a:pt x="489076" y="397510"/>
                </a:lnTo>
                <a:lnTo>
                  <a:pt x="460867" y="376936"/>
                </a:lnTo>
                <a:close/>
              </a:path>
              <a:path w="489584" h="502284">
                <a:moveTo>
                  <a:pt x="50546" y="49149"/>
                </a:moveTo>
                <a:lnTo>
                  <a:pt x="77724" y="212852"/>
                </a:lnTo>
                <a:lnTo>
                  <a:pt x="76741" y="225339"/>
                </a:lnTo>
                <a:lnTo>
                  <a:pt x="72437" y="236743"/>
                </a:lnTo>
                <a:lnTo>
                  <a:pt x="64775" y="245981"/>
                </a:lnTo>
                <a:lnTo>
                  <a:pt x="53721" y="251968"/>
                </a:lnTo>
                <a:lnTo>
                  <a:pt x="19812" y="262636"/>
                </a:lnTo>
                <a:lnTo>
                  <a:pt x="105663" y="351028"/>
                </a:lnTo>
                <a:lnTo>
                  <a:pt x="106299" y="351536"/>
                </a:lnTo>
                <a:lnTo>
                  <a:pt x="106807" y="352171"/>
                </a:lnTo>
                <a:lnTo>
                  <a:pt x="107187" y="352806"/>
                </a:lnTo>
                <a:lnTo>
                  <a:pt x="110236" y="357505"/>
                </a:lnTo>
                <a:lnTo>
                  <a:pt x="110236" y="364109"/>
                </a:lnTo>
                <a:lnTo>
                  <a:pt x="103886" y="368300"/>
                </a:lnTo>
                <a:lnTo>
                  <a:pt x="0" y="448437"/>
                </a:lnTo>
                <a:lnTo>
                  <a:pt x="15494" y="467487"/>
                </a:lnTo>
                <a:lnTo>
                  <a:pt x="115443" y="381254"/>
                </a:lnTo>
                <a:lnTo>
                  <a:pt x="119761" y="376936"/>
                </a:lnTo>
                <a:lnTo>
                  <a:pt x="460867" y="376936"/>
                </a:lnTo>
                <a:lnTo>
                  <a:pt x="429232" y="347545"/>
                </a:lnTo>
                <a:lnTo>
                  <a:pt x="428275" y="340280"/>
                </a:lnTo>
                <a:lnTo>
                  <a:pt x="429557" y="332896"/>
                </a:lnTo>
                <a:lnTo>
                  <a:pt x="433197" y="325882"/>
                </a:lnTo>
                <a:lnTo>
                  <a:pt x="449960" y="304546"/>
                </a:lnTo>
                <a:lnTo>
                  <a:pt x="362457" y="300736"/>
                </a:lnTo>
                <a:lnTo>
                  <a:pt x="357631" y="300736"/>
                </a:lnTo>
                <a:lnTo>
                  <a:pt x="354202" y="298577"/>
                </a:lnTo>
                <a:lnTo>
                  <a:pt x="352298" y="295656"/>
                </a:lnTo>
                <a:lnTo>
                  <a:pt x="348869" y="290575"/>
                </a:lnTo>
                <a:lnTo>
                  <a:pt x="350266" y="282956"/>
                </a:lnTo>
                <a:lnTo>
                  <a:pt x="357124" y="279273"/>
                </a:lnTo>
                <a:lnTo>
                  <a:pt x="482726" y="209804"/>
                </a:lnTo>
                <a:lnTo>
                  <a:pt x="451357" y="186562"/>
                </a:lnTo>
                <a:lnTo>
                  <a:pt x="448691" y="184785"/>
                </a:lnTo>
                <a:lnTo>
                  <a:pt x="446531" y="182625"/>
                </a:lnTo>
                <a:lnTo>
                  <a:pt x="444880" y="180212"/>
                </a:lnTo>
                <a:lnTo>
                  <a:pt x="440308" y="173355"/>
                </a:lnTo>
                <a:lnTo>
                  <a:pt x="439927" y="164337"/>
                </a:lnTo>
                <a:lnTo>
                  <a:pt x="440842" y="162306"/>
                </a:lnTo>
                <a:lnTo>
                  <a:pt x="249047" y="162306"/>
                </a:lnTo>
                <a:lnTo>
                  <a:pt x="240156" y="160147"/>
                </a:lnTo>
                <a:lnTo>
                  <a:pt x="236347" y="154305"/>
                </a:lnTo>
                <a:lnTo>
                  <a:pt x="234823" y="152146"/>
                </a:lnTo>
                <a:lnTo>
                  <a:pt x="234060" y="149352"/>
                </a:lnTo>
                <a:lnTo>
                  <a:pt x="234569" y="146304"/>
                </a:lnTo>
                <a:lnTo>
                  <a:pt x="247408" y="73479"/>
                </a:lnTo>
                <a:lnTo>
                  <a:pt x="216558" y="73479"/>
                </a:lnTo>
                <a:lnTo>
                  <a:pt x="207359" y="72151"/>
                </a:lnTo>
                <a:lnTo>
                  <a:pt x="199255" y="67800"/>
                </a:lnTo>
                <a:lnTo>
                  <a:pt x="197505" y="65913"/>
                </a:lnTo>
                <a:lnTo>
                  <a:pt x="91070" y="65913"/>
                </a:lnTo>
                <a:lnTo>
                  <a:pt x="83693" y="64008"/>
                </a:lnTo>
                <a:lnTo>
                  <a:pt x="50546" y="49149"/>
                </a:lnTo>
                <a:close/>
              </a:path>
              <a:path w="489584" h="502284">
                <a:moveTo>
                  <a:pt x="351154" y="47625"/>
                </a:moveTo>
                <a:lnTo>
                  <a:pt x="255524" y="155829"/>
                </a:lnTo>
                <a:lnTo>
                  <a:pt x="249047" y="162306"/>
                </a:lnTo>
                <a:lnTo>
                  <a:pt x="440842" y="162306"/>
                </a:lnTo>
                <a:lnTo>
                  <a:pt x="443356" y="156718"/>
                </a:lnTo>
                <a:lnTo>
                  <a:pt x="468567" y="96012"/>
                </a:lnTo>
                <a:lnTo>
                  <a:pt x="393192" y="96012"/>
                </a:lnTo>
                <a:lnTo>
                  <a:pt x="385873" y="95928"/>
                </a:lnTo>
                <a:lnTo>
                  <a:pt x="366902" y="82550"/>
                </a:lnTo>
                <a:lnTo>
                  <a:pt x="351154" y="47625"/>
                </a:lnTo>
                <a:close/>
              </a:path>
              <a:path w="489584" h="502284">
                <a:moveTo>
                  <a:pt x="475106" y="80264"/>
                </a:moveTo>
                <a:lnTo>
                  <a:pt x="393192" y="96012"/>
                </a:lnTo>
                <a:lnTo>
                  <a:pt x="468567" y="96012"/>
                </a:lnTo>
                <a:lnTo>
                  <a:pt x="475106" y="80264"/>
                </a:lnTo>
                <a:close/>
              </a:path>
              <a:path w="489584" h="502284">
                <a:moveTo>
                  <a:pt x="250063" y="58420"/>
                </a:moveTo>
                <a:lnTo>
                  <a:pt x="226187" y="71247"/>
                </a:lnTo>
                <a:lnTo>
                  <a:pt x="216558" y="73479"/>
                </a:lnTo>
                <a:lnTo>
                  <a:pt x="247408" y="73479"/>
                </a:lnTo>
                <a:lnTo>
                  <a:pt x="250063" y="58420"/>
                </a:lnTo>
                <a:close/>
              </a:path>
              <a:path w="489584" h="502284">
                <a:moveTo>
                  <a:pt x="167513" y="0"/>
                </a:moveTo>
                <a:lnTo>
                  <a:pt x="111251" y="59055"/>
                </a:lnTo>
                <a:lnTo>
                  <a:pt x="105017" y="63722"/>
                </a:lnTo>
                <a:lnTo>
                  <a:pt x="98234" y="65913"/>
                </a:lnTo>
                <a:lnTo>
                  <a:pt x="197505" y="65913"/>
                </a:lnTo>
                <a:lnTo>
                  <a:pt x="192913" y="60960"/>
                </a:lnTo>
                <a:lnTo>
                  <a:pt x="192531" y="60325"/>
                </a:lnTo>
                <a:lnTo>
                  <a:pt x="192024" y="59562"/>
                </a:lnTo>
                <a:lnTo>
                  <a:pt x="191643" y="58800"/>
                </a:lnTo>
                <a:lnTo>
                  <a:pt x="167513" y="0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966" rIns="0" bIns="0" rtlCol="0">
            <a:spAutoFit/>
          </a:bodyPr>
          <a:lstStyle/>
          <a:p>
            <a:pPr marL="1009015" algn="ctr">
              <a:lnSpc>
                <a:spcPct val="100000"/>
              </a:lnSpc>
              <a:spcBef>
                <a:spcPts val="105"/>
              </a:spcBef>
            </a:pPr>
            <a:r>
              <a:rPr sz="2000" spc="-45" dirty="0"/>
              <a:t>Ключевые</a:t>
            </a:r>
            <a:r>
              <a:rPr sz="2000" spc="-110" dirty="0"/>
              <a:t> </a:t>
            </a:r>
            <a:r>
              <a:rPr sz="2000" spc="-15" dirty="0"/>
              <a:t>проекты,</a:t>
            </a:r>
            <a:r>
              <a:rPr sz="2000" spc="-110" dirty="0"/>
              <a:t> </a:t>
            </a:r>
            <a:r>
              <a:rPr sz="2000" spc="-35" dirty="0"/>
              <a:t>форумы,</a:t>
            </a:r>
            <a:r>
              <a:rPr sz="2000" spc="-95" dirty="0"/>
              <a:t> </a:t>
            </a:r>
            <a:r>
              <a:rPr sz="2000" spc="-15" dirty="0"/>
              <a:t>мероприятия,</a:t>
            </a:r>
            <a:r>
              <a:rPr sz="2000" spc="-130" dirty="0"/>
              <a:t> </a:t>
            </a:r>
            <a:r>
              <a:rPr sz="2000" spc="-95" dirty="0"/>
              <a:t>в</a:t>
            </a:r>
            <a:endParaRPr sz="2000"/>
          </a:p>
          <a:p>
            <a:pPr marL="1007110" algn="ctr">
              <a:lnSpc>
                <a:spcPct val="100000"/>
              </a:lnSpc>
              <a:spcBef>
                <a:spcPts val="5"/>
              </a:spcBef>
            </a:pPr>
            <a:r>
              <a:rPr sz="2000" spc="35" dirty="0"/>
              <a:t>рамках</a:t>
            </a:r>
            <a:r>
              <a:rPr sz="2000" spc="-100" dirty="0"/>
              <a:t> </a:t>
            </a:r>
            <a:r>
              <a:rPr sz="2000" spc="30" dirty="0"/>
              <a:t>отрасли</a:t>
            </a:r>
            <a:r>
              <a:rPr sz="2000" spc="-120" dirty="0"/>
              <a:t> </a:t>
            </a:r>
            <a:r>
              <a:rPr sz="2000" spc="-15" dirty="0"/>
              <a:t>физической</a:t>
            </a:r>
            <a:r>
              <a:rPr sz="2000" spc="-135" dirty="0"/>
              <a:t> </a:t>
            </a:r>
            <a:r>
              <a:rPr sz="2000" spc="20" dirty="0"/>
              <a:t>культуры</a:t>
            </a:r>
            <a:r>
              <a:rPr sz="2000" spc="-120" dirty="0"/>
              <a:t> </a:t>
            </a:r>
            <a:r>
              <a:rPr sz="2000" spc="10" dirty="0"/>
              <a:t>и</a:t>
            </a:r>
            <a:r>
              <a:rPr sz="2000" spc="-110" dirty="0"/>
              <a:t> </a:t>
            </a:r>
            <a:r>
              <a:rPr sz="2000" spc="30" dirty="0"/>
              <a:t>спорта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2405888" y="1682876"/>
            <a:ext cx="521589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лючевой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</a:t>
            </a:r>
            <a:r>
              <a:rPr sz="1800" spc="-1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ский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ект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8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которого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нача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л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ась</a:t>
            </a:r>
            <a:endParaRPr sz="1800">
              <a:latin typeface="Franklin Gothic Medium"/>
              <a:cs typeface="Franklin Gothic Medium"/>
            </a:endParaRPr>
          </a:p>
          <a:p>
            <a:pPr marL="144780" marR="138430" algn="ctr">
              <a:lnSpc>
                <a:spcPct val="100000"/>
              </a:lnSpc>
            </a:pP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проектная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деят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л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ь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ность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отрасли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зич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ская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кул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ь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ту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  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орт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г.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.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0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8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но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ский</a:t>
            </a:r>
            <a:r>
              <a:rPr sz="18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–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S</a:t>
            </a:r>
            <a:r>
              <a:rPr sz="1800" spc="-20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POR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T</a:t>
            </a:r>
            <a:r>
              <a:rPr sz="1800" spc="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-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6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»</a:t>
            </a:r>
            <a:r>
              <a:rPr sz="1800" spc="-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Franklin Gothic Medium"/>
              <a:cs typeface="Franklin Gothic Medium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З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суще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твова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ия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б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ее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100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0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иал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ь</a:t>
            </a:r>
            <a:r>
              <a:rPr sz="1800" spc="-1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ны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х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а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й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  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ч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лл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же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8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5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0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тоянн</a:t>
            </a:r>
            <a:r>
              <a:rPr sz="1800" spc="-1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х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те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20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из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которых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профильным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образованием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инструктора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спорту,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4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8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дов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х 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лизован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20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х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кта: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Franklin Gothic Medium"/>
              <a:cs typeface="Franklin Gothic Medium"/>
            </a:endParaRPr>
          </a:p>
          <a:p>
            <a:pPr marL="1065530" marR="1059815" algn="ctr">
              <a:lnSpc>
                <a:spcPct val="100000"/>
              </a:lnSpc>
            </a:pPr>
            <a:r>
              <a:rPr sz="1800" spc="-1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итн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800" spc="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-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то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8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воро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ый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тр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укт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  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S</a:t>
            </a:r>
            <a:r>
              <a:rPr sz="1800" spc="-1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P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O</a:t>
            </a:r>
            <a:r>
              <a:rPr sz="1800" spc="-20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R</a:t>
            </a:r>
            <a:r>
              <a:rPr sz="1800" spc="-2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T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ик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рт</a:t>
            </a:r>
            <a:r>
              <a:rPr sz="1800" spc="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-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Q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est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2357" y="2006409"/>
            <a:ext cx="975360" cy="2710815"/>
            <a:chOff x="622357" y="2006409"/>
            <a:chExt cx="975360" cy="2710815"/>
          </a:xfrm>
        </p:grpSpPr>
        <p:sp>
          <p:nvSpPr>
            <p:cNvPr id="12" name="object 12"/>
            <p:cNvSpPr/>
            <p:nvPr/>
          </p:nvSpPr>
          <p:spPr>
            <a:xfrm>
              <a:off x="1087366" y="4063047"/>
              <a:ext cx="154940" cy="385445"/>
            </a:xfrm>
            <a:custGeom>
              <a:avLst/>
              <a:gdLst/>
              <a:ahLst/>
              <a:cxnLst/>
              <a:rect l="l" t="t" r="r" b="b"/>
              <a:pathLst>
                <a:path w="154940" h="385445">
                  <a:moveTo>
                    <a:pt x="69362" y="0"/>
                  </a:moveTo>
                  <a:lnTo>
                    <a:pt x="60599" y="9839"/>
                  </a:lnTo>
                  <a:lnTo>
                    <a:pt x="49779" y="24461"/>
                  </a:lnTo>
                  <a:lnTo>
                    <a:pt x="40330" y="41267"/>
                  </a:lnTo>
                  <a:lnTo>
                    <a:pt x="35682" y="57657"/>
                  </a:lnTo>
                  <a:lnTo>
                    <a:pt x="35819" y="82739"/>
                  </a:lnTo>
                  <a:lnTo>
                    <a:pt x="37960" y="113015"/>
                  </a:lnTo>
                  <a:lnTo>
                    <a:pt x="39698" y="143556"/>
                  </a:lnTo>
                  <a:lnTo>
                    <a:pt x="38628" y="169430"/>
                  </a:lnTo>
                  <a:lnTo>
                    <a:pt x="33163" y="187419"/>
                  </a:lnTo>
                  <a:lnTo>
                    <a:pt x="24069" y="203752"/>
                  </a:lnTo>
                  <a:lnTo>
                    <a:pt x="14016" y="219533"/>
                  </a:lnTo>
                  <a:lnTo>
                    <a:pt x="5672" y="235864"/>
                  </a:lnTo>
                  <a:lnTo>
                    <a:pt x="1469" y="254507"/>
                  </a:lnTo>
                  <a:lnTo>
                    <a:pt x="0" y="281974"/>
                  </a:lnTo>
                  <a:lnTo>
                    <a:pt x="3195" y="313409"/>
                  </a:lnTo>
                  <a:lnTo>
                    <a:pt x="21455" y="358166"/>
                  </a:lnTo>
                  <a:lnTo>
                    <a:pt x="60574" y="384873"/>
                  </a:lnTo>
                  <a:lnTo>
                    <a:pt x="86152" y="381604"/>
                  </a:lnTo>
                  <a:lnTo>
                    <a:pt x="129102" y="348749"/>
                  </a:lnTo>
                  <a:lnTo>
                    <a:pt x="150904" y="302067"/>
                  </a:lnTo>
                  <a:lnTo>
                    <a:pt x="154716" y="264091"/>
                  </a:lnTo>
                  <a:lnTo>
                    <a:pt x="153169" y="218584"/>
                  </a:lnTo>
                  <a:lnTo>
                    <a:pt x="144000" y="172313"/>
                  </a:lnTo>
                  <a:lnTo>
                    <a:pt x="131402" y="137812"/>
                  </a:lnTo>
                  <a:lnTo>
                    <a:pt x="114471" y="95018"/>
                  </a:lnTo>
                  <a:lnTo>
                    <a:pt x="99871" y="56181"/>
                  </a:lnTo>
                  <a:lnTo>
                    <a:pt x="91281" y="22149"/>
                  </a:lnTo>
                  <a:lnTo>
                    <a:pt x="82619" y="11299"/>
                  </a:lnTo>
                  <a:lnTo>
                    <a:pt x="73555" y="3188"/>
                  </a:lnTo>
                  <a:lnTo>
                    <a:pt x="69362" y="0"/>
                  </a:lnTo>
                  <a:close/>
                </a:path>
              </a:pathLst>
            </a:custGeom>
            <a:solidFill>
              <a:srgbClr val="1D3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0031" y="2926080"/>
              <a:ext cx="287655" cy="1170305"/>
            </a:xfrm>
            <a:custGeom>
              <a:avLst/>
              <a:gdLst/>
              <a:ahLst/>
              <a:cxnLst/>
              <a:rect l="l" t="t" r="r" b="b"/>
              <a:pathLst>
                <a:path w="287655" h="1170304">
                  <a:moveTo>
                    <a:pt x="161167" y="0"/>
                  </a:moveTo>
                  <a:lnTo>
                    <a:pt x="6887" y="74549"/>
                  </a:lnTo>
                  <a:lnTo>
                    <a:pt x="1452" y="166139"/>
                  </a:lnTo>
                  <a:lnTo>
                    <a:pt x="0" y="248529"/>
                  </a:lnTo>
                  <a:lnTo>
                    <a:pt x="1991" y="322328"/>
                  </a:lnTo>
                  <a:lnTo>
                    <a:pt x="6887" y="388143"/>
                  </a:lnTo>
                  <a:lnTo>
                    <a:pt x="14149" y="446584"/>
                  </a:lnTo>
                  <a:lnTo>
                    <a:pt x="23237" y="498259"/>
                  </a:lnTo>
                  <a:lnTo>
                    <a:pt x="33613" y="543776"/>
                  </a:lnTo>
                  <a:lnTo>
                    <a:pt x="44736" y="583744"/>
                  </a:lnTo>
                  <a:lnTo>
                    <a:pt x="67071" y="649465"/>
                  </a:lnTo>
                  <a:lnTo>
                    <a:pt x="85928" y="700291"/>
                  </a:lnTo>
                  <a:lnTo>
                    <a:pt x="92705" y="721639"/>
                  </a:lnTo>
                  <a:lnTo>
                    <a:pt x="96995" y="741089"/>
                  </a:lnTo>
                  <a:lnTo>
                    <a:pt x="98258" y="759248"/>
                  </a:lnTo>
                  <a:lnTo>
                    <a:pt x="95957" y="776726"/>
                  </a:lnTo>
                  <a:lnTo>
                    <a:pt x="89551" y="794131"/>
                  </a:lnTo>
                  <a:lnTo>
                    <a:pt x="64552" y="842456"/>
                  </a:lnTo>
                  <a:lnTo>
                    <a:pt x="50045" y="886005"/>
                  </a:lnTo>
                  <a:lnTo>
                    <a:pt x="43766" y="926372"/>
                  </a:lnTo>
                  <a:lnTo>
                    <a:pt x="43455" y="965150"/>
                  </a:lnTo>
                  <a:lnTo>
                    <a:pt x="46849" y="1003934"/>
                  </a:lnTo>
                  <a:lnTo>
                    <a:pt x="51684" y="1044317"/>
                  </a:lnTo>
                  <a:lnTo>
                    <a:pt x="55700" y="1087893"/>
                  </a:lnTo>
                  <a:lnTo>
                    <a:pt x="56633" y="1136256"/>
                  </a:lnTo>
                  <a:lnTo>
                    <a:pt x="61431" y="1157851"/>
                  </a:lnTo>
                  <a:lnTo>
                    <a:pt x="69882" y="1167582"/>
                  </a:lnTo>
                  <a:lnTo>
                    <a:pt x="77929" y="1170048"/>
                  </a:lnTo>
                  <a:lnTo>
                    <a:pt x="81512" y="1169847"/>
                  </a:lnTo>
                  <a:lnTo>
                    <a:pt x="131766" y="1107841"/>
                  </a:lnTo>
                  <a:lnTo>
                    <a:pt x="168917" y="1053011"/>
                  </a:lnTo>
                  <a:lnTo>
                    <a:pt x="194661" y="1004718"/>
                  </a:lnTo>
                  <a:lnTo>
                    <a:pt x="210694" y="962323"/>
                  </a:lnTo>
                  <a:lnTo>
                    <a:pt x="220409" y="892668"/>
                  </a:lnTo>
                  <a:lnTo>
                    <a:pt x="217483" y="864129"/>
                  </a:lnTo>
                  <a:lnTo>
                    <a:pt x="211629" y="838931"/>
                  </a:lnTo>
                  <a:lnTo>
                    <a:pt x="197918" y="795997"/>
                  </a:lnTo>
                  <a:lnTo>
                    <a:pt x="193453" y="776983"/>
                  </a:lnTo>
                  <a:lnTo>
                    <a:pt x="192842" y="758751"/>
                  </a:lnTo>
                  <a:lnTo>
                    <a:pt x="197781" y="740663"/>
                  </a:lnTo>
                  <a:lnTo>
                    <a:pt x="230219" y="663078"/>
                  </a:lnTo>
                  <a:lnTo>
                    <a:pt x="254661" y="591220"/>
                  </a:lnTo>
                  <a:lnTo>
                    <a:pt x="271847" y="524818"/>
                  </a:lnTo>
                  <a:lnTo>
                    <a:pt x="282515" y="463604"/>
                  </a:lnTo>
                  <a:lnTo>
                    <a:pt x="287404" y="407306"/>
                  </a:lnTo>
                  <a:lnTo>
                    <a:pt x="287252" y="355656"/>
                  </a:lnTo>
                  <a:lnTo>
                    <a:pt x="282799" y="308382"/>
                  </a:lnTo>
                  <a:lnTo>
                    <a:pt x="274782" y="265215"/>
                  </a:lnTo>
                  <a:lnTo>
                    <a:pt x="263941" y="225885"/>
                  </a:lnTo>
                  <a:lnTo>
                    <a:pt x="236742" y="157654"/>
                  </a:lnTo>
                  <a:lnTo>
                    <a:pt x="207109" y="101529"/>
                  </a:lnTo>
                  <a:lnTo>
                    <a:pt x="193227" y="77330"/>
                  </a:lnTo>
                  <a:lnTo>
                    <a:pt x="180953" y="55349"/>
                  </a:lnTo>
                  <a:lnTo>
                    <a:pt x="171026" y="35313"/>
                  </a:lnTo>
                  <a:lnTo>
                    <a:pt x="164184" y="16953"/>
                  </a:lnTo>
                  <a:lnTo>
                    <a:pt x="161167" y="0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6629" y="2926080"/>
              <a:ext cx="299085" cy="558165"/>
            </a:xfrm>
            <a:custGeom>
              <a:avLst/>
              <a:gdLst/>
              <a:ahLst/>
              <a:cxnLst/>
              <a:rect l="l" t="t" r="r" b="b"/>
              <a:pathLst>
                <a:path w="299084" h="558164">
                  <a:moveTo>
                    <a:pt x="164569" y="0"/>
                  </a:moveTo>
                  <a:lnTo>
                    <a:pt x="10061" y="65786"/>
                  </a:lnTo>
                  <a:lnTo>
                    <a:pt x="5921" y="106332"/>
                  </a:lnTo>
                  <a:lnTo>
                    <a:pt x="0" y="208041"/>
                  </a:lnTo>
                  <a:lnTo>
                    <a:pt x="2046" y="341016"/>
                  </a:lnTo>
                  <a:lnTo>
                    <a:pt x="21809" y="475361"/>
                  </a:lnTo>
                  <a:lnTo>
                    <a:pt x="58335" y="514994"/>
                  </a:lnTo>
                  <a:lnTo>
                    <a:pt x="99627" y="541019"/>
                  </a:lnTo>
                  <a:lnTo>
                    <a:pt x="142896" y="554853"/>
                  </a:lnTo>
                  <a:lnTo>
                    <a:pt x="185350" y="557910"/>
                  </a:lnTo>
                  <a:lnTo>
                    <a:pt x="224200" y="551610"/>
                  </a:lnTo>
                  <a:lnTo>
                    <a:pt x="256656" y="537368"/>
                  </a:lnTo>
                  <a:lnTo>
                    <a:pt x="279928" y="516602"/>
                  </a:lnTo>
                  <a:lnTo>
                    <a:pt x="291226" y="490727"/>
                  </a:lnTo>
                  <a:lnTo>
                    <a:pt x="298846" y="415602"/>
                  </a:lnTo>
                  <a:lnTo>
                    <a:pt x="297606" y="348557"/>
                  </a:lnTo>
                  <a:lnTo>
                    <a:pt x="289186" y="288934"/>
                  </a:lnTo>
                  <a:lnTo>
                    <a:pt x="275262" y="236074"/>
                  </a:lnTo>
                  <a:lnTo>
                    <a:pt x="257511" y="189317"/>
                  </a:lnTo>
                  <a:lnTo>
                    <a:pt x="237610" y="148003"/>
                  </a:lnTo>
                  <a:lnTo>
                    <a:pt x="217237" y="111472"/>
                  </a:lnTo>
                  <a:lnTo>
                    <a:pt x="198069" y="79067"/>
                  </a:lnTo>
                  <a:lnTo>
                    <a:pt x="181784" y="50125"/>
                  </a:lnTo>
                  <a:lnTo>
                    <a:pt x="170058" y="23990"/>
                  </a:lnTo>
                  <a:lnTo>
                    <a:pt x="164569" y="0"/>
                  </a:lnTo>
                  <a:close/>
                </a:path>
              </a:pathLst>
            </a:custGeom>
            <a:solidFill>
              <a:srgbClr val="1D3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231" y="3445763"/>
              <a:ext cx="174349" cy="807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5539" y="2970275"/>
              <a:ext cx="342265" cy="1419225"/>
            </a:xfrm>
            <a:custGeom>
              <a:avLst/>
              <a:gdLst/>
              <a:ahLst/>
              <a:cxnLst/>
              <a:rect l="l" t="t" r="r" b="b"/>
              <a:pathLst>
                <a:path w="342265" h="1419225">
                  <a:moveTo>
                    <a:pt x="132653" y="0"/>
                  </a:moveTo>
                  <a:lnTo>
                    <a:pt x="128400" y="15164"/>
                  </a:lnTo>
                  <a:lnTo>
                    <a:pt x="120911" y="32103"/>
                  </a:lnTo>
                  <a:lnTo>
                    <a:pt x="110797" y="51001"/>
                  </a:lnTo>
                  <a:lnTo>
                    <a:pt x="85146" y="95410"/>
                  </a:lnTo>
                  <a:lnTo>
                    <a:pt x="70833" y="121288"/>
                  </a:lnTo>
                  <a:lnTo>
                    <a:pt x="42291" y="181310"/>
                  </a:lnTo>
                  <a:lnTo>
                    <a:pt x="17943" y="253578"/>
                  </a:lnTo>
                  <a:lnTo>
                    <a:pt x="8873" y="294764"/>
                  </a:lnTo>
                  <a:lnTo>
                    <a:pt x="2688" y="339563"/>
                  </a:lnTo>
                  <a:lnTo>
                    <a:pt x="0" y="388158"/>
                  </a:lnTo>
                  <a:lnTo>
                    <a:pt x="1421" y="440733"/>
                  </a:lnTo>
                  <a:lnTo>
                    <a:pt x="7564" y="497473"/>
                  </a:lnTo>
                  <a:lnTo>
                    <a:pt x="19040" y="558560"/>
                  </a:lnTo>
                  <a:lnTo>
                    <a:pt x="36463" y="624179"/>
                  </a:lnTo>
                  <a:lnTo>
                    <a:pt x="60443" y="694513"/>
                  </a:lnTo>
                  <a:lnTo>
                    <a:pt x="91594" y="769747"/>
                  </a:lnTo>
                  <a:lnTo>
                    <a:pt x="99286" y="793102"/>
                  </a:lnTo>
                  <a:lnTo>
                    <a:pt x="101859" y="815976"/>
                  </a:lnTo>
                  <a:lnTo>
                    <a:pt x="100163" y="838664"/>
                  </a:lnTo>
                  <a:lnTo>
                    <a:pt x="95048" y="861464"/>
                  </a:lnTo>
                  <a:lnTo>
                    <a:pt x="87364" y="884672"/>
                  </a:lnTo>
                  <a:lnTo>
                    <a:pt x="77961" y="908586"/>
                  </a:lnTo>
                  <a:lnTo>
                    <a:pt x="67689" y="933503"/>
                  </a:lnTo>
                  <a:lnTo>
                    <a:pt x="57399" y="959719"/>
                  </a:lnTo>
                  <a:lnTo>
                    <a:pt x="47941" y="987533"/>
                  </a:lnTo>
                  <a:lnTo>
                    <a:pt x="40164" y="1017240"/>
                  </a:lnTo>
                  <a:lnTo>
                    <a:pt x="34920" y="1049138"/>
                  </a:lnTo>
                  <a:lnTo>
                    <a:pt x="33057" y="1083525"/>
                  </a:lnTo>
                  <a:lnTo>
                    <a:pt x="35427" y="1120696"/>
                  </a:lnTo>
                  <a:lnTo>
                    <a:pt x="42879" y="1160949"/>
                  </a:lnTo>
                  <a:lnTo>
                    <a:pt x="56264" y="1204582"/>
                  </a:lnTo>
                  <a:lnTo>
                    <a:pt x="76432" y="1251890"/>
                  </a:lnTo>
                  <a:lnTo>
                    <a:pt x="104232" y="1303172"/>
                  </a:lnTo>
                  <a:lnTo>
                    <a:pt x="140516" y="1358724"/>
                  </a:lnTo>
                  <a:lnTo>
                    <a:pt x="186132" y="1418844"/>
                  </a:lnTo>
                  <a:lnTo>
                    <a:pt x="188532" y="1416890"/>
                  </a:lnTo>
                  <a:lnTo>
                    <a:pt x="195403" y="1413633"/>
                  </a:lnTo>
                  <a:lnTo>
                    <a:pt x="206256" y="1412982"/>
                  </a:lnTo>
                  <a:lnTo>
                    <a:pt x="220600" y="1418844"/>
                  </a:lnTo>
                  <a:lnTo>
                    <a:pt x="224281" y="1391006"/>
                  </a:lnTo>
                  <a:lnTo>
                    <a:pt x="231554" y="1361356"/>
                  </a:lnTo>
                  <a:lnTo>
                    <a:pt x="241329" y="1329643"/>
                  </a:lnTo>
                  <a:lnTo>
                    <a:pt x="252514" y="1295616"/>
                  </a:lnTo>
                  <a:lnTo>
                    <a:pt x="264021" y="1259024"/>
                  </a:lnTo>
                  <a:lnTo>
                    <a:pt x="274756" y="1219615"/>
                  </a:lnTo>
                  <a:lnTo>
                    <a:pt x="283632" y="1177139"/>
                  </a:lnTo>
                  <a:lnTo>
                    <a:pt x="289555" y="1131343"/>
                  </a:lnTo>
                  <a:lnTo>
                    <a:pt x="291437" y="1081977"/>
                  </a:lnTo>
                  <a:lnTo>
                    <a:pt x="288185" y="1028790"/>
                  </a:lnTo>
                  <a:lnTo>
                    <a:pt x="278711" y="971530"/>
                  </a:lnTo>
                  <a:lnTo>
                    <a:pt x="261922" y="909946"/>
                  </a:lnTo>
                  <a:lnTo>
                    <a:pt x="236729" y="843788"/>
                  </a:lnTo>
                  <a:lnTo>
                    <a:pt x="233738" y="820213"/>
                  </a:lnTo>
                  <a:lnTo>
                    <a:pt x="238377" y="764732"/>
                  </a:lnTo>
                  <a:lnTo>
                    <a:pt x="253686" y="696773"/>
                  </a:lnTo>
                  <a:lnTo>
                    <a:pt x="275474" y="614695"/>
                  </a:lnTo>
                  <a:lnTo>
                    <a:pt x="287487" y="567849"/>
                  </a:lnTo>
                  <a:lnTo>
                    <a:pt x="299549" y="516857"/>
                  </a:lnTo>
                  <a:lnTo>
                    <a:pt x="311135" y="461514"/>
                  </a:lnTo>
                  <a:lnTo>
                    <a:pt x="321721" y="401615"/>
                  </a:lnTo>
                  <a:lnTo>
                    <a:pt x="330783" y="336955"/>
                  </a:lnTo>
                  <a:lnTo>
                    <a:pt x="337798" y="267329"/>
                  </a:lnTo>
                  <a:lnTo>
                    <a:pt x="342241" y="192531"/>
                  </a:lnTo>
                  <a:lnTo>
                    <a:pt x="342241" y="24892"/>
                  </a:lnTo>
                  <a:lnTo>
                    <a:pt x="132653" y="0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0143" y="2970275"/>
              <a:ext cx="366395" cy="541020"/>
            </a:xfrm>
            <a:custGeom>
              <a:avLst/>
              <a:gdLst/>
              <a:ahLst/>
              <a:cxnLst/>
              <a:rect l="l" t="t" r="r" b="b"/>
              <a:pathLst>
                <a:path w="366394" h="541020">
                  <a:moveTo>
                    <a:pt x="147985" y="0"/>
                  </a:moveTo>
                  <a:lnTo>
                    <a:pt x="140173" y="21687"/>
                  </a:lnTo>
                  <a:lnTo>
                    <a:pt x="127736" y="47263"/>
                  </a:lnTo>
                  <a:lnTo>
                    <a:pt x="93652" y="110518"/>
                  </a:lnTo>
                  <a:lnTo>
                    <a:pt x="74335" y="148416"/>
                  </a:lnTo>
                  <a:lnTo>
                    <a:pt x="55055" y="190642"/>
                  </a:lnTo>
                  <a:lnTo>
                    <a:pt x="36977" y="237305"/>
                  </a:lnTo>
                  <a:lnTo>
                    <a:pt x="21267" y="288515"/>
                  </a:lnTo>
                  <a:lnTo>
                    <a:pt x="9091" y="344382"/>
                  </a:lnTo>
                  <a:lnTo>
                    <a:pt x="1613" y="405015"/>
                  </a:lnTo>
                  <a:lnTo>
                    <a:pt x="0" y="470524"/>
                  </a:lnTo>
                  <a:lnTo>
                    <a:pt x="5415" y="541019"/>
                  </a:lnTo>
                  <a:lnTo>
                    <a:pt x="6282" y="538489"/>
                  </a:lnTo>
                  <a:lnTo>
                    <a:pt x="12906" y="531828"/>
                  </a:lnTo>
                  <a:lnTo>
                    <a:pt x="67556" y="511682"/>
                  </a:lnTo>
                  <a:lnTo>
                    <a:pt x="124863" y="501941"/>
                  </a:lnTo>
                  <a:lnTo>
                    <a:pt x="189390" y="496631"/>
                  </a:lnTo>
                  <a:lnTo>
                    <a:pt x="250125" y="496193"/>
                  </a:lnTo>
                  <a:lnTo>
                    <a:pt x="296057" y="501063"/>
                  </a:lnTo>
                  <a:lnTo>
                    <a:pt x="316171" y="511682"/>
                  </a:lnTo>
                  <a:lnTo>
                    <a:pt x="326085" y="466319"/>
                  </a:lnTo>
                  <a:lnTo>
                    <a:pt x="336350" y="418018"/>
                  </a:lnTo>
                  <a:lnTo>
                    <a:pt x="346212" y="366633"/>
                  </a:lnTo>
                  <a:lnTo>
                    <a:pt x="354917" y="312020"/>
                  </a:lnTo>
                  <a:lnTo>
                    <a:pt x="361711" y="254034"/>
                  </a:lnTo>
                  <a:lnTo>
                    <a:pt x="365841" y="192531"/>
                  </a:lnTo>
                  <a:lnTo>
                    <a:pt x="365841" y="24892"/>
                  </a:lnTo>
                  <a:lnTo>
                    <a:pt x="147985" y="0"/>
                  </a:lnTo>
                  <a:close/>
                </a:path>
              </a:pathLst>
            </a:custGeom>
            <a:solidFill>
              <a:srgbClr val="1D3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947" y="2258542"/>
              <a:ext cx="974725" cy="779145"/>
            </a:xfrm>
            <a:custGeom>
              <a:avLst/>
              <a:gdLst/>
              <a:ahLst/>
              <a:cxnLst/>
              <a:rect l="l" t="t" r="r" b="b"/>
              <a:pathLst>
                <a:path w="974725" h="779144">
                  <a:moveTo>
                    <a:pt x="974407" y="471957"/>
                  </a:moveTo>
                  <a:lnTo>
                    <a:pt x="972515" y="430872"/>
                  </a:lnTo>
                  <a:lnTo>
                    <a:pt x="967105" y="387045"/>
                  </a:lnTo>
                  <a:lnTo>
                    <a:pt x="958037" y="341464"/>
                  </a:lnTo>
                  <a:lnTo>
                    <a:pt x="945134" y="295186"/>
                  </a:lnTo>
                  <a:lnTo>
                    <a:pt x="928243" y="249199"/>
                  </a:lnTo>
                  <a:lnTo>
                    <a:pt x="907186" y="204546"/>
                  </a:lnTo>
                  <a:lnTo>
                    <a:pt x="881811" y="162229"/>
                  </a:lnTo>
                  <a:lnTo>
                    <a:pt x="851954" y="123266"/>
                  </a:lnTo>
                  <a:lnTo>
                    <a:pt x="817435" y="88684"/>
                  </a:lnTo>
                  <a:lnTo>
                    <a:pt x="778116" y="59499"/>
                  </a:lnTo>
                  <a:lnTo>
                    <a:pt x="733818" y="36715"/>
                  </a:lnTo>
                  <a:lnTo>
                    <a:pt x="685076" y="21577"/>
                  </a:lnTo>
                  <a:lnTo>
                    <a:pt x="684517" y="20726"/>
                  </a:lnTo>
                  <a:lnTo>
                    <a:pt x="665734" y="15468"/>
                  </a:lnTo>
                  <a:lnTo>
                    <a:pt x="612698" y="5600"/>
                  </a:lnTo>
                  <a:lnTo>
                    <a:pt x="530339" y="0"/>
                  </a:lnTo>
                  <a:lnTo>
                    <a:pt x="423595" y="7518"/>
                  </a:lnTo>
                  <a:lnTo>
                    <a:pt x="349364" y="22047"/>
                  </a:lnTo>
                  <a:lnTo>
                    <a:pt x="289941" y="39903"/>
                  </a:lnTo>
                  <a:lnTo>
                    <a:pt x="244170" y="59283"/>
                  </a:lnTo>
                  <a:lnTo>
                    <a:pt x="210908" y="78384"/>
                  </a:lnTo>
                  <a:lnTo>
                    <a:pt x="188556" y="96431"/>
                  </a:lnTo>
                  <a:lnTo>
                    <a:pt x="140804" y="139801"/>
                  </a:lnTo>
                  <a:lnTo>
                    <a:pt x="103847" y="184708"/>
                  </a:lnTo>
                  <a:lnTo>
                    <a:pt x="76644" y="230085"/>
                  </a:lnTo>
                  <a:lnTo>
                    <a:pt x="57759" y="275221"/>
                  </a:lnTo>
                  <a:lnTo>
                    <a:pt x="45745" y="319430"/>
                  </a:lnTo>
                  <a:lnTo>
                    <a:pt x="39154" y="362038"/>
                  </a:lnTo>
                  <a:lnTo>
                    <a:pt x="36537" y="402323"/>
                  </a:lnTo>
                  <a:lnTo>
                    <a:pt x="36436" y="439623"/>
                  </a:lnTo>
                  <a:lnTo>
                    <a:pt x="37414" y="473214"/>
                  </a:lnTo>
                  <a:lnTo>
                    <a:pt x="38023" y="502437"/>
                  </a:lnTo>
                  <a:lnTo>
                    <a:pt x="36830" y="526567"/>
                  </a:lnTo>
                  <a:lnTo>
                    <a:pt x="29146" y="562775"/>
                  </a:lnTo>
                  <a:lnTo>
                    <a:pt x="18440" y="595782"/>
                  </a:lnTo>
                  <a:lnTo>
                    <a:pt x="7886" y="629729"/>
                  </a:lnTo>
                  <a:lnTo>
                    <a:pt x="673" y="668731"/>
                  </a:lnTo>
                  <a:lnTo>
                    <a:pt x="0" y="716915"/>
                  </a:lnTo>
                  <a:lnTo>
                    <a:pt x="9067" y="778408"/>
                  </a:lnTo>
                  <a:lnTo>
                    <a:pt x="16459" y="778725"/>
                  </a:lnTo>
                  <a:lnTo>
                    <a:pt x="35293" y="773747"/>
                  </a:lnTo>
                  <a:lnTo>
                    <a:pt x="60579" y="754621"/>
                  </a:lnTo>
                  <a:lnTo>
                    <a:pt x="87325" y="712495"/>
                  </a:lnTo>
                  <a:lnTo>
                    <a:pt x="108013" y="682536"/>
                  </a:lnTo>
                  <a:lnTo>
                    <a:pt x="133388" y="654050"/>
                  </a:lnTo>
                  <a:lnTo>
                    <a:pt x="154355" y="618566"/>
                  </a:lnTo>
                  <a:lnTo>
                    <a:pt x="161899" y="567588"/>
                  </a:lnTo>
                  <a:lnTo>
                    <a:pt x="172110" y="503453"/>
                  </a:lnTo>
                  <a:lnTo>
                    <a:pt x="197396" y="440232"/>
                  </a:lnTo>
                  <a:lnTo>
                    <a:pt x="223215" y="391985"/>
                  </a:lnTo>
                  <a:lnTo>
                    <a:pt x="231521" y="378510"/>
                  </a:lnTo>
                  <a:lnTo>
                    <a:pt x="252577" y="425475"/>
                  </a:lnTo>
                  <a:lnTo>
                    <a:pt x="291922" y="530771"/>
                  </a:lnTo>
                  <a:lnTo>
                    <a:pt x="306539" y="622490"/>
                  </a:lnTo>
                  <a:lnTo>
                    <a:pt x="307327" y="687298"/>
                  </a:lnTo>
                  <a:lnTo>
                    <a:pt x="305181" y="711860"/>
                  </a:lnTo>
                  <a:lnTo>
                    <a:pt x="337108" y="724649"/>
                  </a:lnTo>
                  <a:lnTo>
                    <a:pt x="418096" y="742238"/>
                  </a:lnTo>
                  <a:lnTo>
                    <a:pt x="525932" y="733463"/>
                  </a:lnTo>
                  <a:lnTo>
                    <a:pt x="638429" y="667156"/>
                  </a:lnTo>
                  <a:lnTo>
                    <a:pt x="639457" y="650760"/>
                  </a:lnTo>
                  <a:lnTo>
                    <a:pt x="645007" y="606196"/>
                  </a:lnTo>
                  <a:lnTo>
                    <a:pt x="658799" y="540499"/>
                  </a:lnTo>
                  <a:lnTo>
                    <a:pt x="684517" y="460654"/>
                  </a:lnTo>
                  <a:lnTo>
                    <a:pt x="698449" y="424891"/>
                  </a:lnTo>
                  <a:lnTo>
                    <a:pt x="713054" y="385978"/>
                  </a:lnTo>
                  <a:lnTo>
                    <a:pt x="725766" y="347789"/>
                  </a:lnTo>
                  <a:lnTo>
                    <a:pt x="732713" y="357759"/>
                  </a:lnTo>
                  <a:lnTo>
                    <a:pt x="770407" y="417880"/>
                  </a:lnTo>
                  <a:lnTo>
                    <a:pt x="802741" y="485254"/>
                  </a:lnTo>
                  <a:lnTo>
                    <a:pt x="804786" y="533044"/>
                  </a:lnTo>
                  <a:lnTo>
                    <a:pt x="773988" y="580034"/>
                  </a:lnTo>
                  <a:lnTo>
                    <a:pt x="756412" y="614133"/>
                  </a:lnTo>
                  <a:lnTo>
                    <a:pt x="740473" y="641388"/>
                  </a:lnTo>
                  <a:lnTo>
                    <a:pt x="714616" y="667791"/>
                  </a:lnTo>
                  <a:lnTo>
                    <a:pt x="687552" y="703135"/>
                  </a:lnTo>
                  <a:lnTo>
                    <a:pt x="700328" y="721677"/>
                  </a:lnTo>
                  <a:lnTo>
                    <a:pt x="726998" y="728840"/>
                  </a:lnTo>
                  <a:lnTo>
                    <a:pt x="741667" y="730021"/>
                  </a:lnTo>
                  <a:lnTo>
                    <a:pt x="772960" y="720090"/>
                  </a:lnTo>
                  <a:lnTo>
                    <a:pt x="844003" y="687832"/>
                  </a:lnTo>
                  <a:lnTo>
                    <a:pt x="920559" y="629627"/>
                  </a:lnTo>
                  <a:lnTo>
                    <a:pt x="968362" y="541807"/>
                  </a:lnTo>
                  <a:lnTo>
                    <a:pt x="972972" y="509282"/>
                  </a:lnTo>
                  <a:lnTo>
                    <a:pt x="974407" y="471957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902" y="2006409"/>
              <a:ext cx="199239" cy="3804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357" y="2954147"/>
              <a:ext cx="113583" cy="1503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98776" y="2259965"/>
              <a:ext cx="581660" cy="742950"/>
            </a:xfrm>
            <a:custGeom>
              <a:avLst/>
              <a:gdLst/>
              <a:ahLst/>
              <a:cxnLst/>
              <a:rect l="l" t="t" r="r" b="b"/>
              <a:pathLst>
                <a:path w="581660" h="742950">
                  <a:moveTo>
                    <a:pt x="340198" y="0"/>
                  </a:moveTo>
                  <a:lnTo>
                    <a:pt x="345602" y="10005"/>
                  </a:lnTo>
                  <a:lnTo>
                    <a:pt x="346057" y="26701"/>
                  </a:lnTo>
                  <a:lnTo>
                    <a:pt x="341014" y="46684"/>
                  </a:lnTo>
                  <a:lnTo>
                    <a:pt x="303672" y="93662"/>
                  </a:lnTo>
                  <a:lnTo>
                    <a:pt x="229644" y="127254"/>
                  </a:lnTo>
                  <a:lnTo>
                    <a:pt x="190882" y="124852"/>
                  </a:lnTo>
                  <a:lnTo>
                    <a:pt x="167705" y="110902"/>
                  </a:lnTo>
                  <a:lnTo>
                    <a:pt x="156469" y="95285"/>
                  </a:lnTo>
                  <a:lnTo>
                    <a:pt x="153533" y="87884"/>
                  </a:lnTo>
                  <a:lnTo>
                    <a:pt x="149290" y="66927"/>
                  </a:lnTo>
                  <a:lnTo>
                    <a:pt x="150410" y="48244"/>
                  </a:lnTo>
                  <a:lnTo>
                    <a:pt x="154553" y="33823"/>
                  </a:lnTo>
                  <a:lnTo>
                    <a:pt x="159375" y="25654"/>
                  </a:lnTo>
                  <a:lnTo>
                    <a:pt x="145055" y="28489"/>
                  </a:lnTo>
                  <a:lnTo>
                    <a:pt x="61793" y="60211"/>
                  </a:lnTo>
                  <a:lnTo>
                    <a:pt x="13719" y="95123"/>
                  </a:lnTo>
                  <a:lnTo>
                    <a:pt x="0" y="151384"/>
                  </a:lnTo>
                  <a:lnTo>
                    <a:pt x="11254" y="242998"/>
                  </a:lnTo>
                  <a:lnTo>
                    <a:pt x="59832" y="395859"/>
                  </a:lnTo>
                  <a:lnTo>
                    <a:pt x="72245" y="423433"/>
                  </a:lnTo>
                  <a:lnTo>
                    <a:pt x="98728" y="495681"/>
                  </a:lnTo>
                  <a:lnTo>
                    <a:pt x="123146" y="596884"/>
                  </a:lnTo>
                  <a:lnTo>
                    <a:pt x="129365" y="711327"/>
                  </a:lnTo>
                  <a:lnTo>
                    <a:pt x="161350" y="724415"/>
                  </a:lnTo>
                  <a:lnTo>
                    <a:pt x="242474" y="742505"/>
                  </a:lnTo>
                  <a:lnTo>
                    <a:pt x="350493" y="733829"/>
                  </a:lnTo>
                  <a:lnTo>
                    <a:pt x="463159" y="666623"/>
                  </a:lnTo>
                  <a:lnTo>
                    <a:pt x="464214" y="656308"/>
                  </a:lnTo>
                  <a:lnTo>
                    <a:pt x="470487" y="621919"/>
                  </a:lnTo>
                  <a:lnTo>
                    <a:pt x="486637" y="558288"/>
                  </a:lnTo>
                  <a:lnTo>
                    <a:pt x="517324" y="460248"/>
                  </a:lnTo>
                  <a:lnTo>
                    <a:pt x="548972" y="371044"/>
                  </a:lnTo>
                  <a:lnTo>
                    <a:pt x="562698" y="328766"/>
                  </a:lnTo>
                  <a:lnTo>
                    <a:pt x="573450" y="287241"/>
                  </a:lnTo>
                  <a:lnTo>
                    <a:pt x="580047" y="245872"/>
                  </a:lnTo>
                  <a:lnTo>
                    <a:pt x="581305" y="204060"/>
                  </a:lnTo>
                  <a:lnTo>
                    <a:pt x="576044" y="161209"/>
                  </a:lnTo>
                  <a:lnTo>
                    <a:pt x="563081" y="116722"/>
                  </a:lnTo>
                  <a:lnTo>
                    <a:pt x="541235" y="70000"/>
                  </a:lnTo>
                  <a:lnTo>
                    <a:pt x="509323" y="20447"/>
                  </a:lnTo>
                  <a:lnTo>
                    <a:pt x="462089" y="9128"/>
                  </a:lnTo>
                  <a:lnTo>
                    <a:pt x="408618" y="1962"/>
                  </a:lnTo>
                  <a:lnTo>
                    <a:pt x="340198" y="0"/>
                  </a:lnTo>
                  <a:close/>
                </a:path>
              </a:pathLst>
            </a:custGeom>
            <a:solidFill>
              <a:srgbClr val="C9E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324" y="2902987"/>
              <a:ext cx="194357" cy="1472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6020" y="4381136"/>
              <a:ext cx="246379" cy="335915"/>
            </a:xfrm>
            <a:custGeom>
              <a:avLst/>
              <a:gdLst/>
              <a:ahLst/>
              <a:cxnLst/>
              <a:rect l="l" t="t" r="r" b="b"/>
              <a:pathLst>
                <a:path w="246380" h="335914">
                  <a:moveTo>
                    <a:pt x="146126" y="0"/>
                  </a:moveTo>
                  <a:lnTo>
                    <a:pt x="135233" y="959"/>
                  </a:lnTo>
                  <a:lnTo>
                    <a:pt x="128198" y="5754"/>
                  </a:lnTo>
                  <a:lnTo>
                    <a:pt x="125702" y="8631"/>
                  </a:lnTo>
                  <a:lnTo>
                    <a:pt x="115817" y="43287"/>
                  </a:lnTo>
                  <a:lnTo>
                    <a:pt x="93705" y="89695"/>
                  </a:lnTo>
                  <a:lnTo>
                    <a:pt x="65234" y="141371"/>
                  </a:lnTo>
                  <a:lnTo>
                    <a:pt x="36269" y="191833"/>
                  </a:lnTo>
                  <a:lnTo>
                    <a:pt x="12678" y="234596"/>
                  </a:lnTo>
                  <a:lnTo>
                    <a:pt x="327" y="263177"/>
                  </a:lnTo>
                  <a:lnTo>
                    <a:pt x="0" y="268718"/>
                  </a:lnTo>
                  <a:lnTo>
                    <a:pt x="983" y="282327"/>
                  </a:lnTo>
                  <a:lnTo>
                    <a:pt x="6226" y="299487"/>
                  </a:lnTo>
                  <a:lnTo>
                    <a:pt x="18679" y="315679"/>
                  </a:lnTo>
                  <a:lnTo>
                    <a:pt x="53849" y="330113"/>
                  </a:lnTo>
                  <a:lnTo>
                    <a:pt x="105457" y="335583"/>
                  </a:lnTo>
                  <a:lnTo>
                    <a:pt x="161255" y="333107"/>
                  </a:lnTo>
                  <a:lnTo>
                    <a:pt x="208992" y="323703"/>
                  </a:lnTo>
                  <a:lnTo>
                    <a:pt x="242742" y="293805"/>
                  </a:lnTo>
                  <a:lnTo>
                    <a:pt x="246011" y="277008"/>
                  </a:lnTo>
                  <a:lnTo>
                    <a:pt x="245234" y="255151"/>
                  </a:lnTo>
                  <a:lnTo>
                    <a:pt x="240618" y="239169"/>
                  </a:lnTo>
                  <a:lnTo>
                    <a:pt x="223979" y="195152"/>
                  </a:lnTo>
                  <a:lnTo>
                    <a:pt x="221028" y="183650"/>
                  </a:lnTo>
                  <a:lnTo>
                    <a:pt x="224476" y="177804"/>
                  </a:lnTo>
                  <a:lnTo>
                    <a:pt x="230391" y="169081"/>
                  </a:lnTo>
                  <a:lnTo>
                    <a:pt x="235472" y="157612"/>
                  </a:lnTo>
                  <a:lnTo>
                    <a:pt x="230110" y="112641"/>
                  </a:lnTo>
                  <a:lnTo>
                    <a:pt x="212155" y="75989"/>
                  </a:lnTo>
                  <a:lnTo>
                    <a:pt x="175683" y="26804"/>
                  </a:lnTo>
                  <a:lnTo>
                    <a:pt x="160195" y="8631"/>
                  </a:lnTo>
                  <a:lnTo>
                    <a:pt x="146126" y="0"/>
                  </a:lnTo>
                  <a:close/>
                </a:path>
              </a:pathLst>
            </a:custGeom>
            <a:solidFill>
              <a:srgbClr val="1D3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6885" y="426846"/>
            <a:ext cx="5647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Ключевые </a:t>
            </a:r>
            <a:r>
              <a:rPr spc="-20" dirty="0"/>
              <a:t>проекты, </a:t>
            </a:r>
            <a:r>
              <a:rPr spc="-45" dirty="0"/>
              <a:t>форумы, </a:t>
            </a:r>
            <a:r>
              <a:rPr spc="-40" dirty="0"/>
              <a:t> </a:t>
            </a:r>
            <a:r>
              <a:rPr spc="-10" dirty="0"/>
              <a:t>мероприя</a:t>
            </a:r>
            <a:r>
              <a:rPr dirty="0"/>
              <a:t>т</a:t>
            </a:r>
            <a:r>
              <a:rPr spc="-70" dirty="0"/>
              <a:t>ия,</a:t>
            </a:r>
            <a:r>
              <a:rPr spc="-110" dirty="0"/>
              <a:t> </a:t>
            </a:r>
            <a:r>
              <a:rPr spc="-120" dirty="0"/>
              <a:t>в</a:t>
            </a:r>
            <a:r>
              <a:rPr spc="-105" dirty="0"/>
              <a:t> </a:t>
            </a:r>
            <a:r>
              <a:rPr spc="45" dirty="0"/>
              <a:t>ра</a:t>
            </a:r>
            <a:r>
              <a:rPr spc="30" dirty="0"/>
              <a:t>мках</a:t>
            </a:r>
            <a:r>
              <a:rPr spc="-110" dirty="0"/>
              <a:t> </a:t>
            </a:r>
            <a:r>
              <a:rPr spc="55" dirty="0"/>
              <a:t>отрас</a:t>
            </a:r>
            <a:r>
              <a:rPr spc="-10" dirty="0"/>
              <a:t>ли  </a:t>
            </a:r>
            <a:r>
              <a:rPr spc="-20" dirty="0"/>
              <a:t>физической</a:t>
            </a:r>
            <a:r>
              <a:rPr spc="-105" dirty="0"/>
              <a:t> </a:t>
            </a:r>
            <a:r>
              <a:rPr spc="15" dirty="0"/>
              <a:t>культуры</a:t>
            </a:r>
            <a:r>
              <a:rPr spc="-125" dirty="0"/>
              <a:t> </a:t>
            </a:r>
            <a:r>
              <a:rPr spc="10" dirty="0"/>
              <a:t>и</a:t>
            </a:r>
            <a:r>
              <a:rPr spc="-110" dirty="0"/>
              <a:t> </a:t>
            </a:r>
            <a:r>
              <a:rPr spc="35" dirty="0"/>
              <a:t>спорта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0442" y="2076069"/>
            <a:ext cx="614362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 marR="177165" indent="-902335">
              <a:lnSpc>
                <a:spcPct val="114999"/>
              </a:lnSpc>
              <a:spcBef>
                <a:spcPts val="100"/>
              </a:spcBef>
            </a:pP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ходе</a:t>
            </a:r>
            <a:r>
              <a:rPr sz="18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реализации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проекта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«SPORT-волонтер»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базе</a:t>
            </a:r>
            <a:r>
              <a:rPr sz="18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отдела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открыт </a:t>
            </a:r>
            <a:r>
              <a:rPr sz="1800" spc="-43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муниципальный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ресурсный</a:t>
            </a:r>
            <a:r>
              <a:rPr sz="18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центр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добровольчества</a:t>
            </a:r>
            <a:endParaRPr sz="1800">
              <a:latin typeface="Franklin Gothic Medium"/>
              <a:cs typeface="Franklin Gothic Medium"/>
            </a:endParaRPr>
          </a:p>
          <a:p>
            <a:pPr marL="360045" marR="5080" indent="-201295">
              <a:lnSpc>
                <a:spcPct val="114999"/>
              </a:lnSpc>
            </a:pPr>
            <a:r>
              <a:rPr sz="1800" spc="-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г.о.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Семеновский</a:t>
            </a:r>
            <a:r>
              <a:rPr sz="18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основным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направлением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которого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является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спорт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 </a:t>
            </a:r>
            <a:r>
              <a:rPr sz="1800" spc="-43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здоровый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образ 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жизни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событийные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спортивные мероприятия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1491" y="0"/>
            <a:ext cx="1792605" cy="1339850"/>
          </a:xfrm>
          <a:custGeom>
            <a:avLst/>
            <a:gdLst/>
            <a:ahLst/>
            <a:cxnLst/>
            <a:rect l="l" t="t" r="r" b="b"/>
            <a:pathLst>
              <a:path w="1792604" h="1339850">
                <a:moveTo>
                  <a:pt x="1792508" y="967423"/>
                </a:moveTo>
                <a:lnTo>
                  <a:pt x="1297506" y="967423"/>
                </a:lnTo>
                <a:lnTo>
                  <a:pt x="1344024" y="969729"/>
                </a:lnTo>
                <a:lnTo>
                  <a:pt x="1390172" y="980439"/>
                </a:lnTo>
                <a:lnTo>
                  <a:pt x="1433282" y="999495"/>
                </a:lnTo>
                <a:lnTo>
                  <a:pt x="1471801" y="1025681"/>
                </a:lnTo>
                <a:lnTo>
                  <a:pt x="1506821" y="1057389"/>
                </a:lnTo>
                <a:lnTo>
                  <a:pt x="1539429" y="1093009"/>
                </a:lnTo>
                <a:lnTo>
                  <a:pt x="1570715" y="1130933"/>
                </a:lnTo>
                <a:lnTo>
                  <a:pt x="1601770" y="1169552"/>
                </a:lnTo>
                <a:lnTo>
                  <a:pt x="1633682" y="1207258"/>
                </a:lnTo>
                <a:lnTo>
                  <a:pt x="1667540" y="1242440"/>
                </a:lnTo>
                <a:lnTo>
                  <a:pt x="1701148" y="1272624"/>
                </a:lnTo>
                <a:lnTo>
                  <a:pt x="1735379" y="1300328"/>
                </a:lnTo>
                <a:lnTo>
                  <a:pt x="1770174" y="1325519"/>
                </a:lnTo>
                <a:lnTo>
                  <a:pt x="1792508" y="1339845"/>
                </a:lnTo>
                <a:lnTo>
                  <a:pt x="1792508" y="967423"/>
                </a:lnTo>
                <a:close/>
              </a:path>
              <a:path w="1792604" h="1339850">
                <a:moveTo>
                  <a:pt x="1792508" y="0"/>
                </a:moveTo>
                <a:lnTo>
                  <a:pt x="0" y="0"/>
                </a:lnTo>
                <a:lnTo>
                  <a:pt x="1617" y="1008"/>
                </a:lnTo>
                <a:lnTo>
                  <a:pt x="43390" y="30258"/>
                </a:lnTo>
                <a:lnTo>
                  <a:pt x="84406" y="61737"/>
                </a:lnTo>
                <a:lnTo>
                  <a:pt x="124397" y="94790"/>
                </a:lnTo>
                <a:lnTo>
                  <a:pt x="163095" y="128761"/>
                </a:lnTo>
                <a:lnTo>
                  <a:pt x="200234" y="162992"/>
                </a:lnTo>
                <a:lnTo>
                  <a:pt x="235545" y="196829"/>
                </a:lnTo>
                <a:lnTo>
                  <a:pt x="268762" y="229615"/>
                </a:lnTo>
                <a:lnTo>
                  <a:pt x="305201" y="267266"/>
                </a:lnTo>
                <a:lnTo>
                  <a:pt x="339858" y="306325"/>
                </a:lnTo>
                <a:lnTo>
                  <a:pt x="372761" y="346723"/>
                </a:lnTo>
                <a:lnTo>
                  <a:pt x="403936" y="388387"/>
                </a:lnTo>
                <a:lnTo>
                  <a:pt x="433408" y="431247"/>
                </a:lnTo>
                <a:lnTo>
                  <a:pt x="461205" y="475233"/>
                </a:lnTo>
                <a:lnTo>
                  <a:pt x="487352" y="520272"/>
                </a:lnTo>
                <a:lnTo>
                  <a:pt x="511877" y="566294"/>
                </a:lnTo>
                <a:lnTo>
                  <a:pt x="534804" y="613228"/>
                </a:lnTo>
                <a:lnTo>
                  <a:pt x="556162" y="661003"/>
                </a:lnTo>
                <a:lnTo>
                  <a:pt x="575975" y="709549"/>
                </a:lnTo>
                <a:lnTo>
                  <a:pt x="595315" y="757373"/>
                </a:lnTo>
                <a:lnTo>
                  <a:pt x="615555" y="802713"/>
                </a:lnTo>
                <a:lnTo>
                  <a:pt x="637170" y="845196"/>
                </a:lnTo>
                <a:lnTo>
                  <a:pt x="660637" y="884448"/>
                </a:lnTo>
                <a:lnTo>
                  <a:pt x="686434" y="920095"/>
                </a:lnTo>
                <a:lnTo>
                  <a:pt x="715038" y="951763"/>
                </a:lnTo>
                <a:lnTo>
                  <a:pt x="746925" y="979078"/>
                </a:lnTo>
                <a:lnTo>
                  <a:pt x="782572" y="1001667"/>
                </a:lnTo>
                <a:lnTo>
                  <a:pt x="822456" y="1019156"/>
                </a:lnTo>
                <a:lnTo>
                  <a:pt x="867054" y="1031170"/>
                </a:lnTo>
                <a:lnTo>
                  <a:pt x="916843" y="1037336"/>
                </a:lnTo>
                <a:lnTo>
                  <a:pt x="964877" y="1036661"/>
                </a:lnTo>
                <a:lnTo>
                  <a:pt x="1012862" y="1030114"/>
                </a:lnTo>
                <a:lnTo>
                  <a:pt x="1060759" y="1019477"/>
                </a:lnTo>
                <a:lnTo>
                  <a:pt x="1108528" y="1006536"/>
                </a:lnTo>
                <a:lnTo>
                  <a:pt x="1156127" y="993076"/>
                </a:lnTo>
                <a:lnTo>
                  <a:pt x="1203517" y="980880"/>
                </a:lnTo>
                <a:lnTo>
                  <a:pt x="1250656" y="971734"/>
                </a:lnTo>
                <a:lnTo>
                  <a:pt x="1297506" y="967423"/>
                </a:lnTo>
                <a:lnTo>
                  <a:pt x="1792508" y="967423"/>
                </a:lnTo>
                <a:lnTo>
                  <a:pt x="1792508" y="0"/>
                </a:lnTo>
                <a:close/>
              </a:path>
            </a:pathLst>
          </a:custGeom>
          <a:solidFill>
            <a:srgbClr val="55C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4743" y="3871686"/>
            <a:ext cx="1649095" cy="1271905"/>
          </a:xfrm>
          <a:custGeom>
            <a:avLst/>
            <a:gdLst/>
            <a:ahLst/>
            <a:cxnLst/>
            <a:rect l="l" t="t" r="r" b="b"/>
            <a:pathLst>
              <a:path w="1649095" h="1271904">
                <a:moveTo>
                  <a:pt x="1504885" y="0"/>
                </a:moveTo>
                <a:lnTo>
                  <a:pt x="1459426" y="536"/>
                </a:lnTo>
                <a:lnTo>
                  <a:pt x="1413796" y="7450"/>
                </a:lnTo>
                <a:lnTo>
                  <a:pt x="1368873" y="20226"/>
                </a:lnTo>
                <a:lnTo>
                  <a:pt x="1325537" y="38350"/>
                </a:lnTo>
                <a:lnTo>
                  <a:pt x="1284666" y="61306"/>
                </a:lnTo>
                <a:lnTo>
                  <a:pt x="1247141" y="88580"/>
                </a:lnTo>
                <a:lnTo>
                  <a:pt x="1208433" y="123146"/>
                </a:lnTo>
                <a:lnTo>
                  <a:pt x="1173003" y="160750"/>
                </a:lnTo>
                <a:lnTo>
                  <a:pt x="1140308" y="200860"/>
                </a:lnTo>
                <a:lnTo>
                  <a:pt x="1109806" y="242945"/>
                </a:lnTo>
                <a:lnTo>
                  <a:pt x="1080953" y="286474"/>
                </a:lnTo>
                <a:lnTo>
                  <a:pt x="1053206" y="330917"/>
                </a:lnTo>
                <a:lnTo>
                  <a:pt x="998856" y="420418"/>
                </a:lnTo>
                <a:lnTo>
                  <a:pt x="970790" y="464740"/>
                </a:lnTo>
                <a:lnTo>
                  <a:pt x="941136" y="508431"/>
                </a:lnTo>
                <a:lnTo>
                  <a:pt x="909557" y="550721"/>
                </a:lnTo>
                <a:lnTo>
                  <a:pt x="875714" y="590839"/>
                </a:lnTo>
                <a:lnTo>
                  <a:pt x="839269" y="628017"/>
                </a:lnTo>
                <a:lnTo>
                  <a:pt x="799885" y="661484"/>
                </a:lnTo>
                <a:lnTo>
                  <a:pt x="757223" y="690470"/>
                </a:lnTo>
                <a:lnTo>
                  <a:pt x="710947" y="714207"/>
                </a:lnTo>
                <a:lnTo>
                  <a:pt x="667325" y="731055"/>
                </a:lnTo>
                <a:lnTo>
                  <a:pt x="622165" y="743506"/>
                </a:lnTo>
                <a:lnTo>
                  <a:pt x="575817" y="752526"/>
                </a:lnTo>
                <a:lnTo>
                  <a:pt x="528631" y="759079"/>
                </a:lnTo>
                <a:lnTo>
                  <a:pt x="385556" y="773582"/>
                </a:lnTo>
                <a:lnTo>
                  <a:pt x="338527" y="779914"/>
                </a:lnTo>
                <a:lnTo>
                  <a:pt x="292413" y="788602"/>
                </a:lnTo>
                <a:lnTo>
                  <a:pt x="247565" y="800611"/>
                </a:lnTo>
                <a:lnTo>
                  <a:pt x="204333" y="816906"/>
                </a:lnTo>
                <a:lnTo>
                  <a:pt x="163069" y="838451"/>
                </a:lnTo>
                <a:lnTo>
                  <a:pt x="125566" y="865951"/>
                </a:lnTo>
                <a:lnTo>
                  <a:pt x="93119" y="897990"/>
                </a:lnTo>
                <a:lnTo>
                  <a:pt x="65647" y="934000"/>
                </a:lnTo>
                <a:lnTo>
                  <a:pt x="43065" y="973417"/>
                </a:lnTo>
                <a:lnTo>
                  <a:pt x="25293" y="1015674"/>
                </a:lnTo>
                <a:lnTo>
                  <a:pt x="12246" y="1060205"/>
                </a:lnTo>
                <a:lnTo>
                  <a:pt x="3843" y="1106445"/>
                </a:lnTo>
                <a:lnTo>
                  <a:pt x="0" y="1153828"/>
                </a:lnTo>
                <a:lnTo>
                  <a:pt x="634" y="1201787"/>
                </a:lnTo>
                <a:lnTo>
                  <a:pt x="5663" y="1249756"/>
                </a:lnTo>
                <a:lnTo>
                  <a:pt x="10008" y="1271812"/>
                </a:lnTo>
                <a:lnTo>
                  <a:pt x="1648870" y="1271812"/>
                </a:lnTo>
                <a:lnTo>
                  <a:pt x="1631443" y="41806"/>
                </a:lnTo>
                <a:lnTo>
                  <a:pt x="1591773" y="20119"/>
                </a:lnTo>
                <a:lnTo>
                  <a:pt x="1549294" y="6356"/>
                </a:lnTo>
                <a:lnTo>
                  <a:pt x="1504885" y="0"/>
                </a:lnTo>
                <a:close/>
              </a:path>
            </a:pathLst>
          </a:custGeom>
          <a:solidFill>
            <a:srgbClr val="578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78892"/>
            <a:ext cx="770890" cy="965200"/>
          </a:xfrm>
          <a:custGeom>
            <a:avLst/>
            <a:gdLst/>
            <a:ahLst/>
            <a:cxnLst/>
            <a:rect l="l" t="t" r="r" b="b"/>
            <a:pathLst>
              <a:path w="770890" h="965200">
                <a:moveTo>
                  <a:pt x="37433" y="0"/>
                </a:moveTo>
                <a:lnTo>
                  <a:pt x="0" y="317"/>
                </a:lnTo>
                <a:lnTo>
                  <a:pt x="0" y="964606"/>
                </a:lnTo>
                <a:lnTo>
                  <a:pt x="12256" y="964606"/>
                </a:lnTo>
                <a:lnTo>
                  <a:pt x="45966" y="928601"/>
                </a:lnTo>
                <a:lnTo>
                  <a:pt x="83358" y="891243"/>
                </a:lnTo>
                <a:lnTo>
                  <a:pt x="123945" y="861607"/>
                </a:lnTo>
                <a:lnTo>
                  <a:pt x="168872" y="839482"/>
                </a:lnTo>
                <a:lnTo>
                  <a:pt x="217023" y="824433"/>
                </a:lnTo>
                <a:lnTo>
                  <a:pt x="267281" y="816028"/>
                </a:lnTo>
                <a:lnTo>
                  <a:pt x="318532" y="813833"/>
                </a:lnTo>
                <a:lnTo>
                  <a:pt x="653382" y="813833"/>
                </a:lnTo>
                <a:lnTo>
                  <a:pt x="658478" y="811209"/>
                </a:lnTo>
                <a:lnTo>
                  <a:pt x="714106" y="759636"/>
                </a:lnTo>
                <a:lnTo>
                  <a:pt x="735748" y="727994"/>
                </a:lnTo>
                <a:lnTo>
                  <a:pt x="755914" y="683636"/>
                </a:lnTo>
                <a:lnTo>
                  <a:pt x="767615" y="635836"/>
                </a:lnTo>
                <a:lnTo>
                  <a:pt x="770510" y="586902"/>
                </a:lnTo>
                <a:lnTo>
                  <a:pt x="764263" y="539144"/>
                </a:lnTo>
                <a:lnTo>
                  <a:pt x="748533" y="494873"/>
                </a:lnTo>
                <a:lnTo>
                  <a:pt x="722983" y="456397"/>
                </a:lnTo>
                <a:lnTo>
                  <a:pt x="687272" y="426026"/>
                </a:lnTo>
                <a:lnTo>
                  <a:pt x="644163" y="406728"/>
                </a:lnTo>
                <a:lnTo>
                  <a:pt x="597756" y="396173"/>
                </a:lnTo>
                <a:lnTo>
                  <a:pt x="549479" y="390424"/>
                </a:lnTo>
                <a:lnTo>
                  <a:pt x="500763" y="385546"/>
                </a:lnTo>
                <a:lnTo>
                  <a:pt x="453037" y="377601"/>
                </a:lnTo>
                <a:lnTo>
                  <a:pt x="407733" y="362653"/>
                </a:lnTo>
                <a:lnTo>
                  <a:pt x="362334" y="335764"/>
                </a:lnTo>
                <a:lnTo>
                  <a:pt x="323643" y="299731"/>
                </a:lnTo>
                <a:lnTo>
                  <a:pt x="290271" y="257697"/>
                </a:lnTo>
                <a:lnTo>
                  <a:pt x="260832" y="212805"/>
                </a:lnTo>
                <a:lnTo>
                  <a:pt x="233066" y="167152"/>
                </a:lnTo>
                <a:lnTo>
                  <a:pt x="204174" y="122277"/>
                </a:lnTo>
                <a:lnTo>
                  <a:pt x="171924" y="80350"/>
                </a:lnTo>
                <a:lnTo>
                  <a:pt x="134086" y="43540"/>
                </a:lnTo>
                <a:lnTo>
                  <a:pt x="88662" y="15364"/>
                </a:lnTo>
                <a:lnTo>
                  <a:pt x="37433" y="0"/>
                </a:lnTo>
                <a:close/>
              </a:path>
              <a:path w="770890" h="965200">
                <a:moveTo>
                  <a:pt x="653382" y="813833"/>
                </a:moveTo>
                <a:lnTo>
                  <a:pt x="318532" y="813833"/>
                </a:lnTo>
                <a:lnTo>
                  <a:pt x="369658" y="817414"/>
                </a:lnTo>
                <a:lnTo>
                  <a:pt x="421101" y="825892"/>
                </a:lnTo>
                <a:lnTo>
                  <a:pt x="472959" y="835222"/>
                </a:lnTo>
                <a:lnTo>
                  <a:pt x="524594" y="841434"/>
                </a:lnTo>
                <a:lnTo>
                  <a:pt x="575369" y="840560"/>
                </a:lnTo>
                <a:lnTo>
                  <a:pt x="624649" y="828628"/>
                </a:lnTo>
                <a:lnTo>
                  <a:pt x="653382" y="813833"/>
                </a:lnTo>
                <a:close/>
              </a:path>
            </a:pathLst>
          </a:custGeom>
          <a:solidFill>
            <a:srgbClr val="FBD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" y="126"/>
            <a:ext cx="999490" cy="1760855"/>
          </a:xfrm>
          <a:custGeom>
            <a:avLst/>
            <a:gdLst/>
            <a:ahLst/>
            <a:cxnLst/>
            <a:rect l="l" t="t" r="r" b="b"/>
            <a:pathLst>
              <a:path w="999490" h="1760855">
                <a:moveTo>
                  <a:pt x="985353" y="0"/>
                </a:moveTo>
                <a:lnTo>
                  <a:pt x="0" y="0"/>
                </a:lnTo>
                <a:lnTo>
                  <a:pt x="0" y="1501013"/>
                </a:lnTo>
                <a:lnTo>
                  <a:pt x="34620" y="1508164"/>
                </a:lnTo>
                <a:lnTo>
                  <a:pt x="67806" y="1522317"/>
                </a:lnTo>
                <a:lnTo>
                  <a:pt x="99165" y="1541660"/>
                </a:lnTo>
                <a:lnTo>
                  <a:pt x="128306" y="1564386"/>
                </a:lnTo>
                <a:lnTo>
                  <a:pt x="164106" y="1599578"/>
                </a:lnTo>
                <a:lnTo>
                  <a:pt x="198208" y="1637141"/>
                </a:lnTo>
                <a:lnTo>
                  <a:pt x="232571" y="1674203"/>
                </a:lnTo>
                <a:lnTo>
                  <a:pt x="269149" y="1707896"/>
                </a:lnTo>
                <a:lnTo>
                  <a:pt x="311812" y="1736296"/>
                </a:lnTo>
                <a:lnTo>
                  <a:pt x="359149" y="1754981"/>
                </a:lnTo>
                <a:lnTo>
                  <a:pt x="408050" y="1760474"/>
                </a:lnTo>
                <a:lnTo>
                  <a:pt x="455407" y="1749298"/>
                </a:lnTo>
                <a:lnTo>
                  <a:pt x="501311" y="1715420"/>
                </a:lnTo>
                <a:lnTo>
                  <a:pt x="536776" y="1669161"/>
                </a:lnTo>
                <a:lnTo>
                  <a:pt x="560460" y="1627610"/>
                </a:lnTo>
                <a:lnTo>
                  <a:pt x="579954" y="1584395"/>
                </a:lnTo>
                <a:lnTo>
                  <a:pt x="595365" y="1539774"/>
                </a:lnTo>
                <a:lnTo>
                  <a:pt x="606798" y="1494005"/>
                </a:lnTo>
                <a:lnTo>
                  <a:pt x="614358" y="1447345"/>
                </a:lnTo>
                <a:lnTo>
                  <a:pt x="618153" y="1400052"/>
                </a:lnTo>
                <a:lnTo>
                  <a:pt x="618288" y="1352385"/>
                </a:lnTo>
                <a:lnTo>
                  <a:pt x="614868" y="1304602"/>
                </a:lnTo>
                <a:lnTo>
                  <a:pt x="608000" y="1256960"/>
                </a:lnTo>
                <a:lnTo>
                  <a:pt x="597789" y="1209716"/>
                </a:lnTo>
                <a:lnTo>
                  <a:pt x="584342" y="1163131"/>
                </a:lnTo>
                <a:lnTo>
                  <a:pt x="567764" y="1117460"/>
                </a:lnTo>
                <a:lnTo>
                  <a:pt x="548160" y="1072962"/>
                </a:lnTo>
                <a:lnTo>
                  <a:pt x="525638" y="1029895"/>
                </a:lnTo>
                <a:lnTo>
                  <a:pt x="500302" y="988517"/>
                </a:lnTo>
                <a:lnTo>
                  <a:pt x="472259" y="949086"/>
                </a:lnTo>
                <a:lnTo>
                  <a:pt x="441615" y="911860"/>
                </a:lnTo>
                <a:lnTo>
                  <a:pt x="406686" y="874486"/>
                </a:lnTo>
                <a:lnTo>
                  <a:pt x="369952" y="838703"/>
                </a:lnTo>
                <a:lnTo>
                  <a:pt x="294639" y="768817"/>
                </a:lnTo>
                <a:lnTo>
                  <a:pt x="257844" y="733167"/>
                </a:lnTo>
                <a:lnTo>
                  <a:pt x="222811" y="696016"/>
                </a:lnTo>
                <a:lnTo>
                  <a:pt x="190434" y="656589"/>
                </a:lnTo>
                <a:lnTo>
                  <a:pt x="167984" y="624175"/>
                </a:lnTo>
                <a:lnTo>
                  <a:pt x="150585" y="589391"/>
                </a:lnTo>
                <a:lnTo>
                  <a:pt x="141725" y="553059"/>
                </a:lnTo>
                <a:lnTo>
                  <a:pt x="144892" y="516000"/>
                </a:lnTo>
                <a:lnTo>
                  <a:pt x="182819" y="459533"/>
                </a:lnTo>
                <a:lnTo>
                  <a:pt x="245616" y="428878"/>
                </a:lnTo>
                <a:lnTo>
                  <a:pt x="314117" y="424180"/>
                </a:lnTo>
                <a:lnTo>
                  <a:pt x="349086" y="427057"/>
                </a:lnTo>
                <a:lnTo>
                  <a:pt x="383665" y="431673"/>
                </a:lnTo>
                <a:lnTo>
                  <a:pt x="477397" y="445561"/>
                </a:lnTo>
                <a:lnTo>
                  <a:pt x="524533" y="451472"/>
                </a:lnTo>
                <a:lnTo>
                  <a:pt x="571671" y="455533"/>
                </a:lnTo>
                <a:lnTo>
                  <a:pt x="618679" y="456873"/>
                </a:lnTo>
                <a:lnTo>
                  <a:pt x="665423" y="454622"/>
                </a:lnTo>
                <a:lnTo>
                  <a:pt x="711772" y="447909"/>
                </a:lnTo>
                <a:lnTo>
                  <a:pt x="757591" y="435863"/>
                </a:lnTo>
                <a:lnTo>
                  <a:pt x="799356" y="418733"/>
                </a:lnTo>
                <a:lnTo>
                  <a:pt x="838125" y="396019"/>
                </a:lnTo>
                <a:lnTo>
                  <a:pt x="873555" y="368349"/>
                </a:lnTo>
                <a:lnTo>
                  <a:pt x="905300" y="336352"/>
                </a:lnTo>
                <a:lnTo>
                  <a:pt x="933018" y="300656"/>
                </a:lnTo>
                <a:lnTo>
                  <a:pt x="956363" y="261889"/>
                </a:lnTo>
                <a:lnTo>
                  <a:pt x="974993" y="220681"/>
                </a:lnTo>
                <a:lnTo>
                  <a:pt x="988562" y="177658"/>
                </a:lnTo>
                <a:lnTo>
                  <a:pt x="996726" y="133451"/>
                </a:lnTo>
                <a:lnTo>
                  <a:pt x="999142" y="88686"/>
                </a:lnTo>
                <a:lnTo>
                  <a:pt x="995466" y="43993"/>
                </a:lnTo>
                <a:lnTo>
                  <a:pt x="985353" y="0"/>
                </a:lnTo>
                <a:close/>
              </a:path>
            </a:pathLst>
          </a:custGeom>
          <a:solidFill>
            <a:srgbClr val="ED8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7046" y="4374260"/>
            <a:ext cx="629920" cy="620395"/>
          </a:xfrm>
          <a:custGeom>
            <a:avLst/>
            <a:gdLst/>
            <a:ahLst/>
            <a:cxnLst/>
            <a:rect l="l" t="t" r="r" b="b"/>
            <a:pathLst>
              <a:path w="629920" h="620395">
                <a:moveTo>
                  <a:pt x="435248" y="475386"/>
                </a:moveTo>
                <a:lnTo>
                  <a:pt x="405638" y="475386"/>
                </a:lnTo>
                <a:lnTo>
                  <a:pt x="413385" y="476643"/>
                </a:lnTo>
                <a:lnTo>
                  <a:pt x="417067" y="484670"/>
                </a:lnTo>
                <a:lnTo>
                  <a:pt x="491363" y="620356"/>
                </a:lnTo>
                <a:lnTo>
                  <a:pt x="516381" y="605790"/>
                </a:lnTo>
                <a:lnTo>
                  <a:pt x="435248" y="475386"/>
                </a:lnTo>
                <a:close/>
              </a:path>
              <a:path w="629920" h="620395">
                <a:moveTo>
                  <a:pt x="387024" y="486765"/>
                </a:moveTo>
                <a:lnTo>
                  <a:pt x="231266" y="486765"/>
                </a:lnTo>
                <a:lnTo>
                  <a:pt x="245699" y="490169"/>
                </a:lnTo>
                <a:lnTo>
                  <a:pt x="258238" y="497268"/>
                </a:lnTo>
                <a:lnTo>
                  <a:pt x="267610" y="507882"/>
                </a:lnTo>
                <a:lnTo>
                  <a:pt x="272541" y="521830"/>
                </a:lnTo>
                <a:lnTo>
                  <a:pt x="278638" y="563308"/>
                </a:lnTo>
                <a:lnTo>
                  <a:pt x="387024" y="486765"/>
                </a:lnTo>
                <a:close/>
              </a:path>
              <a:path w="629920" h="620395">
                <a:moveTo>
                  <a:pt x="83185" y="258000"/>
                </a:moveTo>
                <a:lnTo>
                  <a:pt x="93725" y="288124"/>
                </a:lnTo>
                <a:lnTo>
                  <a:pt x="94569" y="299689"/>
                </a:lnTo>
                <a:lnTo>
                  <a:pt x="91328" y="310149"/>
                </a:lnTo>
                <a:lnTo>
                  <a:pt x="0" y="343280"/>
                </a:lnTo>
                <a:lnTo>
                  <a:pt x="58419" y="419658"/>
                </a:lnTo>
                <a:lnTo>
                  <a:pt x="62718" y="427747"/>
                </a:lnTo>
                <a:lnTo>
                  <a:pt x="64039" y="436046"/>
                </a:lnTo>
                <a:lnTo>
                  <a:pt x="62741" y="444381"/>
                </a:lnTo>
                <a:lnTo>
                  <a:pt x="59181" y="452577"/>
                </a:lnTo>
                <a:lnTo>
                  <a:pt x="35813" y="488454"/>
                </a:lnTo>
                <a:lnTo>
                  <a:pt x="387024" y="486765"/>
                </a:lnTo>
                <a:lnTo>
                  <a:pt x="397382" y="479450"/>
                </a:lnTo>
                <a:lnTo>
                  <a:pt x="398017" y="478929"/>
                </a:lnTo>
                <a:lnTo>
                  <a:pt x="399668" y="478078"/>
                </a:lnTo>
                <a:lnTo>
                  <a:pt x="405638" y="475386"/>
                </a:lnTo>
                <a:lnTo>
                  <a:pt x="435248" y="475386"/>
                </a:lnTo>
                <a:lnTo>
                  <a:pt x="434213" y="473722"/>
                </a:lnTo>
                <a:lnTo>
                  <a:pt x="430022" y="467779"/>
                </a:lnTo>
                <a:lnTo>
                  <a:pt x="433577" y="458190"/>
                </a:lnTo>
                <a:lnTo>
                  <a:pt x="440181" y="455231"/>
                </a:lnTo>
                <a:lnTo>
                  <a:pt x="572135" y="393776"/>
                </a:lnTo>
                <a:lnTo>
                  <a:pt x="540765" y="366775"/>
                </a:lnTo>
                <a:lnTo>
                  <a:pt x="530332" y="354857"/>
                </a:lnTo>
                <a:lnTo>
                  <a:pt x="525303" y="341220"/>
                </a:lnTo>
                <a:lnTo>
                  <a:pt x="525942" y="327063"/>
                </a:lnTo>
                <a:lnTo>
                  <a:pt x="532511" y="313588"/>
                </a:lnTo>
                <a:lnTo>
                  <a:pt x="544269" y="293141"/>
                </a:lnTo>
                <a:lnTo>
                  <a:pt x="186054" y="293141"/>
                </a:lnTo>
                <a:lnTo>
                  <a:pt x="182499" y="292087"/>
                </a:lnTo>
                <a:lnTo>
                  <a:pt x="83185" y="258000"/>
                </a:lnTo>
                <a:close/>
              </a:path>
              <a:path w="629920" h="620395">
                <a:moveTo>
                  <a:pt x="149605" y="0"/>
                </a:moveTo>
                <a:lnTo>
                  <a:pt x="152878" y="93649"/>
                </a:lnTo>
                <a:lnTo>
                  <a:pt x="152976" y="98488"/>
                </a:lnTo>
                <a:lnTo>
                  <a:pt x="151637" y="106681"/>
                </a:lnTo>
                <a:lnTo>
                  <a:pt x="132587" y="126390"/>
                </a:lnTo>
                <a:lnTo>
                  <a:pt x="88900" y="138353"/>
                </a:lnTo>
                <a:lnTo>
                  <a:pt x="197485" y="269455"/>
                </a:lnTo>
                <a:lnTo>
                  <a:pt x="200404" y="276034"/>
                </a:lnTo>
                <a:lnTo>
                  <a:pt x="200072" y="282392"/>
                </a:lnTo>
                <a:lnTo>
                  <a:pt x="197145" y="287781"/>
                </a:lnTo>
                <a:lnTo>
                  <a:pt x="192277" y="291452"/>
                </a:lnTo>
                <a:lnTo>
                  <a:pt x="189356" y="292760"/>
                </a:lnTo>
                <a:lnTo>
                  <a:pt x="186054" y="293141"/>
                </a:lnTo>
                <a:lnTo>
                  <a:pt x="544269" y="293141"/>
                </a:lnTo>
                <a:lnTo>
                  <a:pt x="606268" y="185331"/>
                </a:lnTo>
                <a:lnTo>
                  <a:pt x="371348" y="185331"/>
                </a:lnTo>
                <a:lnTo>
                  <a:pt x="362838" y="182308"/>
                </a:lnTo>
                <a:lnTo>
                  <a:pt x="359790" y="173672"/>
                </a:lnTo>
                <a:lnTo>
                  <a:pt x="316804" y="55705"/>
                </a:lnTo>
                <a:lnTo>
                  <a:pt x="246443" y="55705"/>
                </a:lnTo>
                <a:lnTo>
                  <a:pt x="239367" y="54147"/>
                </a:lnTo>
                <a:lnTo>
                  <a:pt x="232790" y="50901"/>
                </a:lnTo>
                <a:lnTo>
                  <a:pt x="149605" y="0"/>
                </a:lnTo>
                <a:close/>
              </a:path>
              <a:path w="629920" h="620395">
                <a:moveTo>
                  <a:pt x="406145" y="70256"/>
                </a:moveTo>
                <a:lnTo>
                  <a:pt x="385699" y="171399"/>
                </a:lnTo>
                <a:lnTo>
                  <a:pt x="384810" y="177012"/>
                </a:lnTo>
                <a:lnTo>
                  <a:pt x="381762" y="180644"/>
                </a:lnTo>
                <a:lnTo>
                  <a:pt x="377951" y="182333"/>
                </a:lnTo>
                <a:lnTo>
                  <a:pt x="371348" y="185331"/>
                </a:lnTo>
                <a:lnTo>
                  <a:pt x="606268" y="185331"/>
                </a:lnTo>
                <a:lnTo>
                  <a:pt x="628171" y="147243"/>
                </a:lnTo>
                <a:lnTo>
                  <a:pt x="585215" y="147243"/>
                </a:lnTo>
                <a:lnTo>
                  <a:pt x="576163" y="146217"/>
                </a:lnTo>
                <a:lnTo>
                  <a:pt x="567943" y="142427"/>
                </a:lnTo>
                <a:lnTo>
                  <a:pt x="561248" y="136746"/>
                </a:lnTo>
                <a:lnTo>
                  <a:pt x="556767" y="130047"/>
                </a:lnTo>
                <a:lnTo>
                  <a:pt x="545656" y="102240"/>
                </a:lnTo>
                <a:lnTo>
                  <a:pt x="452403" y="102240"/>
                </a:lnTo>
                <a:lnTo>
                  <a:pt x="443785" y="102028"/>
                </a:lnTo>
                <a:lnTo>
                  <a:pt x="435429" y="99192"/>
                </a:lnTo>
                <a:lnTo>
                  <a:pt x="427989" y="93649"/>
                </a:lnTo>
                <a:lnTo>
                  <a:pt x="406145" y="70256"/>
                </a:lnTo>
                <a:close/>
              </a:path>
              <a:path w="629920" h="620395">
                <a:moveTo>
                  <a:pt x="629792" y="144424"/>
                </a:moveTo>
                <a:lnTo>
                  <a:pt x="585215" y="147243"/>
                </a:lnTo>
                <a:lnTo>
                  <a:pt x="628171" y="147243"/>
                </a:lnTo>
                <a:lnTo>
                  <a:pt x="629792" y="144424"/>
                </a:lnTo>
                <a:close/>
              </a:path>
              <a:path w="629920" h="620395">
                <a:moveTo>
                  <a:pt x="521462" y="41694"/>
                </a:moveTo>
                <a:lnTo>
                  <a:pt x="469138" y="93903"/>
                </a:lnTo>
                <a:lnTo>
                  <a:pt x="466725" y="96469"/>
                </a:lnTo>
                <a:lnTo>
                  <a:pt x="463803" y="98488"/>
                </a:lnTo>
                <a:lnTo>
                  <a:pt x="460628" y="99910"/>
                </a:lnTo>
                <a:lnTo>
                  <a:pt x="452403" y="102240"/>
                </a:lnTo>
                <a:lnTo>
                  <a:pt x="545656" y="102240"/>
                </a:lnTo>
                <a:lnTo>
                  <a:pt x="521462" y="41694"/>
                </a:lnTo>
                <a:close/>
              </a:path>
              <a:path w="629920" h="620395">
                <a:moveTo>
                  <a:pt x="301878" y="14744"/>
                </a:moveTo>
                <a:lnTo>
                  <a:pt x="269113" y="47066"/>
                </a:lnTo>
                <a:lnTo>
                  <a:pt x="266573" y="49872"/>
                </a:lnTo>
                <a:lnTo>
                  <a:pt x="263651" y="52019"/>
                </a:lnTo>
                <a:lnTo>
                  <a:pt x="260476" y="53479"/>
                </a:lnTo>
                <a:lnTo>
                  <a:pt x="253615" y="55505"/>
                </a:lnTo>
                <a:lnTo>
                  <a:pt x="246443" y="55705"/>
                </a:lnTo>
                <a:lnTo>
                  <a:pt x="316804" y="55705"/>
                </a:lnTo>
                <a:lnTo>
                  <a:pt x="301878" y="14744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0335" y="264159"/>
            <a:ext cx="454659" cy="443865"/>
          </a:xfrm>
          <a:custGeom>
            <a:avLst/>
            <a:gdLst/>
            <a:ahLst/>
            <a:cxnLst/>
            <a:rect l="l" t="t" r="r" b="b"/>
            <a:pathLst>
              <a:path w="454660" h="443865">
                <a:moveTo>
                  <a:pt x="0" y="65150"/>
                </a:moveTo>
                <a:lnTo>
                  <a:pt x="54228" y="205739"/>
                </a:lnTo>
                <a:lnTo>
                  <a:pt x="55669" y="217104"/>
                </a:lnTo>
                <a:lnTo>
                  <a:pt x="53943" y="228076"/>
                </a:lnTo>
                <a:lnTo>
                  <a:pt x="48835" y="237690"/>
                </a:lnTo>
                <a:lnTo>
                  <a:pt x="40131" y="244982"/>
                </a:lnTo>
                <a:lnTo>
                  <a:pt x="11811" y="260730"/>
                </a:lnTo>
                <a:lnTo>
                  <a:pt x="104521" y="323723"/>
                </a:lnTo>
                <a:lnTo>
                  <a:pt x="105156" y="323976"/>
                </a:lnTo>
                <a:lnTo>
                  <a:pt x="109728" y="328549"/>
                </a:lnTo>
                <a:lnTo>
                  <a:pt x="110871" y="334517"/>
                </a:lnTo>
                <a:lnTo>
                  <a:pt x="106172" y="339343"/>
                </a:lnTo>
                <a:lnTo>
                  <a:pt x="28321" y="429640"/>
                </a:lnTo>
                <a:lnTo>
                  <a:pt x="45593" y="443864"/>
                </a:lnTo>
                <a:lnTo>
                  <a:pt x="118745" y="348741"/>
                </a:lnTo>
                <a:lnTo>
                  <a:pt x="121793" y="344042"/>
                </a:lnTo>
                <a:lnTo>
                  <a:pt x="400050" y="344042"/>
                </a:lnTo>
                <a:lnTo>
                  <a:pt x="454152" y="294639"/>
                </a:lnTo>
                <a:lnTo>
                  <a:pt x="399796" y="269875"/>
                </a:lnTo>
                <a:lnTo>
                  <a:pt x="397509" y="268350"/>
                </a:lnTo>
                <a:lnTo>
                  <a:pt x="395732" y="266445"/>
                </a:lnTo>
                <a:lnTo>
                  <a:pt x="391769" y="261139"/>
                </a:lnTo>
                <a:lnTo>
                  <a:pt x="389556" y="254857"/>
                </a:lnTo>
                <a:lnTo>
                  <a:pt x="389320" y="248050"/>
                </a:lnTo>
                <a:lnTo>
                  <a:pt x="391287" y="241173"/>
                </a:lnTo>
                <a:lnTo>
                  <a:pt x="395605" y="232537"/>
                </a:lnTo>
                <a:lnTo>
                  <a:pt x="319404" y="232537"/>
                </a:lnTo>
                <a:lnTo>
                  <a:pt x="315976" y="231393"/>
                </a:lnTo>
                <a:lnTo>
                  <a:pt x="313816" y="229107"/>
                </a:lnTo>
                <a:lnTo>
                  <a:pt x="309879" y="225170"/>
                </a:lnTo>
                <a:lnTo>
                  <a:pt x="309626" y="218186"/>
                </a:lnTo>
                <a:lnTo>
                  <a:pt x="315087" y="213613"/>
                </a:lnTo>
                <a:lnTo>
                  <a:pt x="413553" y="129286"/>
                </a:lnTo>
                <a:lnTo>
                  <a:pt x="197484" y="129286"/>
                </a:lnTo>
                <a:lnTo>
                  <a:pt x="189103" y="129159"/>
                </a:lnTo>
                <a:lnTo>
                  <a:pt x="184658" y="124587"/>
                </a:lnTo>
                <a:lnTo>
                  <a:pt x="182880" y="122936"/>
                </a:lnTo>
                <a:lnTo>
                  <a:pt x="181737" y="120650"/>
                </a:lnTo>
                <a:lnTo>
                  <a:pt x="181609" y="117728"/>
                </a:lnTo>
                <a:lnTo>
                  <a:pt x="180264" y="72632"/>
                </a:lnTo>
                <a:lnTo>
                  <a:pt x="39145" y="72632"/>
                </a:lnTo>
                <a:lnTo>
                  <a:pt x="32258" y="72262"/>
                </a:lnTo>
                <a:lnTo>
                  <a:pt x="0" y="65150"/>
                </a:lnTo>
                <a:close/>
              </a:path>
              <a:path w="454660" h="443865">
                <a:moveTo>
                  <a:pt x="400050" y="344042"/>
                </a:moveTo>
                <a:lnTo>
                  <a:pt x="129667" y="344042"/>
                </a:lnTo>
                <a:lnTo>
                  <a:pt x="133603" y="347979"/>
                </a:lnTo>
                <a:lnTo>
                  <a:pt x="213740" y="426592"/>
                </a:lnTo>
                <a:lnTo>
                  <a:pt x="224790" y="396620"/>
                </a:lnTo>
                <a:lnTo>
                  <a:pt x="230534" y="385873"/>
                </a:lnTo>
                <a:lnTo>
                  <a:pt x="239029" y="378555"/>
                </a:lnTo>
                <a:lnTo>
                  <a:pt x="249453" y="375189"/>
                </a:lnTo>
                <a:lnTo>
                  <a:pt x="397934" y="375189"/>
                </a:lnTo>
                <a:lnTo>
                  <a:pt x="395223" y="369188"/>
                </a:lnTo>
                <a:lnTo>
                  <a:pt x="393531" y="362384"/>
                </a:lnTo>
                <a:lnTo>
                  <a:pt x="394065" y="355425"/>
                </a:lnTo>
                <a:lnTo>
                  <a:pt x="396384" y="349061"/>
                </a:lnTo>
                <a:lnTo>
                  <a:pt x="400050" y="344042"/>
                </a:lnTo>
                <a:close/>
              </a:path>
              <a:path w="454660" h="443865">
                <a:moveTo>
                  <a:pt x="397934" y="375189"/>
                </a:moveTo>
                <a:lnTo>
                  <a:pt x="249453" y="375189"/>
                </a:lnTo>
                <a:lnTo>
                  <a:pt x="260984" y="376300"/>
                </a:lnTo>
                <a:lnTo>
                  <a:pt x="409447" y="400685"/>
                </a:lnTo>
                <a:lnTo>
                  <a:pt x="397934" y="375189"/>
                </a:lnTo>
                <a:close/>
              </a:path>
              <a:path w="454660" h="443865">
                <a:moveTo>
                  <a:pt x="402335" y="219075"/>
                </a:moveTo>
                <a:lnTo>
                  <a:pt x="323722" y="231775"/>
                </a:lnTo>
                <a:lnTo>
                  <a:pt x="319404" y="232537"/>
                </a:lnTo>
                <a:lnTo>
                  <a:pt x="395605" y="232537"/>
                </a:lnTo>
                <a:lnTo>
                  <a:pt x="402335" y="219075"/>
                </a:lnTo>
                <a:close/>
              </a:path>
              <a:path w="454660" h="443865">
                <a:moveTo>
                  <a:pt x="267208" y="8509"/>
                </a:moveTo>
                <a:lnTo>
                  <a:pt x="201930" y="122554"/>
                </a:lnTo>
                <a:lnTo>
                  <a:pt x="197484" y="129286"/>
                </a:lnTo>
                <a:lnTo>
                  <a:pt x="413553" y="129286"/>
                </a:lnTo>
                <a:lnTo>
                  <a:pt x="414147" y="128777"/>
                </a:lnTo>
                <a:lnTo>
                  <a:pt x="381889" y="113918"/>
                </a:lnTo>
                <a:lnTo>
                  <a:pt x="379222" y="112775"/>
                </a:lnTo>
                <a:lnTo>
                  <a:pt x="376809" y="111251"/>
                </a:lnTo>
                <a:lnTo>
                  <a:pt x="369697" y="104139"/>
                </a:lnTo>
                <a:lnTo>
                  <a:pt x="367665" y="96138"/>
                </a:lnTo>
                <a:lnTo>
                  <a:pt x="369316" y="88773"/>
                </a:lnTo>
                <a:lnTo>
                  <a:pt x="377690" y="45253"/>
                </a:lnTo>
                <a:lnTo>
                  <a:pt x="307022" y="45253"/>
                </a:lnTo>
                <a:lnTo>
                  <a:pt x="300577" y="44815"/>
                </a:lnTo>
                <a:lnTo>
                  <a:pt x="294560" y="42638"/>
                </a:lnTo>
                <a:lnTo>
                  <a:pt x="289306" y="38735"/>
                </a:lnTo>
                <a:lnTo>
                  <a:pt x="288797" y="38100"/>
                </a:lnTo>
                <a:lnTo>
                  <a:pt x="288163" y="37591"/>
                </a:lnTo>
                <a:lnTo>
                  <a:pt x="287654" y="36829"/>
                </a:lnTo>
                <a:lnTo>
                  <a:pt x="267208" y="8509"/>
                </a:lnTo>
                <a:close/>
              </a:path>
              <a:path w="454660" h="443865">
                <a:moveTo>
                  <a:pt x="95123" y="0"/>
                </a:moveTo>
                <a:lnTo>
                  <a:pt x="55880" y="62737"/>
                </a:lnTo>
                <a:lnTo>
                  <a:pt x="51206" y="68083"/>
                </a:lnTo>
                <a:lnTo>
                  <a:pt x="45545" y="71310"/>
                </a:lnTo>
                <a:lnTo>
                  <a:pt x="39145" y="72632"/>
                </a:lnTo>
                <a:lnTo>
                  <a:pt x="180264" y="72632"/>
                </a:lnTo>
                <a:lnTo>
                  <a:pt x="179794" y="56864"/>
                </a:lnTo>
                <a:lnTo>
                  <a:pt x="143843" y="56864"/>
                </a:lnTo>
                <a:lnTo>
                  <a:pt x="135808" y="54471"/>
                </a:lnTo>
                <a:lnTo>
                  <a:pt x="128905" y="49529"/>
                </a:lnTo>
                <a:lnTo>
                  <a:pt x="127889" y="48513"/>
                </a:lnTo>
                <a:lnTo>
                  <a:pt x="127381" y="47878"/>
                </a:lnTo>
                <a:lnTo>
                  <a:pt x="95123" y="0"/>
                </a:lnTo>
                <a:close/>
              </a:path>
              <a:path w="454660" h="443865">
                <a:moveTo>
                  <a:pt x="179197" y="36829"/>
                </a:moveTo>
                <a:lnTo>
                  <a:pt x="160401" y="52577"/>
                </a:lnTo>
                <a:lnTo>
                  <a:pt x="152282" y="56352"/>
                </a:lnTo>
                <a:lnTo>
                  <a:pt x="143843" y="56864"/>
                </a:lnTo>
                <a:lnTo>
                  <a:pt x="179794" y="56864"/>
                </a:lnTo>
                <a:lnTo>
                  <a:pt x="179197" y="36829"/>
                </a:lnTo>
                <a:close/>
              </a:path>
              <a:path w="454660" h="443865">
                <a:moveTo>
                  <a:pt x="383540" y="14859"/>
                </a:moveTo>
                <a:lnTo>
                  <a:pt x="313563" y="43941"/>
                </a:lnTo>
                <a:lnTo>
                  <a:pt x="307022" y="45253"/>
                </a:lnTo>
                <a:lnTo>
                  <a:pt x="377690" y="45253"/>
                </a:lnTo>
                <a:lnTo>
                  <a:pt x="383540" y="14859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380744"/>
            <a:ext cx="3668395" cy="3763010"/>
          </a:xfrm>
          <a:custGeom>
            <a:avLst/>
            <a:gdLst/>
            <a:ahLst/>
            <a:cxnLst/>
            <a:rect l="l" t="t" r="r" b="b"/>
            <a:pathLst>
              <a:path w="3668395" h="3763010">
                <a:moveTo>
                  <a:pt x="1583436" y="0"/>
                </a:moveTo>
                <a:lnTo>
                  <a:pt x="1534916" y="553"/>
                </a:lnTo>
                <a:lnTo>
                  <a:pt x="1486667" y="2205"/>
                </a:lnTo>
                <a:lnTo>
                  <a:pt x="1438702" y="4943"/>
                </a:lnTo>
                <a:lnTo>
                  <a:pt x="1391033" y="8756"/>
                </a:lnTo>
                <a:lnTo>
                  <a:pt x="1343671" y="13632"/>
                </a:lnTo>
                <a:lnTo>
                  <a:pt x="1296629" y="19558"/>
                </a:lnTo>
                <a:lnTo>
                  <a:pt x="1249918" y="26523"/>
                </a:lnTo>
                <a:lnTo>
                  <a:pt x="1203550" y="34515"/>
                </a:lnTo>
                <a:lnTo>
                  <a:pt x="1157538" y="43521"/>
                </a:lnTo>
                <a:lnTo>
                  <a:pt x="1111893" y="53530"/>
                </a:lnTo>
                <a:lnTo>
                  <a:pt x="1066628" y="64530"/>
                </a:lnTo>
                <a:lnTo>
                  <a:pt x="1021754" y="76508"/>
                </a:lnTo>
                <a:lnTo>
                  <a:pt x="977283" y="89453"/>
                </a:lnTo>
                <a:lnTo>
                  <a:pt x="933228" y="103353"/>
                </a:lnTo>
                <a:lnTo>
                  <a:pt x="889600" y="118196"/>
                </a:lnTo>
                <a:lnTo>
                  <a:pt x="846412" y="133969"/>
                </a:lnTo>
                <a:lnTo>
                  <a:pt x="803675" y="150661"/>
                </a:lnTo>
                <a:lnTo>
                  <a:pt x="761401" y="168260"/>
                </a:lnTo>
                <a:lnTo>
                  <a:pt x="719602" y="186754"/>
                </a:lnTo>
                <a:lnTo>
                  <a:pt x="678291" y="206130"/>
                </a:lnTo>
                <a:lnTo>
                  <a:pt x="637480" y="226377"/>
                </a:lnTo>
                <a:lnTo>
                  <a:pt x="597180" y="247483"/>
                </a:lnTo>
                <a:lnTo>
                  <a:pt x="557403" y="269436"/>
                </a:lnTo>
                <a:lnTo>
                  <a:pt x="518161" y="292224"/>
                </a:lnTo>
                <a:lnTo>
                  <a:pt x="479467" y="315834"/>
                </a:lnTo>
                <a:lnTo>
                  <a:pt x="441332" y="340256"/>
                </a:lnTo>
                <a:lnTo>
                  <a:pt x="403768" y="365476"/>
                </a:lnTo>
                <a:lnTo>
                  <a:pt x="366787" y="391483"/>
                </a:lnTo>
                <a:lnTo>
                  <a:pt x="330402" y="418265"/>
                </a:lnTo>
                <a:lnTo>
                  <a:pt x="294624" y="445810"/>
                </a:lnTo>
                <a:lnTo>
                  <a:pt x="259466" y="474106"/>
                </a:lnTo>
                <a:lnTo>
                  <a:pt x="224938" y="503141"/>
                </a:lnTo>
                <a:lnTo>
                  <a:pt x="191054" y="532903"/>
                </a:lnTo>
                <a:lnTo>
                  <a:pt x="157825" y="563380"/>
                </a:lnTo>
                <a:lnTo>
                  <a:pt x="125264" y="594559"/>
                </a:lnTo>
                <a:lnTo>
                  <a:pt x="93381" y="626430"/>
                </a:lnTo>
                <a:lnTo>
                  <a:pt x="62190" y="658980"/>
                </a:lnTo>
                <a:lnTo>
                  <a:pt x="31702" y="692196"/>
                </a:lnTo>
                <a:lnTo>
                  <a:pt x="1930" y="726068"/>
                </a:lnTo>
                <a:lnTo>
                  <a:pt x="0" y="728362"/>
                </a:lnTo>
                <a:lnTo>
                  <a:pt x="0" y="3439777"/>
                </a:lnTo>
                <a:lnTo>
                  <a:pt x="31702" y="3475943"/>
                </a:lnTo>
                <a:lnTo>
                  <a:pt x="62190" y="3509159"/>
                </a:lnTo>
                <a:lnTo>
                  <a:pt x="93381" y="3541709"/>
                </a:lnTo>
                <a:lnTo>
                  <a:pt x="125264" y="3573580"/>
                </a:lnTo>
                <a:lnTo>
                  <a:pt x="157825" y="3604759"/>
                </a:lnTo>
                <a:lnTo>
                  <a:pt x="191054" y="3635236"/>
                </a:lnTo>
                <a:lnTo>
                  <a:pt x="224938" y="3664998"/>
                </a:lnTo>
                <a:lnTo>
                  <a:pt x="259466" y="3694033"/>
                </a:lnTo>
                <a:lnTo>
                  <a:pt x="294624" y="3722329"/>
                </a:lnTo>
                <a:lnTo>
                  <a:pt x="330402" y="3749874"/>
                </a:lnTo>
                <a:lnTo>
                  <a:pt x="347901" y="3762754"/>
                </a:lnTo>
                <a:lnTo>
                  <a:pt x="2818954" y="3762754"/>
                </a:lnTo>
                <a:lnTo>
                  <a:pt x="2872231" y="3722329"/>
                </a:lnTo>
                <a:lnTo>
                  <a:pt x="2907389" y="3694033"/>
                </a:lnTo>
                <a:lnTo>
                  <a:pt x="2941917" y="3664998"/>
                </a:lnTo>
                <a:lnTo>
                  <a:pt x="2975802" y="3635236"/>
                </a:lnTo>
                <a:lnTo>
                  <a:pt x="3009031" y="3604759"/>
                </a:lnTo>
                <a:lnTo>
                  <a:pt x="3041593" y="3573580"/>
                </a:lnTo>
                <a:lnTo>
                  <a:pt x="3073475" y="3541709"/>
                </a:lnTo>
                <a:lnTo>
                  <a:pt x="3104667" y="3509159"/>
                </a:lnTo>
                <a:lnTo>
                  <a:pt x="3135155" y="3475943"/>
                </a:lnTo>
                <a:lnTo>
                  <a:pt x="3164929" y="3442071"/>
                </a:lnTo>
                <a:lnTo>
                  <a:pt x="3193974" y="3407556"/>
                </a:lnTo>
                <a:lnTo>
                  <a:pt x="3222281" y="3372410"/>
                </a:lnTo>
                <a:lnTo>
                  <a:pt x="3249837" y="3336646"/>
                </a:lnTo>
                <a:lnTo>
                  <a:pt x="3276629" y="3300274"/>
                </a:lnTo>
                <a:lnTo>
                  <a:pt x="3302647" y="3263307"/>
                </a:lnTo>
                <a:lnTo>
                  <a:pt x="3327877" y="3225757"/>
                </a:lnTo>
                <a:lnTo>
                  <a:pt x="3352307" y="3187636"/>
                </a:lnTo>
                <a:lnTo>
                  <a:pt x="3375927" y="3148956"/>
                </a:lnTo>
                <a:lnTo>
                  <a:pt x="3398724" y="3109728"/>
                </a:lnTo>
                <a:lnTo>
                  <a:pt x="3420685" y="3069966"/>
                </a:lnTo>
                <a:lnTo>
                  <a:pt x="3441800" y="3029680"/>
                </a:lnTo>
                <a:lnTo>
                  <a:pt x="3462055" y="2988883"/>
                </a:lnTo>
                <a:lnTo>
                  <a:pt x="3481439" y="2947588"/>
                </a:lnTo>
                <a:lnTo>
                  <a:pt x="3499940" y="2905804"/>
                </a:lnTo>
                <a:lnTo>
                  <a:pt x="3517546" y="2863546"/>
                </a:lnTo>
                <a:lnTo>
                  <a:pt x="3534244" y="2820825"/>
                </a:lnTo>
                <a:lnTo>
                  <a:pt x="3550024" y="2777652"/>
                </a:lnTo>
                <a:lnTo>
                  <a:pt x="3564872" y="2734040"/>
                </a:lnTo>
                <a:lnTo>
                  <a:pt x="3578778" y="2690001"/>
                </a:lnTo>
                <a:lnTo>
                  <a:pt x="3591728" y="2645547"/>
                </a:lnTo>
                <a:lnTo>
                  <a:pt x="3603711" y="2600689"/>
                </a:lnTo>
                <a:lnTo>
                  <a:pt x="3614715" y="2555440"/>
                </a:lnTo>
                <a:lnTo>
                  <a:pt x="3624728" y="2509812"/>
                </a:lnTo>
                <a:lnTo>
                  <a:pt x="3633738" y="2463817"/>
                </a:lnTo>
                <a:lnTo>
                  <a:pt x="3641733" y="2417466"/>
                </a:lnTo>
                <a:lnTo>
                  <a:pt x="3648701" y="2370772"/>
                </a:lnTo>
                <a:lnTo>
                  <a:pt x="3654630" y="2323747"/>
                </a:lnTo>
                <a:lnTo>
                  <a:pt x="3659507" y="2276402"/>
                </a:lnTo>
                <a:lnTo>
                  <a:pt x="3663322" y="2228750"/>
                </a:lnTo>
                <a:lnTo>
                  <a:pt x="3666061" y="2180802"/>
                </a:lnTo>
                <a:lnTo>
                  <a:pt x="3667714" y="2132572"/>
                </a:lnTo>
                <a:lnTo>
                  <a:pt x="3668267" y="2084069"/>
                </a:lnTo>
                <a:lnTo>
                  <a:pt x="3667714" y="2035567"/>
                </a:lnTo>
                <a:lnTo>
                  <a:pt x="3666061" y="1987337"/>
                </a:lnTo>
                <a:lnTo>
                  <a:pt x="3663322" y="1939389"/>
                </a:lnTo>
                <a:lnTo>
                  <a:pt x="3659507" y="1891737"/>
                </a:lnTo>
                <a:lnTo>
                  <a:pt x="3654630" y="1844392"/>
                </a:lnTo>
                <a:lnTo>
                  <a:pt x="3648701" y="1797367"/>
                </a:lnTo>
                <a:lnTo>
                  <a:pt x="3641733" y="1750673"/>
                </a:lnTo>
                <a:lnTo>
                  <a:pt x="3633738" y="1704322"/>
                </a:lnTo>
                <a:lnTo>
                  <a:pt x="3624728" y="1658327"/>
                </a:lnTo>
                <a:lnTo>
                  <a:pt x="3614715" y="1612699"/>
                </a:lnTo>
                <a:lnTo>
                  <a:pt x="3603711" y="1567450"/>
                </a:lnTo>
                <a:lnTo>
                  <a:pt x="3591728" y="1522592"/>
                </a:lnTo>
                <a:lnTo>
                  <a:pt x="3578778" y="1478138"/>
                </a:lnTo>
                <a:lnTo>
                  <a:pt x="3564872" y="1434099"/>
                </a:lnTo>
                <a:lnTo>
                  <a:pt x="3550024" y="1390487"/>
                </a:lnTo>
                <a:lnTo>
                  <a:pt x="3534244" y="1347314"/>
                </a:lnTo>
                <a:lnTo>
                  <a:pt x="3517546" y="1304593"/>
                </a:lnTo>
                <a:lnTo>
                  <a:pt x="3499940" y="1262335"/>
                </a:lnTo>
                <a:lnTo>
                  <a:pt x="3481439" y="1220551"/>
                </a:lnTo>
                <a:lnTo>
                  <a:pt x="3462055" y="1179256"/>
                </a:lnTo>
                <a:lnTo>
                  <a:pt x="3441800" y="1138459"/>
                </a:lnTo>
                <a:lnTo>
                  <a:pt x="3420685" y="1098173"/>
                </a:lnTo>
                <a:lnTo>
                  <a:pt x="3398724" y="1058411"/>
                </a:lnTo>
                <a:lnTo>
                  <a:pt x="3375927" y="1019183"/>
                </a:lnTo>
                <a:lnTo>
                  <a:pt x="3352307" y="980503"/>
                </a:lnTo>
                <a:lnTo>
                  <a:pt x="3327877" y="942382"/>
                </a:lnTo>
                <a:lnTo>
                  <a:pt x="3302647" y="904832"/>
                </a:lnTo>
                <a:lnTo>
                  <a:pt x="3276629" y="867865"/>
                </a:lnTo>
                <a:lnTo>
                  <a:pt x="3249837" y="831493"/>
                </a:lnTo>
                <a:lnTo>
                  <a:pt x="3222281" y="795729"/>
                </a:lnTo>
                <a:lnTo>
                  <a:pt x="3193974" y="760583"/>
                </a:lnTo>
                <a:lnTo>
                  <a:pt x="3164929" y="726068"/>
                </a:lnTo>
                <a:lnTo>
                  <a:pt x="3135155" y="692196"/>
                </a:lnTo>
                <a:lnTo>
                  <a:pt x="3104667" y="658980"/>
                </a:lnTo>
                <a:lnTo>
                  <a:pt x="3073475" y="626430"/>
                </a:lnTo>
                <a:lnTo>
                  <a:pt x="3041593" y="594559"/>
                </a:lnTo>
                <a:lnTo>
                  <a:pt x="3009031" y="563380"/>
                </a:lnTo>
                <a:lnTo>
                  <a:pt x="2975802" y="532903"/>
                </a:lnTo>
                <a:lnTo>
                  <a:pt x="2941917" y="503141"/>
                </a:lnTo>
                <a:lnTo>
                  <a:pt x="2907389" y="474106"/>
                </a:lnTo>
                <a:lnTo>
                  <a:pt x="2872231" y="445810"/>
                </a:lnTo>
                <a:lnTo>
                  <a:pt x="2836453" y="418265"/>
                </a:lnTo>
                <a:lnTo>
                  <a:pt x="2800067" y="391483"/>
                </a:lnTo>
                <a:lnTo>
                  <a:pt x="2763087" y="365476"/>
                </a:lnTo>
                <a:lnTo>
                  <a:pt x="2725523" y="340256"/>
                </a:lnTo>
                <a:lnTo>
                  <a:pt x="2687388" y="315834"/>
                </a:lnTo>
                <a:lnTo>
                  <a:pt x="2648693" y="292224"/>
                </a:lnTo>
                <a:lnTo>
                  <a:pt x="2609452" y="269436"/>
                </a:lnTo>
                <a:lnTo>
                  <a:pt x="2569675" y="247483"/>
                </a:lnTo>
                <a:lnTo>
                  <a:pt x="2529374" y="226377"/>
                </a:lnTo>
                <a:lnTo>
                  <a:pt x="2488563" y="206130"/>
                </a:lnTo>
                <a:lnTo>
                  <a:pt x="2447252" y="186754"/>
                </a:lnTo>
                <a:lnTo>
                  <a:pt x="2405454" y="168260"/>
                </a:lnTo>
                <a:lnTo>
                  <a:pt x="2363181" y="150661"/>
                </a:lnTo>
                <a:lnTo>
                  <a:pt x="2320444" y="133969"/>
                </a:lnTo>
                <a:lnTo>
                  <a:pt x="2277256" y="118196"/>
                </a:lnTo>
                <a:lnTo>
                  <a:pt x="2233629" y="103353"/>
                </a:lnTo>
                <a:lnTo>
                  <a:pt x="2189574" y="89453"/>
                </a:lnTo>
                <a:lnTo>
                  <a:pt x="2145104" y="76508"/>
                </a:lnTo>
                <a:lnTo>
                  <a:pt x="2100231" y="64530"/>
                </a:lnTo>
                <a:lnTo>
                  <a:pt x="2054966" y="53530"/>
                </a:lnTo>
                <a:lnTo>
                  <a:pt x="2009322" y="43521"/>
                </a:lnTo>
                <a:lnTo>
                  <a:pt x="1963311" y="34515"/>
                </a:lnTo>
                <a:lnTo>
                  <a:pt x="1916944" y="26523"/>
                </a:lnTo>
                <a:lnTo>
                  <a:pt x="1870234" y="19558"/>
                </a:lnTo>
                <a:lnTo>
                  <a:pt x="1823193" y="13632"/>
                </a:lnTo>
                <a:lnTo>
                  <a:pt x="1775832" y="8756"/>
                </a:lnTo>
                <a:lnTo>
                  <a:pt x="1728164" y="4943"/>
                </a:lnTo>
                <a:lnTo>
                  <a:pt x="1680201" y="2205"/>
                </a:lnTo>
                <a:lnTo>
                  <a:pt x="1631954" y="553"/>
                </a:lnTo>
                <a:lnTo>
                  <a:pt x="1583436" y="0"/>
                </a:lnTo>
                <a:close/>
              </a:path>
            </a:pathLst>
          </a:custGeom>
          <a:solidFill>
            <a:srgbClr val="ED8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85898" y="184149"/>
            <a:ext cx="51803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spc="-60" dirty="0"/>
              <a:t>Ключевые </a:t>
            </a:r>
            <a:r>
              <a:rPr sz="2200" spc="-20" dirty="0"/>
              <a:t>проекты, </a:t>
            </a:r>
            <a:r>
              <a:rPr sz="2200" spc="-45" dirty="0"/>
              <a:t>форумы, </a:t>
            </a:r>
            <a:r>
              <a:rPr sz="2200" spc="-40" dirty="0"/>
              <a:t> </a:t>
            </a:r>
            <a:r>
              <a:rPr sz="2200" spc="-15" dirty="0"/>
              <a:t>меропр</a:t>
            </a:r>
            <a:r>
              <a:rPr sz="2200" spc="-25" dirty="0"/>
              <a:t>и</a:t>
            </a:r>
            <a:r>
              <a:rPr sz="2200" spc="-35" dirty="0"/>
              <a:t>ятия,</a:t>
            </a:r>
            <a:r>
              <a:rPr sz="2200" spc="-75" dirty="0"/>
              <a:t> </a:t>
            </a:r>
            <a:r>
              <a:rPr sz="2200" spc="-110" dirty="0"/>
              <a:t>в</a:t>
            </a:r>
            <a:r>
              <a:rPr sz="2200" spc="-90" dirty="0"/>
              <a:t> </a:t>
            </a:r>
            <a:r>
              <a:rPr sz="2200" spc="30" dirty="0"/>
              <a:t>рамках</a:t>
            </a:r>
            <a:r>
              <a:rPr sz="2200" spc="-70" dirty="0"/>
              <a:t> </a:t>
            </a:r>
            <a:r>
              <a:rPr sz="2200" spc="25" dirty="0"/>
              <a:t>отрасли  </a:t>
            </a:r>
            <a:r>
              <a:rPr sz="2200" spc="-20" dirty="0"/>
              <a:t>физической</a:t>
            </a:r>
            <a:r>
              <a:rPr sz="2200" spc="-90" dirty="0"/>
              <a:t> </a:t>
            </a:r>
            <a:r>
              <a:rPr sz="2200" spc="15" dirty="0"/>
              <a:t>культуры</a:t>
            </a:r>
            <a:r>
              <a:rPr sz="2200" spc="-75" dirty="0"/>
              <a:t> </a:t>
            </a:r>
            <a:r>
              <a:rPr sz="2200" spc="5" dirty="0"/>
              <a:t>и</a:t>
            </a:r>
            <a:r>
              <a:rPr sz="2200" spc="-100" dirty="0"/>
              <a:t> </a:t>
            </a:r>
            <a:r>
              <a:rPr sz="2200" spc="30" dirty="0"/>
              <a:t>спорта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3532759" y="1464690"/>
            <a:ext cx="5466715" cy="313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Совместный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</a:t>
            </a:r>
            <a:r>
              <a:rPr sz="17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</a:t>
            </a:r>
            <a:r>
              <a:rPr sz="17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ССШ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«Олимп»,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отдела</a:t>
            </a:r>
            <a:r>
              <a:rPr sz="17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спорту</a:t>
            </a:r>
            <a:r>
              <a:rPr sz="17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endParaRPr sz="17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моло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ежной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ол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ти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ке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–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</a:t>
            </a:r>
            <a:r>
              <a:rPr sz="1700" spc="-1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утбольн</a:t>
            </a:r>
            <a:r>
              <a:rPr sz="1700" spc="-1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700" spc="-1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700" spc="-2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700" spc="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»</a:t>
            </a:r>
            <a:r>
              <a:rPr sz="1700" spc="-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.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 </a:t>
            </a:r>
            <a:r>
              <a:rPr sz="1700" spc="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</a:t>
            </a:r>
            <a:r>
              <a:rPr sz="1700" spc="-1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у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б</a:t>
            </a:r>
            <a:r>
              <a:rPr sz="17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льн</a:t>
            </a:r>
            <a:r>
              <a:rPr sz="1700" spc="-1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endParaRPr sz="1700">
              <a:latin typeface="Franklin Gothic Medium"/>
              <a:cs typeface="Franklin Gothic Medium"/>
            </a:endParaRPr>
          </a:p>
          <a:p>
            <a:pPr marL="466725" marR="456565" indent="-2540" algn="ctr">
              <a:lnSpc>
                <a:spcPct val="100000"/>
              </a:lnSpc>
            </a:pPr>
            <a:r>
              <a:rPr sz="1700" spc="-17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700" spc="-17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700" spc="-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ы»</a:t>
            </a:r>
            <a:r>
              <a:rPr sz="17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</a:t>
            </a:r>
            <a:r>
              <a:rPr sz="1700" spc="-1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ры</a:t>
            </a:r>
            <a:r>
              <a:rPr sz="17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</a:t>
            </a:r>
            <a:r>
              <a:rPr sz="17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всем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7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амам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незави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имо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 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зр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аст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7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.  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еро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ри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я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ти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я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и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со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б</a:t>
            </a:r>
            <a:r>
              <a:rPr sz="17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ытия</a:t>
            </a:r>
            <a:r>
              <a:rPr sz="17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онла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й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</a:t>
            </a:r>
            <a:r>
              <a:rPr sz="17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фла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йн</a:t>
            </a:r>
            <a:r>
              <a:rPr sz="17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7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ата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х</a:t>
            </a:r>
            <a:r>
              <a:rPr sz="17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.</a:t>
            </a:r>
            <a:endParaRPr sz="17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>
              <a:latin typeface="Franklin Gothic Medium"/>
              <a:cs typeface="Franklin Gothic Medium"/>
            </a:endParaRPr>
          </a:p>
          <a:p>
            <a:pPr marL="3175" algn="ctr">
              <a:lnSpc>
                <a:spcPct val="100000"/>
              </a:lnSpc>
            </a:pP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7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7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на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я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ль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данн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7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7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</a:t>
            </a:r>
            <a:r>
              <a:rPr sz="17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7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:</a:t>
            </a:r>
            <a:endParaRPr sz="1700">
              <a:latin typeface="Franklin Gothic Medium"/>
              <a:cs typeface="Franklin Gothic Medium"/>
            </a:endParaRPr>
          </a:p>
          <a:p>
            <a:pPr marL="931544" marR="920750" algn="ctr">
              <a:lnSpc>
                <a:spcPct val="100000"/>
              </a:lnSpc>
            </a:pP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Популяризации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футбола</a:t>
            </a:r>
            <a:r>
              <a:rPr sz="17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7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г.о.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Семеновский, </a:t>
            </a:r>
            <a:r>
              <a:rPr sz="1700" spc="-409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дл</a:t>
            </a:r>
            <a:r>
              <a:rPr sz="17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я 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привле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ч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ения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7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ам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заня</a:t>
            </a:r>
            <a:r>
              <a:rPr sz="17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</a:t>
            </a:r>
            <a:r>
              <a:rPr sz="17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иям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ортом</a:t>
            </a:r>
            <a:endParaRPr sz="17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ктивном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б</a:t>
            </a:r>
            <a:r>
              <a:rPr sz="17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раз</a:t>
            </a:r>
            <a:r>
              <a:rPr sz="17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</a:t>
            </a:r>
            <a:r>
              <a:rPr sz="17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жизни.</a:t>
            </a:r>
            <a:endParaRPr sz="17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>
              <a:latin typeface="Franklin Gothic Medium"/>
              <a:cs typeface="Franklin Gothic Medium"/>
            </a:endParaRPr>
          </a:p>
          <a:p>
            <a:pPr marL="635" algn="ctr">
              <a:lnSpc>
                <a:spcPct val="100000"/>
              </a:lnSpc>
            </a:pPr>
            <a:r>
              <a:rPr sz="17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7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700" spc="-17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700" spc="16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7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7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</a:t>
            </a:r>
            <a:r>
              <a:rPr sz="17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7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:</a:t>
            </a:r>
            <a:r>
              <a:rPr sz="17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3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0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7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ме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й</a:t>
            </a:r>
            <a:r>
              <a:rPr sz="17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у</a:t>
            </a:r>
            <a:r>
              <a:rPr sz="17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ч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стни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7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endParaRPr sz="17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б</a:t>
            </a:r>
            <a:r>
              <a:rPr sz="17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олее</a:t>
            </a:r>
            <a:r>
              <a:rPr sz="17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7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5</a:t>
            </a:r>
            <a:r>
              <a:rPr sz="17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0</a:t>
            </a:r>
            <a:r>
              <a:rPr sz="17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7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ен</a:t>
            </a:r>
            <a:r>
              <a:rPr sz="17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ров</a:t>
            </a:r>
            <a:r>
              <a:rPr sz="17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ч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700" spc="-1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7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х</a:t>
            </a:r>
            <a:r>
              <a:rPr sz="17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7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з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7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7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я</a:t>
            </a:r>
            <a:r>
              <a:rPr sz="17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7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ий</a:t>
            </a:r>
            <a:endParaRPr sz="1700">
              <a:latin typeface="Franklin Gothic Medium"/>
              <a:cs typeface="Franklin Gothic Medium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62100"/>
            <a:ext cx="3451859" cy="3451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4173" y="0"/>
            <a:ext cx="3470275" cy="5143500"/>
          </a:xfrm>
          <a:custGeom>
            <a:avLst/>
            <a:gdLst/>
            <a:ahLst/>
            <a:cxnLst/>
            <a:rect l="l" t="t" r="r" b="b"/>
            <a:pathLst>
              <a:path w="3470275" h="5143500">
                <a:moveTo>
                  <a:pt x="3469826" y="0"/>
                </a:moveTo>
                <a:lnTo>
                  <a:pt x="1089385" y="0"/>
                </a:lnTo>
                <a:lnTo>
                  <a:pt x="1078835" y="8896"/>
                </a:lnTo>
                <a:lnTo>
                  <a:pt x="1049752" y="34068"/>
                </a:lnTo>
                <a:lnTo>
                  <a:pt x="1020904" y="59697"/>
                </a:lnTo>
                <a:lnTo>
                  <a:pt x="992300" y="85786"/>
                </a:lnTo>
                <a:lnTo>
                  <a:pt x="963947" y="112337"/>
                </a:lnTo>
                <a:lnTo>
                  <a:pt x="935852" y="139350"/>
                </a:lnTo>
                <a:lnTo>
                  <a:pt x="908022" y="166829"/>
                </a:lnTo>
                <a:lnTo>
                  <a:pt x="880465" y="194774"/>
                </a:lnTo>
                <a:lnTo>
                  <a:pt x="853188" y="223189"/>
                </a:lnTo>
                <a:lnTo>
                  <a:pt x="826199" y="252075"/>
                </a:lnTo>
                <a:lnTo>
                  <a:pt x="799504" y="281434"/>
                </a:lnTo>
                <a:lnTo>
                  <a:pt x="773112" y="311267"/>
                </a:lnTo>
                <a:lnTo>
                  <a:pt x="747030" y="341578"/>
                </a:lnTo>
                <a:lnTo>
                  <a:pt x="721264" y="372367"/>
                </a:lnTo>
                <a:lnTo>
                  <a:pt x="695823" y="403637"/>
                </a:lnTo>
                <a:lnTo>
                  <a:pt x="670714" y="435390"/>
                </a:lnTo>
                <a:lnTo>
                  <a:pt x="645944" y="467627"/>
                </a:lnTo>
                <a:lnTo>
                  <a:pt x="621520" y="500351"/>
                </a:lnTo>
                <a:lnTo>
                  <a:pt x="597450" y="533563"/>
                </a:lnTo>
                <a:lnTo>
                  <a:pt x="573742" y="567266"/>
                </a:lnTo>
                <a:lnTo>
                  <a:pt x="550402" y="601461"/>
                </a:lnTo>
                <a:lnTo>
                  <a:pt x="527438" y="636150"/>
                </a:lnTo>
                <a:lnTo>
                  <a:pt x="504857" y="671336"/>
                </a:lnTo>
                <a:lnTo>
                  <a:pt x="482667" y="707020"/>
                </a:lnTo>
                <a:lnTo>
                  <a:pt x="460875" y="743204"/>
                </a:lnTo>
                <a:lnTo>
                  <a:pt x="439488" y="779890"/>
                </a:lnTo>
                <a:lnTo>
                  <a:pt x="418514" y="817080"/>
                </a:lnTo>
                <a:lnTo>
                  <a:pt x="397961" y="854776"/>
                </a:lnTo>
                <a:lnTo>
                  <a:pt x="377835" y="892980"/>
                </a:lnTo>
                <a:lnTo>
                  <a:pt x="358143" y="931694"/>
                </a:lnTo>
                <a:lnTo>
                  <a:pt x="338894" y="970919"/>
                </a:lnTo>
                <a:lnTo>
                  <a:pt x="320095" y="1010659"/>
                </a:lnTo>
                <a:lnTo>
                  <a:pt x="301753" y="1050914"/>
                </a:lnTo>
                <a:lnTo>
                  <a:pt x="283874" y="1091686"/>
                </a:lnTo>
                <a:lnTo>
                  <a:pt x="266468" y="1132979"/>
                </a:lnTo>
                <a:lnTo>
                  <a:pt x="249541" y="1174793"/>
                </a:lnTo>
                <a:lnTo>
                  <a:pt x="233100" y="1217130"/>
                </a:lnTo>
                <a:lnTo>
                  <a:pt x="217153" y="1259992"/>
                </a:lnTo>
                <a:lnTo>
                  <a:pt x="201707" y="1303382"/>
                </a:lnTo>
                <a:lnTo>
                  <a:pt x="186770" y="1347302"/>
                </a:lnTo>
                <a:lnTo>
                  <a:pt x="172349" y="1391752"/>
                </a:lnTo>
                <a:lnTo>
                  <a:pt x="158451" y="1436736"/>
                </a:lnTo>
                <a:lnTo>
                  <a:pt x="145084" y="1482255"/>
                </a:lnTo>
                <a:lnTo>
                  <a:pt x="132254" y="1528311"/>
                </a:lnTo>
                <a:lnTo>
                  <a:pt x="119970" y="1574906"/>
                </a:lnTo>
                <a:lnTo>
                  <a:pt x="108239" y="1622041"/>
                </a:lnTo>
                <a:lnTo>
                  <a:pt x="97068" y="1669720"/>
                </a:lnTo>
                <a:lnTo>
                  <a:pt x="86465" y="1717944"/>
                </a:lnTo>
                <a:lnTo>
                  <a:pt x="76436" y="1766714"/>
                </a:lnTo>
                <a:lnTo>
                  <a:pt x="66990" y="1816033"/>
                </a:lnTo>
                <a:lnTo>
                  <a:pt x="58133" y="1865903"/>
                </a:lnTo>
                <a:lnTo>
                  <a:pt x="49873" y="1916325"/>
                </a:lnTo>
                <a:lnTo>
                  <a:pt x="42218" y="1967302"/>
                </a:lnTo>
                <a:lnTo>
                  <a:pt x="35174" y="2018835"/>
                </a:lnTo>
                <a:lnTo>
                  <a:pt x="28749" y="2070927"/>
                </a:lnTo>
                <a:lnTo>
                  <a:pt x="22951" y="2123579"/>
                </a:lnTo>
                <a:lnTo>
                  <a:pt x="17786" y="2176794"/>
                </a:lnTo>
                <a:lnTo>
                  <a:pt x="13263" y="2230573"/>
                </a:lnTo>
                <a:lnTo>
                  <a:pt x="9388" y="2284917"/>
                </a:lnTo>
                <a:lnTo>
                  <a:pt x="6169" y="2339831"/>
                </a:lnTo>
                <a:lnTo>
                  <a:pt x="3613" y="2395314"/>
                </a:lnTo>
                <a:lnTo>
                  <a:pt x="1728" y="2451369"/>
                </a:lnTo>
                <a:lnTo>
                  <a:pt x="521" y="2507998"/>
                </a:lnTo>
                <a:lnTo>
                  <a:pt x="0" y="2565203"/>
                </a:lnTo>
                <a:lnTo>
                  <a:pt x="171" y="2622986"/>
                </a:lnTo>
                <a:lnTo>
                  <a:pt x="1042" y="2681349"/>
                </a:lnTo>
                <a:lnTo>
                  <a:pt x="2620" y="2740294"/>
                </a:lnTo>
                <a:lnTo>
                  <a:pt x="4914" y="2799822"/>
                </a:lnTo>
                <a:lnTo>
                  <a:pt x="7930" y="2859936"/>
                </a:lnTo>
                <a:lnTo>
                  <a:pt x="11675" y="2920637"/>
                </a:lnTo>
                <a:lnTo>
                  <a:pt x="16157" y="2981928"/>
                </a:lnTo>
                <a:lnTo>
                  <a:pt x="21383" y="3043810"/>
                </a:lnTo>
                <a:lnTo>
                  <a:pt x="27362" y="3106286"/>
                </a:lnTo>
                <a:lnTo>
                  <a:pt x="34099" y="3169357"/>
                </a:lnTo>
                <a:lnTo>
                  <a:pt x="41603" y="3233026"/>
                </a:lnTo>
                <a:lnTo>
                  <a:pt x="49880" y="3297293"/>
                </a:lnTo>
                <a:lnTo>
                  <a:pt x="58938" y="3362162"/>
                </a:lnTo>
                <a:lnTo>
                  <a:pt x="68785" y="3427634"/>
                </a:lnTo>
                <a:lnTo>
                  <a:pt x="79428" y="3493711"/>
                </a:lnTo>
                <a:lnTo>
                  <a:pt x="90875" y="3560395"/>
                </a:lnTo>
                <a:lnTo>
                  <a:pt x="103131" y="3627688"/>
                </a:lnTo>
                <a:lnTo>
                  <a:pt x="116206" y="3695592"/>
                </a:lnTo>
                <a:lnTo>
                  <a:pt x="130106" y="3764109"/>
                </a:lnTo>
                <a:lnTo>
                  <a:pt x="144839" y="3833241"/>
                </a:lnTo>
                <a:lnTo>
                  <a:pt x="156976" y="3887060"/>
                </a:lnTo>
                <a:lnTo>
                  <a:pt x="169798" y="3940061"/>
                </a:lnTo>
                <a:lnTo>
                  <a:pt x="183297" y="3992249"/>
                </a:lnTo>
                <a:lnTo>
                  <a:pt x="197465" y="4043629"/>
                </a:lnTo>
                <a:lnTo>
                  <a:pt x="212295" y="4094207"/>
                </a:lnTo>
                <a:lnTo>
                  <a:pt x="227781" y="4143989"/>
                </a:lnTo>
                <a:lnTo>
                  <a:pt x="243915" y="4192980"/>
                </a:lnTo>
                <a:lnTo>
                  <a:pt x="260689" y="4241187"/>
                </a:lnTo>
                <a:lnTo>
                  <a:pt x="278097" y="4288614"/>
                </a:lnTo>
                <a:lnTo>
                  <a:pt x="296130" y="4335267"/>
                </a:lnTo>
                <a:lnTo>
                  <a:pt x="314782" y="4381152"/>
                </a:lnTo>
                <a:lnTo>
                  <a:pt x="334046" y="4426274"/>
                </a:lnTo>
                <a:lnTo>
                  <a:pt x="353914" y="4470640"/>
                </a:lnTo>
                <a:lnTo>
                  <a:pt x="374379" y="4514255"/>
                </a:lnTo>
                <a:lnTo>
                  <a:pt x="395434" y="4557125"/>
                </a:lnTo>
                <a:lnTo>
                  <a:pt x="417070" y="4599254"/>
                </a:lnTo>
                <a:lnTo>
                  <a:pt x="439282" y="4640650"/>
                </a:lnTo>
                <a:lnTo>
                  <a:pt x="462062" y="4681317"/>
                </a:lnTo>
                <a:lnTo>
                  <a:pt x="485402" y="4721261"/>
                </a:lnTo>
                <a:lnTo>
                  <a:pt x="509296" y="4760488"/>
                </a:lnTo>
                <a:lnTo>
                  <a:pt x="533736" y="4799004"/>
                </a:lnTo>
                <a:lnTo>
                  <a:pt x="558714" y="4836814"/>
                </a:lnTo>
                <a:lnTo>
                  <a:pt x="584223" y="4873923"/>
                </a:lnTo>
                <a:lnTo>
                  <a:pt x="610257" y="4910338"/>
                </a:lnTo>
                <a:lnTo>
                  <a:pt x="636808" y="4946064"/>
                </a:lnTo>
                <a:lnTo>
                  <a:pt x="663868" y="4981107"/>
                </a:lnTo>
                <a:lnTo>
                  <a:pt x="691431" y="5015472"/>
                </a:lnTo>
                <a:lnTo>
                  <a:pt x="719489" y="5049166"/>
                </a:lnTo>
                <a:lnTo>
                  <a:pt x="748034" y="5082193"/>
                </a:lnTo>
                <a:lnTo>
                  <a:pt x="777060" y="5114559"/>
                </a:lnTo>
                <a:lnTo>
                  <a:pt x="803980" y="5143498"/>
                </a:lnTo>
                <a:lnTo>
                  <a:pt x="3469826" y="5143498"/>
                </a:lnTo>
                <a:lnTo>
                  <a:pt x="3469826" y="0"/>
                </a:lnTo>
                <a:close/>
              </a:path>
            </a:pathLst>
          </a:custGeom>
          <a:solidFill>
            <a:srgbClr val="CAE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77389" cy="475615"/>
          </a:xfrm>
          <a:custGeom>
            <a:avLst/>
            <a:gdLst/>
            <a:ahLst/>
            <a:cxnLst/>
            <a:rect l="l" t="t" r="r" b="b"/>
            <a:pathLst>
              <a:path w="1977389" h="475615">
                <a:moveTo>
                  <a:pt x="1976949" y="0"/>
                </a:moveTo>
                <a:lnTo>
                  <a:pt x="0" y="0"/>
                </a:lnTo>
                <a:lnTo>
                  <a:pt x="0" y="475474"/>
                </a:lnTo>
                <a:lnTo>
                  <a:pt x="46913" y="463550"/>
                </a:lnTo>
                <a:lnTo>
                  <a:pt x="94158" y="448450"/>
                </a:lnTo>
                <a:lnTo>
                  <a:pt x="140993" y="431371"/>
                </a:lnTo>
                <a:lnTo>
                  <a:pt x="187507" y="412840"/>
                </a:lnTo>
                <a:lnTo>
                  <a:pt x="326033" y="353815"/>
                </a:lnTo>
                <a:lnTo>
                  <a:pt x="372171" y="334756"/>
                </a:lnTo>
                <a:lnTo>
                  <a:pt x="418443" y="316884"/>
                </a:lnTo>
                <a:lnTo>
                  <a:pt x="464938" y="300728"/>
                </a:lnTo>
                <a:lnTo>
                  <a:pt x="511747" y="286816"/>
                </a:lnTo>
                <a:lnTo>
                  <a:pt x="558961" y="275675"/>
                </a:lnTo>
                <a:lnTo>
                  <a:pt x="606669" y="267833"/>
                </a:lnTo>
                <a:lnTo>
                  <a:pt x="654964" y="263819"/>
                </a:lnTo>
                <a:lnTo>
                  <a:pt x="1738998" y="263819"/>
                </a:lnTo>
                <a:lnTo>
                  <a:pt x="1755961" y="249051"/>
                </a:lnTo>
                <a:lnTo>
                  <a:pt x="1792957" y="213620"/>
                </a:lnTo>
                <a:lnTo>
                  <a:pt x="1828164" y="176911"/>
                </a:lnTo>
                <a:lnTo>
                  <a:pt x="1861840" y="139374"/>
                </a:lnTo>
                <a:lnTo>
                  <a:pt x="1894612" y="100995"/>
                </a:lnTo>
                <a:lnTo>
                  <a:pt x="1926761" y="62037"/>
                </a:lnTo>
                <a:lnTo>
                  <a:pt x="1976949" y="0"/>
                </a:lnTo>
                <a:close/>
              </a:path>
              <a:path w="1977389" h="475615">
                <a:moveTo>
                  <a:pt x="1738998" y="263819"/>
                </a:moveTo>
                <a:lnTo>
                  <a:pt x="654964" y="263819"/>
                </a:lnTo>
                <a:lnTo>
                  <a:pt x="703935" y="264160"/>
                </a:lnTo>
                <a:lnTo>
                  <a:pt x="751859" y="269098"/>
                </a:lnTo>
                <a:lnTo>
                  <a:pt x="799095" y="277998"/>
                </a:lnTo>
                <a:lnTo>
                  <a:pt x="845758" y="290155"/>
                </a:lnTo>
                <a:lnTo>
                  <a:pt x="891963" y="304860"/>
                </a:lnTo>
                <a:lnTo>
                  <a:pt x="937824" y="321408"/>
                </a:lnTo>
                <a:lnTo>
                  <a:pt x="1074483" y="375037"/>
                </a:lnTo>
                <a:lnTo>
                  <a:pt x="1120110" y="391886"/>
                </a:lnTo>
                <a:lnTo>
                  <a:pt x="1165965" y="407044"/>
                </a:lnTo>
                <a:lnTo>
                  <a:pt x="1212162" y="419803"/>
                </a:lnTo>
                <a:lnTo>
                  <a:pt x="1258815" y="429458"/>
                </a:lnTo>
                <a:lnTo>
                  <a:pt x="1306038" y="435301"/>
                </a:lnTo>
                <a:lnTo>
                  <a:pt x="1353947" y="436625"/>
                </a:lnTo>
                <a:lnTo>
                  <a:pt x="1403922" y="432821"/>
                </a:lnTo>
                <a:lnTo>
                  <a:pt x="1452732" y="423713"/>
                </a:lnTo>
                <a:lnTo>
                  <a:pt x="1500307" y="409751"/>
                </a:lnTo>
                <a:lnTo>
                  <a:pt x="1546579" y="391380"/>
                </a:lnTo>
                <a:lnTo>
                  <a:pt x="1591478" y="369048"/>
                </a:lnTo>
                <a:lnTo>
                  <a:pt x="1634936" y="343202"/>
                </a:lnTo>
                <a:lnTo>
                  <a:pt x="1676881" y="314289"/>
                </a:lnTo>
                <a:lnTo>
                  <a:pt x="1717246" y="282756"/>
                </a:lnTo>
                <a:lnTo>
                  <a:pt x="1738998" y="263819"/>
                </a:lnTo>
                <a:close/>
              </a:path>
            </a:pathLst>
          </a:custGeom>
          <a:solidFill>
            <a:srgbClr val="ED8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83253"/>
            <a:ext cx="1229995" cy="1460500"/>
          </a:xfrm>
          <a:custGeom>
            <a:avLst/>
            <a:gdLst/>
            <a:ahLst/>
            <a:cxnLst/>
            <a:rect l="l" t="t" r="r" b="b"/>
            <a:pathLst>
              <a:path w="1229995" h="1460500">
                <a:moveTo>
                  <a:pt x="0" y="0"/>
                </a:moveTo>
                <a:lnTo>
                  <a:pt x="0" y="1460206"/>
                </a:lnTo>
                <a:lnTo>
                  <a:pt x="464" y="1460206"/>
                </a:lnTo>
                <a:lnTo>
                  <a:pt x="1226553" y="1460206"/>
                </a:lnTo>
                <a:lnTo>
                  <a:pt x="1229455" y="1411276"/>
                </a:lnTo>
                <a:lnTo>
                  <a:pt x="1227292" y="1362283"/>
                </a:lnTo>
                <a:lnTo>
                  <a:pt x="1219735" y="1314178"/>
                </a:lnTo>
                <a:lnTo>
                  <a:pt x="1206450" y="1267912"/>
                </a:lnTo>
                <a:lnTo>
                  <a:pt x="1187106" y="1224437"/>
                </a:lnTo>
                <a:lnTo>
                  <a:pt x="1161372" y="1184705"/>
                </a:lnTo>
                <a:lnTo>
                  <a:pt x="1128915" y="1149667"/>
                </a:lnTo>
                <a:lnTo>
                  <a:pt x="1091354" y="1121046"/>
                </a:lnTo>
                <a:lnTo>
                  <a:pt x="1050615" y="1099047"/>
                </a:lnTo>
                <a:lnTo>
                  <a:pt x="1007197" y="1082568"/>
                </a:lnTo>
                <a:lnTo>
                  <a:pt x="961599" y="1070510"/>
                </a:lnTo>
                <a:lnTo>
                  <a:pt x="914318" y="1061772"/>
                </a:lnTo>
                <a:lnTo>
                  <a:pt x="865853" y="1055252"/>
                </a:lnTo>
                <a:lnTo>
                  <a:pt x="767364" y="1044468"/>
                </a:lnTo>
                <a:lnTo>
                  <a:pt x="718335" y="1038003"/>
                </a:lnTo>
                <a:lnTo>
                  <a:pt x="670115" y="1029354"/>
                </a:lnTo>
                <a:lnTo>
                  <a:pt x="623201" y="1017422"/>
                </a:lnTo>
                <a:lnTo>
                  <a:pt x="579277" y="1001511"/>
                </a:lnTo>
                <a:lnTo>
                  <a:pt x="537281" y="981188"/>
                </a:lnTo>
                <a:lnTo>
                  <a:pt x="497492" y="956786"/>
                </a:lnTo>
                <a:lnTo>
                  <a:pt x="460189" y="928635"/>
                </a:lnTo>
                <a:lnTo>
                  <a:pt x="425650" y="897066"/>
                </a:lnTo>
                <a:lnTo>
                  <a:pt x="394152" y="862412"/>
                </a:lnTo>
                <a:lnTo>
                  <a:pt x="365975" y="825003"/>
                </a:lnTo>
                <a:lnTo>
                  <a:pt x="341396" y="785170"/>
                </a:lnTo>
                <a:lnTo>
                  <a:pt x="320694" y="743245"/>
                </a:lnTo>
                <a:lnTo>
                  <a:pt x="304147" y="699559"/>
                </a:lnTo>
                <a:lnTo>
                  <a:pt x="292034" y="654442"/>
                </a:lnTo>
                <a:lnTo>
                  <a:pt x="284632" y="608228"/>
                </a:lnTo>
                <a:lnTo>
                  <a:pt x="281711" y="561188"/>
                </a:lnTo>
                <a:lnTo>
                  <a:pt x="282200" y="514084"/>
                </a:lnTo>
                <a:lnTo>
                  <a:pt x="284834" y="466928"/>
                </a:lnTo>
                <a:lnTo>
                  <a:pt x="288347" y="419734"/>
                </a:lnTo>
                <a:lnTo>
                  <a:pt x="291474" y="372515"/>
                </a:lnTo>
                <a:lnTo>
                  <a:pt x="292950" y="325285"/>
                </a:lnTo>
                <a:lnTo>
                  <a:pt x="291718" y="277823"/>
                </a:lnTo>
                <a:lnTo>
                  <a:pt x="286120" y="230266"/>
                </a:lnTo>
                <a:lnTo>
                  <a:pt x="275402" y="183903"/>
                </a:lnTo>
                <a:lnTo>
                  <a:pt x="258811" y="140027"/>
                </a:lnTo>
                <a:lnTo>
                  <a:pt x="235592" y="99928"/>
                </a:lnTo>
                <a:lnTo>
                  <a:pt x="204990" y="64897"/>
                </a:lnTo>
                <a:lnTo>
                  <a:pt x="160526" y="32986"/>
                </a:lnTo>
                <a:lnTo>
                  <a:pt x="110445" y="12398"/>
                </a:lnTo>
                <a:lnTo>
                  <a:pt x="56390" y="1835"/>
                </a:lnTo>
                <a:lnTo>
                  <a:pt x="0" y="0"/>
                </a:lnTo>
                <a:close/>
              </a:path>
            </a:pathLst>
          </a:custGeom>
          <a:solidFill>
            <a:srgbClr val="FBD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9936" y="4329544"/>
            <a:ext cx="509270" cy="501650"/>
          </a:xfrm>
          <a:custGeom>
            <a:avLst/>
            <a:gdLst/>
            <a:ahLst/>
            <a:cxnLst/>
            <a:rect l="l" t="t" r="r" b="b"/>
            <a:pathLst>
              <a:path w="509270" h="501650">
                <a:moveTo>
                  <a:pt x="351873" y="384365"/>
                </a:moveTo>
                <a:lnTo>
                  <a:pt x="327913" y="384365"/>
                </a:lnTo>
                <a:lnTo>
                  <a:pt x="334263" y="385368"/>
                </a:lnTo>
                <a:lnTo>
                  <a:pt x="337185" y="391871"/>
                </a:lnTo>
                <a:lnTo>
                  <a:pt x="397128" y="501561"/>
                </a:lnTo>
                <a:lnTo>
                  <a:pt x="417449" y="489788"/>
                </a:lnTo>
                <a:lnTo>
                  <a:pt x="351873" y="384365"/>
                </a:lnTo>
                <a:close/>
              </a:path>
              <a:path w="509270" h="501650">
                <a:moveTo>
                  <a:pt x="312813" y="393560"/>
                </a:moveTo>
                <a:lnTo>
                  <a:pt x="186943" y="393560"/>
                </a:lnTo>
                <a:lnTo>
                  <a:pt x="198608" y="396312"/>
                </a:lnTo>
                <a:lnTo>
                  <a:pt x="208724" y="402051"/>
                </a:lnTo>
                <a:lnTo>
                  <a:pt x="216269" y="410632"/>
                </a:lnTo>
                <a:lnTo>
                  <a:pt x="220217" y="421906"/>
                </a:lnTo>
                <a:lnTo>
                  <a:pt x="225298" y="455447"/>
                </a:lnTo>
                <a:lnTo>
                  <a:pt x="312813" y="393560"/>
                </a:lnTo>
                <a:close/>
              </a:path>
              <a:path w="509270" h="501650">
                <a:moveTo>
                  <a:pt x="67183" y="208597"/>
                </a:moveTo>
                <a:lnTo>
                  <a:pt x="75691" y="232956"/>
                </a:lnTo>
                <a:lnTo>
                  <a:pt x="76392" y="242305"/>
                </a:lnTo>
                <a:lnTo>
                  <a:pt x="73771" y="250763"/>
                </a:lnTo>
                <a:lnTo>
                  <a:pt x="0" y="277558"/>
                </a:lnTo>
                <a:lnTo>
                  <a:pt x="47116" y="339305"/>
                </a:lnTo>
                <a:lnTo>
                  <a:pt x="50645" y="345842"/>
                </a:lnTo>
                <a:lnTo>
                  <a:pt x="51720" y="352552"/>
                </a:lnTo>
                <a:lnTo>
                  <a:pt x="50653" y="359290"/>
                </a:lnTo>
                <a:lnTo>
                  <a:pt x="47751" y="365912"/>
                </a:lnTo>
                <a:lnTo>
                  <a:pt x="28955" y="394931"/>
                </a:lnTo>
                <a:lnTo>
                  <a:pt x="312813" y="393560"/>
                </a:lnTo>
                <a:lnTo>
                  <a:pt x="327913" y="384365"/>
                </a:lnTo>
                <a:lnTo>
                  <a:pt x="351873" y="384365"/>
                </a:lnTo>
                <a:lnTo>
                  <a:pt x="351027" y="383006"/>
                </a:lnTo>
                <a:lnTo>
                  <a:pt x="347599" y="378206"/>
                </a:lnTo>
                <a:lnTo>
                  <a:pt x="350520" y="370446"/>
                </a:lnTo>
                <a:lnTo>
                  <a:pt x="355853" y="368058"/>
                </a:lnTo>
                <a:lnTo>
                  <a:pt x="462534" y="318376"/>
                </a:lnTo>
                <a:lnTo>
                  <a:pt x="437134" y="296545"/>
                </a:lnTo>
                <a:lnTo>
                  <a:pt x="428690" y="286905"/>
                </a:lnTo>
                <a:lnTo>
                  <a:pt x="424640" y="275875"/>
                </a:lnTo>
                <a:lnTo>
                  <a:pt x="425186" y="264426"/>
                </a:lnTo>
                <a:lnTo>
                  <a:pt x="430529" y="253530"/>
                </a:lnTo>
                <a:lnTo>
                  <a:pt x="440027" y="237007"/>
                </a:lnTo>
                <a:lnTo>
                  <a:pt x="150367" y="237007"/>
                </a:lnTo>
                <a:lnTo>
                  <a:pt x="147447" y="236156"/>
                </a:lnTo>
                <a:lnTo>
                  <a:pt x="67183" y="208597"/>
                </a:lnTo>
                <a:close/>
              </a:path>
              <a:path w="509270" h="501650">
                <a:moveTo>
                  <a:pt x="120903" y="0"/>
                </a:moveTo>
                <a:lnTo>
                  <a:pt x="123570" y="75704"/>
                </a:lnTo>
                <a:lnTo>
                  <a:pt x="123650" y="79616"/>
                </a:lnTo>
                <a:lnTo>
                  <a:pt x="122531" y="86253"/>
                </a:lnTo>
                <a:lnTo>
                  <a:pt x="119697" y="92422"/>
                </a:lnTo>
                <a:lnTo>
                  <a:pt x="115339" y="97523"/>
                </a:lnTo>
                <a:lnTo>
                  <a:pt x="109600" y="101231"/>
                </a:lnTo>
                <a:lnTo>
                  <a:pt x="108838" y="101574"/>
                </a:lnTo>
                <a:lnTo>
                  <a:pt x="108076" y="101955"/>
                </a:lnTo>
                <a:lnTo>
                  <a:pt x="107187" y="102184"/>
                </a:lnTo>
                <a:lnTo>
                  <a:pt x="71882" y="111861"/>
                </a:lnTo>
                <a:lnTo>
                  <a:pt x="159638" y="217855"/>
                </a:lnTo>
                <a:lnTo>
                  <a:pt x="164718" y="224802"/>
                </a:lnTo>
                <a:lnTo>
                  <a:pt x="161416" y="232879"/>
                </a:lnTo>
                <a:lnTo>
                  <a:pt x="153035" y="236702"/>
                </a:lnTo>
                <a:lnTo>
                  <a:pt x="150367" y="237007"/>
                </a:lnTo>
                <a:lnTo>
                  <a:pt x="440027" y="237007"/>
                </a:lnTo>
                <a:lnTo>
                  <a:pt x="490133" y="149834"/>
                </a:lnTo>
                <a:lnTo>
                  <a:pt x="300227" y="149834"/>
                </a:lnTo>
                <a:lnTo>
                  <a:pt x="293242" y="147396"/>
                </a:lnTo>
                <a:lnTo>
                  <a:pt x="290829" y="140411"/>
                </a:lnTo>
                <a:lnTo>
                  <a:pt x="256648" y="46431"/>
                </a:lnTo>
                <a:lnTo>
                  <a:pt x="203453" y="46431"/>
                </a:lnTo>
                <a:lnTo>
                  <a:pt x="194817" y="45529"/>
                </a:lnTo>
                <a:lnTo>
                  <a:pt x="188213" y="41148"/>
                </a:lnTo>
                <a:lnTo>
                  <a:pt x="120903" y="0"/>
                </a:lnTo>
                <a:close/>
              </a:path>
              <a:path w="509270" h="501650">
                <a:moveTo>
                  <a:pt x="328295" y="56794"/>
                </a:moveTo>
                <a:lnTo>
                  <a:pt x="311785" y="138569"/>
                </a:lnTo>
                <a:lnTo>
                  <a:pt x="311023" y="143116"/>
                </a:lnTo>
                <a:lnTo>
                  <a:pt x="308610" y="146050"/>
                </a:lnTo>
                <a:lnTo>
                  <a:pt x="300227" y="149834"/>
                </a:lnTo>
                <a:lnTo>
                  <a:pt x="490133" y="149834"/>
                </a:lnTo>
                <a:lnTo>
                  <a:pt x="507836" y="119037"/>
                </a:lnTo>
                <a:lnTo>
                  <a:pt x="473075" y="119037"/>
                </a:lnTo>
                <a:lnTo>
                  <a:pt x="465786" y="118214"/>
                </a:lnTo>
                <a:lnTo>
                  <a:pt x="459152" y="115150"/>
                </a:lnTo>
                <a:lnTo>
                  <a:pt x="453733" y="110553"/>
                </a:lnTo>
                <a:lnTo>
                  <a:pt x="450088" y="105130"/>
                </a:lnTo>
                <a:lnTo>
                  <a:pt x="441096" y="82655"/>
                </a:lnTo>
                <a:lnTo>
                  <a:pt x="365682" y="82655"/>
                </a:lnTo>
                <a:lnTo>
                  <a:pt x="358727" y="82486"/>
                </a:lnTo>
                <a:lnTo>
                  <a:pt x="351986" y="80193"/>
                </a:lnTo>
                <a:lnTo>
                  <a:pt x="345948" y="75704"/>
                </a:lnTo>
                <a:lnTo>
                  <a:pt x="328295" y="56794"/>
                </a:lnTo>
                <a:close/>
              </a:path>
              <a:path w="509270" h="501650">
                <a:moveTo>
                  <a:pt x="509142" y="116763"/>
                </a:moveTo>
                <a:lnTo>
                  <a:pt x="473075" y="119037"/>
                </a:lnTo>
                <a:lnTo>
                  <a:pt x="507836" y="119037"/>
                </a:lnTo>
                <a:lnTo>
                  <a:pt x="509142" y="116763"/>
                </a:lnTo>
                <a:close/>
              </a:path>
              <a:path w="509270" h="501650">
                <a:moveTo>
                  <a:pt x="421513" y="33705"/>
                </a:moveTo>
                <a:lnTo>
                  <a:pt x="379222" y="75920"/>
                </a:lnTo>
                <a:lnTo>
                  <a:pt x="377189" y="77990"/>
                </a:lnTo>
                <a:lnTo>
                  <a:pt x="374903" y="79616"/>
                </a:lnTo>
                <a:lnTo>
                  <a:pt x="372363" y="80772"/>
                </a:lnTo>
                <a:lnTo>
                  <a:pt x="365682" y="82655"/>
                </a:lnTo>
                <a:lnTo>
                  <a:pt x="441096" y="82655"/>
                </a:lnTo>
                <a:lnTo>
                  <a:pt x="421513" y="33705"/>
                </a:lnTo>
                <a:close/>
              </a:path>
              <a:path w="509270" h="501650">
                <a:moveTo>
                  <a:pt x="244093" y="11912"/>
                </a:moveTo>
                <a:lnTo>
                  <a:pt x="217550" y="38049"/>
                </a:lnTo>
                <a:lnTo>
                  <a:pt x="215391" y="40322"/>
                </a:lnTo>
                <a:lnTo>
                  <a:pt x="213105" y="42049"/>
                </a:lnTo>
                <a:lnTo>
                  <a:pt x="210438" y="43230"/>
                </a:lnTo>
                <a:lnTo>
                  <a:pt x="203453" y="46431"/>
                </a:lnTo>
                <a:lnTo>
                  <a:pt x="256648" y="46431"/>
                </a:lnTo>
                <a:lnTo>
                  <a:pt x="244093" y="11912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1283" y="0"/>
            <a:ext cx="502284" cy="409575"/>
          </a:xfrm>
          <a:custGeom>
            <a:avLst/>
            <a:gdLst/>
            <a:ahLst/>
            <a:cxnLst/>
            <a:rect l="l" t="t" r="r" b="b"/>
            <a:pathLst>
              <a:path w="502285" h="409575">
                <a:moveTo>
                  <a:pt x="461476" y="324564"/>
                </a:moveTo>
                <a:lnTo>
                  <a:pt x="225583" y="324564"/>
                </a:lnTo>
                <a:lnTo>
                  <a:pt x="237017" y="325110"/>
                </a:lnTo>
                <a:lnTo>
                  <a:pt x="247904" y="330453"/>
                </a:lnTo>
                <a:lnTo>
                  <a:pt x="384556" y="409448"/>
                </a:lnTo>
                <a:lnTo>
                  <a:pt x="382269" y="373379"/>
                </a:lnTo>
                <a:lnTo>
                  <a:pt x="383149" y="366093"/>
                </a:lnTo>
                <a:lnTo>
                  <a:pt x="386254" y="359473"/>
                </a:lnTo>
                <a:lnTo>
                  <a:pt x="390860" y="354091"/>
                </a:lnTo>
                <a:lnTo>
                  <a:pt x="396240" y="350520"/>
                </a:lnTo>
                <a:lnTo>
                  <a:pt x="461476" y="324564"/>
                </a:lnTo>
                <a:close/>
              </a:path>
              <a:path w="502285" h="409575">
                <a:moveTo>
                  <a:pt x="425290" y="247269"/>
                </a:moveTo>
                <a:lnTo>
                  <a:pt x="123443" y="247269"/>
                </a:lnTo>
                <a:lnTo>
                  <a:pt x="131191" y="250189"/>
                </a:lnTo>
                <a:lnTo>
                  <a:pt x="133604" y="255524"/>
                </a:lnTo>
                <a:lnTo>
                  <a:pt x="183006" y="362330"/>
                </a:lnTo>
                <a:lnTo>
                  <a:pt x="204978" y="337058"/>
                </a:lnTo>
                <a:lnTo>
                  <a:pt x="214578" y="328614"/>
                </a:lnTo>
                <a:lnTo>
                  <a:pt x="225583" y="324564"/>
                </a:lnTo>
                <a:lnTo>
                  <a:pt x="461476" y="324564"/>
                </a:lnTo>
                <a:lnTo>
                  <a:pt x="467741" y="322072"/>
                </a:lnTo>
                <a:lnTo>
                  <a:pt x="423671" y="277622"/>
                </a:lnTo>
                <a:lnTo>
                  <a:pt x="422020" y="275336"/>
                </a:lnTo>
                <a:lnTo>
                  <a:pt x="420878" y="272796"/>
                </a:lnTo>
                <a:lnTo>
                  <a:pt x="419010" y="266096"/>
                </a:lnTo>
                <a:lnTo>
                  <a:pt x="419179" y="259111"/>
                </a:lnTo>
                <a:lnTo>
                  <a:pt x="421467" y="252364"/>
                </a:lnTo>
                <a:lnTo>
                  <a:pt x="425290" y="247269"/>
                </a:lnTo>
                <a:close/>
              </a:path>
              <a:path w="502285" h="409575">
                <a:moveTo>
                  <a:pt x="282448" y="0"/>
                </a:moveTo>
                <a:lnTo>
                  <a:pt x="108028" y="0"/>
                </a:lnTo>
                <a:lnTo>
                  <a:pt x="108585" y="86613"/>
                </a:lnTo>
                <a:lnTo>
                  <a:pt x="105800" y="98206"/>
                </a:lnTo>
                <a:lnTo>
                  <a:pt x="100028" y="108299"/>
                </a:lnTo>
                <a:lnTo>
                  <a:pt x="91422" y="115867"/>
                </a:lnTo>
                <a:lnTo>
                  <a:pt x="80137" y="119887"/>
                </a:lnTo>
                <a:lnTo>
                  <a:pt x="46609" y="124713"/>
                </a:lnTo>
                <a:lnTo>
                  <a:pt x="114173" y="220852"/>
                </a:lnTo>
                <a:lnTo>
                  <a:pt x="114554" y="221361"/>
                </a:lnTo>
                <a:lnTo>
                  <a:pt x="114935" y="221996"/>
                </a:lnTo>
                <a:lnTo>
                  <a:pt x="115189" y="222758"/>
                </a:lnTo>
                <a:lnTo>
                  <a:pt x="117348" y="227584"/>
                </a:lnTo>
                <a:lnTo>
                  <a:pt x="116331" y="233807"/>
                </a:lnTo>
                <a:lnTo>
                  <a:pt x="109855" y="236727"/>
                </a:lnTo>
                <a:lnTo>
                  <a:pt x="0" y="296545"/>
                </a:lnTo>
                <a:lnTo>
                  <a:pt x="11684" y="316864"/>
                </a:lnTo>
                <a:lnTo>
                  <a:pt x="118618" y="250698"/>
                </a:lnTo>
                <a:lnTo>
                  <a:pt x="123443" y="247269"/>
                </a:lnTo>
                <a:lnTo>
                  <a:pt x="425290" y="247269"/>
                </a:lnTo>
                <a:lnTo>
                  <a:pt x="425957" y="246379"/>
                </a:lnTo>
                <a:lnTo>
                  <a:pt x="444881" y="228853"/>
                </a:lnTo>
                <a:lnTo>
                  <a:pt x="363219" y="211962"/>
                </a:lnTo>
                <a:lnTo>
                  <a:pt x="358648" y="211327"/>
                </a:lnTo>
                <a:lnTo>
                  <a:pt x="355727" y="208787"/>
                </a:lnTo>
                <a:lnTo>
                  <a:pt x="351917" y="200405"/>
                </a:lnTo>
                <a:lnTo>
                  <a:pt x="354456" y="193421"/>
                </a:lnTo>
                <a:lnTo>
                  <a:pt x="361442" y="191135"/>
                </a:lnTo>
                <a:lnTo>
                  <a:pt x="490093" y="144652"/>
                </a:lnTo>
                <a:lnTo>
                  <a:pt x="463931" y="118110"/>
                </a:lnTo>
                <a:lnTo>
                  <a:pt x="461644" y="115950"/>
                </a:lnTo>
                <a:lnTo>
                  <a:pt x="459994" y="113537"/>
                </a:lnTo>
                <a:lnTo>
                  <a:pt x="455676" y="103886"/>
                </a:lnTo>
                <a:lnTo>
                  <a:pt x="456565" y="95376"/>
                </a:lnTo>
                <a:lnTo>
                  <a:pt x="460882" y="88646"/>
                </a:lnTo>
                <a:lnTo>
                  <a:pt x="475596" y="64770"/>
                </a:lnTo>
                <a:lnTo>
                  <a:pt x="277368" y="64770"/>
                </a:lnTo>
                <a:lnTo>
                  <a:pt x="269240" y="61467"/>
                </a:lnTo>
                <a:lnTo>
                  <a:pt x="266573" y="55372"/>
                </a:lnTo>
                <a:lnTo>
                  <a:pt x="265430" y="53086"/>
                </a:lnTo>
                <a:lnTo>
                  <a:pt x="265176" y="50419"/>
                </a:lnTo>
                <a:lnTo>
                  <a:pt x="266065" y="47498"/>
                </a:lnTo>
                <a:lnTo>
                  <a:pt x="282448" y="0"/>
                </a:lnTo>
                <a:close/>
              </a:path>
              <a:path w="502285" h="409575">
                <a:moveTo>
                  <a:pt x="398028" y="0"/>
                </a:moveTo>
                <a:lnTo>
                  <a:pt x="356778" y="0"/>
                </a:lnTo>
                <a:lnTo>
                  <a:pt x="284353" y="59689"/>
                </a:lnTo>
                <a:lnTo>
                  <a:pt x="277368" y="64770"/>
                </a:lnTo>
                <a:lnTo>
                  <a:pt x="475596" y="64770"/>
                </a:lnTo>
                <a:lnTo>
                  <a:pt x="500641" y="24129"/>
                </a:lnTo>
                <a:lnTo>
                  <a:pt x="422910" y="24129"/>
                </a:lnTo>
                <a:lnTo>
                  <a:pt x="416014" y="22961"/>
                </a:lnTo>
                <a:lnTo>
                  <a:pt x="409844" y="20113"/>
                </a:lnTo>
                <a:lnTo>
                  <a:pt x="404747" y="15718"/>
                </a:lnTo>
                <a:lnTo>
                  <a:pt x="401066" y="9905"/>
                </a:lnTo>
                <a:lnTo>
                  <a:pt x="400304" y="8382"/>
                </a:lnTo>
                <a:lnTo>
                  <a:pt x="398028" y="0"/>
                </a:lnTo>
                <a:close/>
              </a:path>
              <a:path w="502285" h="409575">
                <a:moveTo>
                  <a:pt x="502285" y="21462"/>
                </a:moveTo>
                <a:lnTo>
                  <a:pt x="422910" y="24129"/>
                </a:lnTo>
                <a:lnTo>
                  <a:pt x="500641" y="24129"/>
                </a:lnTo>
                <a:lnTo>
                  <a:pt x="502285" y="21462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7673" y="1614373"/>
            <a:ext cx="394589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Сов</a:t>
            </a:r>
            <a:r>
              <a:rPr sz="1800" spc="-1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8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ны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й</a:t>
            </a:r>
            <a:r>
              <a:rPr sz="18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кт 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БУ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</a:t>
            </a:r>
            <a:r>
              <a:rPr sz="1800" spc="-2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Ш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</a:t>
            </a:r>
            <a:r>
              <a:rPr sz="1800" spc="-17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</a:t>
            </a:r>
            <a:r>
              <a:rPr sz="1800" spc="-17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им</a:t>
            </a:r>
            <a:r>
              <a:rPr sz="1800" spc="-1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»</a:t>
            </a:r>
            <a:r>
              <a:rPr sz="1800" spc="-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,</a:t>
            </a:r>
            <a:endParaRPr sz="1800">
              <a:latin typeface="Franklin Gothic Medium"/>
              <a:cs typeface="Franklin Gothic Medium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отдела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с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порту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молодежно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й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политике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–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800" spc="-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«ВелоQUIZ».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Franklin Gothic Medium"/>
              <a:cs typeface="Franklin Gothic Medium"/>
            </a:endParaRPr>
          </a:p>
          <a:p>
            <a:pPr marL="103505" marR="52705" algn="ctr">
              <a:lnSpc>
                <a:spcPct val="100000"/>
              </a:lnSpc>
            </a:pPr>
            <a:r>
              <a:rPr sz="1800" spc="-17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роект</a:t>
            </a:r>
            <a:r>
              <a:rPr sz="1800" spc="-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гд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велолюбит</a:t>
            </a:r>
            <a:r>
              <a:rPr sz="18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ли</a:t>
            </a:r>
            <a:r>
              <a:rPr sz="18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огут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пров</a:t>
            </a:r>
            <a:r>
              <a:rPr sz="18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одить  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свободное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время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пользой 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не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только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для</a:t>
            </a:r>
            <a:endParaRPr sz="1800">
              <a:latin typeface="Franklin Gothic Medium"/>
              <a:cs typeface="Franklin Gothic Medium"/>
            </a:endParaRPr>
          </a:p>
          <a:p>
            <a:pPr marL="635" algn="ctr">
              <a:lnSpc>
                <a:spcPct val="100000"/>
              </a:lnSpc>
            </a:pPr>
            <a:r>
              <a:rPr sz="18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здо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овья,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ля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ума.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Гд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обы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ч</a:t>
            </a:r>
            <a:r>
              <a:rPr sz="18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ная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велопо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здк</a:t>
            </a:r>
            <a:r>
              <a:rPr sz="1800" spc="-14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превр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атит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я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настоящий</a:t>
            </a:r>
            <a:r>
              <a:rPr sz="18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кве</a:t>
            </a:r>
            <a:r>
              <a:rPr sz="18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Franklin Gothic Medium"/>
              <a:cs typeface="Franklin Gothic Medium"/>
            </a:endParaRPr>
          </a:p>
          <a:p>
            <a:pPr marL="43180" algn="ctr">
              <a:lnSpc>
                <a:spcPct val="100000"/>
              </a:lnSpc>
            </a:pPr>
            <a:r>
              <a:rPr sz="1800" spc="-16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2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</a:t>
            </a:r>
            <a:r>
              <a:rPr sz="18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кт</a:t>
            </a:r>
            <a:r>
              <a:rPr sz="18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: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бол</a:t>
            </a:r>
            <a:r>
              <a:rPr sz="18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25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0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у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ч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8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ник</a:t>
            </a:r>
            <a:r>
              <a:rPr sz="18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8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8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1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3</a:t>
            </a:r>
            <a:endParaRPr sz="1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8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оведе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ых</a:t>
            </a:r>
            <a:r>
              <a:rPr sz="18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8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8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здок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9747" y="564641"/>
            <a:ext cx="47167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spc="-45" dirty="0"/>
              <a:t>Ключевые </a:t>
            </a:r>
            <a:r>
              <a:rPr sz="2000" spc="-15" dirty="0"/>
              <a:t>проекты, </a:t>
            </a:r>
            <a:r>
              <a:rPr sz="2000" spc="-35" dirty="0"/>
              <a:t>форумы, </a:t>
            </a:r>
            <a:r>
              <a:rPr sz="2000" spc="-30" dirty="0"/>
              <a:t> </a:t>
            </a:r>
            <a:r>
              <a:rPr sz="2000" spc="-10" dirty="0"/>
              <a:t>меропр</a:t>
            </a:r>
            <a:r>
              <a:rPr sz="2000" spc="-5" dirty="0"/>
              <a:t>и</a:t>
            </a:r>
            <a:r>
              <a:rPr sz="2000" spc="15" dirty="0"/>
              <a:t>яти</a:t>
            </a:r>
            <a:r>
              <a:rPr sz="2000" spc="-90" dirty="0"/>
              <a:t>я,</a:t>
            </a:r>
            <a:r>
              <a:rPr sz="2000" spc="-114" dirty="0"/>
              <a:t> </a:t>
            </a:r>
            <a:r>
              <a:rPr sz="2000" spc="-95" dirty="0"/>
              <a:t>в</a:t>
            </a:r>
            <a:r>
              <a:rPr sz="2000" spc="-85" dirty="0"/>
              <a:t> </a:t>
            </a:r>
            <a:r>
              <a:rPr sz="2000" spc="40" dirty="0"/>
              <a:t>р</a:t>
            </a:r>
            <a:r>
              <a:rPr sz="2000" spc="45" dirty="0"/>
              <a:t>а</a:t>
            </a:r>
            <a:r>
              <a:rPr sz="2000" spc="30" dirty="0"/>
              <a:t>мках</a:t>
            </a:r>
            <a:r>
              <a:rPr sz="2000" spc="-95" dirty="0"/>
              <a:t> </a:t>
            </a:r>
            <a:r>
              <a:rPr sz="2000" spc="40" dirty="0"/>
              <a:t>о</a:t>
            </a:r>
            <a:r>
              <a:rPr sz="2000" spc="20" dirty="0"/>
              <a:t>т</a:t>
            </a:r>
            <a:r>
              <a:rPr sz="2000" spc="40" dirty="0"/>
              <a:t>р</a:t>
            </a:r>
            <a:r>
              <a:rPr sz="2000" spc="45" dirty="0"/>
              <a:t>а</a:t>
            </a:r>
            <a:r>
              <a:rPr sz="2000" spc="15" dirty="0"/>
              <a:t>сли  </a:t>
            </a:r>
            <a:r>
              <a:rPr sz="2000" spc="-15" dirty="0"/>
              <a:t>физической</a:t>
            </a:r>
            <a:r>
              <a:rPr sz="2000" spc="-145" dirty="0"/>
              <a:t> </a:t>
            </a:r>
            <a:r>
              <a:rPr sz="2000" spc="20" dirty="0"/>
              <a:t>культуры</a:t>
            </a:r>
            <a:r>
              <a:rPr sz="2000" spc="-140" dirty="0"/>
              <a:t> </a:t>
            </a:r>
            <a:r>
              <a:rPr sz="2000" spc="10" dirty="0"/>
              <a:t>и</a:t>
            </a:r>
            <a:r>
              <a:rPr sz="2000" spc="-105" dirty="0"/>
              <a:t> </a:t>
            </a:r>
            <a:r>
              <a:rPr sz="2000" spc="30" dirty="0"/>
              <a:t>спорта</a:t>
            </a:r>
            <a:endParaRPr sz="20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929640"/>
            <a:ext cx="3168395" cy="35844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480945" cy="1101090"/>
          </a:xfrm>
          <a:custGeom>
            <a:avLst/>
            <a:gdLst/>
            <a:ahLst/>
            <a:cxnLst/>
            <a:rect l="l" t="t" r="r" b="b"/>
            <a:pathLst>
              <a:path w="2480945" h="1101090">
                <a:moveTo>
                  <a:pt x="2456074" y="0"/>
                </a:moveTo>
                <a:lnTo>
                  <a:pt x="0" y="0"/>
                </a:lnTo>
                <a:lnTo>
                  <a:pt x="0" y="855726"/>
                </a:lnTo>
                <a:lnTo>
                  <a:pt x="43987" y="904856"/>
                </a:lnTo>
                <a:lnTo>
                  <a:pt x="86987" y="947902"/>
                </a:lnTo>
                <a:lnTo>
                  <a:pt x="128966" y="985093"/>
                </a:lnTo>
                <a:lnTo>
                  <a:pt x="169890" y="1016659"/>
                </a:lnTo>
                <a:lnTo>
                  <a:pt x="209725" y="1042829"/>
                </a:lnTo>
                <a:lnTo>
                  <a:pt x="248438" y="1063834"/>
                </a:lnTo>
                <a:lnTo>
                  <a:pt x="285995" y="1079902"/>
                </a:lnTo>
                <a:lnTo>
                  <a:pt x="322362" y="1091264"/>
                </a:lnTo>
                <a:lnTo>
                  <a:pt x="391394" y="1100787"/>
                </a:lnTo>
                <a:lnTo>
                  <a:pt x="423991" y="1099407"/>
                </a:lnTo>
                <a:lnTo>
                  <a:pt x="485180" y="1085516"/>
                </a:lnTo>
                <a:lnTo>
                  <a:pt x="540805" y="1058311"/>
                </a:lnTo>
                <a:lnTo>
                  <a:pt x="590596" y="1019631"/>
                </a:lnTo>
                <a:lnTo>
                  <a:pt x="634284" y="971313"/>
                </a:lnTo>
                <a:lnTo>
                  <a:pt x="671601" y="915196"/>
                </a:lnTo>
                <a:lnTo>
                  <a:pt x="702278" y="853116"/>
                </a:lnTo>
                <a:lnTo>
                  <a:pt x="726045" y="786911"/>
                </a:lnTo>
                <a:lnTo>
                  <a:pt x="742634" y="718419"/>
                </a:lnTo>
                <a:lnTo>
                  <a:pt x="751776" y="649477"/>
                </a:lnTo>
                <a:lnTo>
                  <a:pt x="756010" y="603181"/>
                </a:lnTo>
                <a:lnTo>
                  <a:pt x="761111" y="557849"/>
                </a:lnTo>
                <a:lnTo>
                  <a:pt x="767302" y="513742"/>
                </a:lnTo>
                <a:lnTo>
                  <a:pt x="774805" y="471122"/>
                </a:lnTo>
                <a:lnTo>
                  <a:pt x="783844" y="430250"/>
                </a:lnTo>
                <a:lnTo>
                  <a:pt x="794641" y="391387"/>
                </a:lnTo>
                <a:lnTo>
                  <a:pt x="807420" y="354795"/>
                </a:lnTo>
                <a:lnTo>
                  <a:pt x="839812" y="289467"/>
                </a:lnTo>
                <a:lnTo>
                  <a:pt x="882804" y="236357"/>
                </a:lnTo>
                <a:lnTo>
                  <a:pt x="938179" y="197555"/>
                </a:lnTo>
                <a:lnTo>
                  <a:pt x="1007719" y="175150"/>
                </a:lnTo>
                <a:lnTo>
                  <a:pt x="1048358" y="170750"/>
                </a:lnTo>
                <a:lnTo>
                  <a:pt x="2479978" y="170750"/>
                </a:lnTo>
                <a:lnTo>
                  <a:pt x="2480325" y="169290"/>
                </a:lnTo>
                <a:lnTo>
                  <a:pt x="2456074" y="0"/>
                </a:lnTo>
                <a:close/>
              </a:path>
              <a:path w="2480945" h="1101090">
                <a:moveTo>
                  <a:pt x="2479978" y="170750"/>
                </a:moveTo>
                <a:lnTo>
                  <a:pt x="1048358" y="170750"/>
                </a:lnTo>
                <a:lnTo>
                  <a:pt x="1093207" y="171234"/>
                </a:lnTo>
                <a:lnTo>
                  <a:pt x="1142489" y="176862"/>
                </a:lnTo>
                <a:lnTo>
                  <a:pt x="1196426" y="187896"/>
                </a:lnTo>
                <a:lnTo>
                  <a:pt x="1255242" y="204597"/>
                </a:lnTo>
                <a:lnTo>
                  <a:pt x="1307105" y="222045"/>
                </a:lnTo>
                <a:lnTo>
                  <a:pt x="1357289" y="240888"/>
                </a:lnTo>
                <a:lnTo>
                  <a:pt x="1405951" y="260850"/>
                </a:lnTo>
                <a:lnTo>
                  <a:pt x="1453250" y="281656"/>
                </a:lnTo>
                <a:lnTo>
                  <a:pt x="1499341" y="303031"/>
                </a:lnTo>
                <a:lnTo>
                  <a:pt x="1674779" y="388728"/>
                </a:lnTo>
                <a:lnTo>
                  <a:pt x="1717193" y="408827"/>
                </a:lnTo>
                <a:lnTo>
                  <a:pt x="1759343" y="427847"/>
                </a:lnTo>
                <a:lnTo>
                  <a:pt x="1801387" y="445511"/>
                </a:lnTo>
                <a:lnTo>
                  <a:pt x="1843482" y="461546"/>
                </a:lnTo>
                <a:lnTo>
                  <a:pt x="1885785" y="475676"/>
                </a:lnTo>
                <a:lnTo>
                  <a:pt x="1928453" y="487627"/>
                </a:lnTo>
                <a:lnTo>
                  <a:pt x="1971644" y="497124"/>
                </a:lnTo>
                <a:lnTo>
                  <a:pt x="2015514" y="503891"/>
                </a:lnTo>
                <a:lnTo>
                  <a:pt x="2060222" y="507655"/>
                </a:lnTo>
                <a:lnTo>
                  <a:pt x="2105924" y="508139"/>
                </a:lnTo>
                <a:lnTo>
                  <a:pt x="2152777" y="505070"/>
                </a:lnTo>
                <a:lnTo>
                  <a:pt x="2200939" y="498173"/>
                </a:lnTo>
                <a:lnTo>
                  <a:pt x="2250567" y="487172"/>
                </a:lnTo>
                <a:lnTo>
                  <a:pt x="2435318" y="358425"/>
                </a:lnTo>
                <a:lnTo>
                  <a:pt x="2479978" y="170750"/>
                </a:lnTo>
                <a:close/>
              </a:path>
            </a:pathLst>
          </a:custGeom>
          <a:solidFill>
            <a:srgbClr val="ED8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8002" y="0"/>
            <a:ext cx="2646045" cy="1094740"/>
          </a:xfrm>
          <a:custGeom>
            <a:avLst/>
            <a:gdLst/>
            <a:ahLst/>
            <a:cxnLst/>
            <a:rect l="l" t="t" r="r" b="b"/>
            <a:pathLst>
              <a:path w="2646045" h="1094740">
                <a:moveTo>
                  <a:pt x="2645997" y="0"/>
                </a:moveTo>
                <a:lnTo>
                  <a:pt x="0" y="0"/>
                </a:lnTo>
                <a:lnTo>
                  <a:pt x="4906" y="15468"/>
                </a:lnTo>
                <a:lnTo>
                  <a:pt x="27257" y="59309"/>
                </a:lnTo>
                <a:lnTo>
                  <a:pt x="52163" y="96519"/>
                </a:lnTo>
                <a:lnTo>
                  <a:pt x="81517" y="133032"/>
                </a:lnTo>
                <a:lnTo>
                  <a:pt x="114850" y="168680"/>
                </a:lnTo>
                <a:lnTo>
                  <a:pt x="151698" y="203299"/>
                </a:lnTo>
                <a:lnTo>
                  <a:pt x="191591" y="236722"/>
                </a:lnTo>
                <a:lnTo>
                  <a:pt x="234064" y="268786"/>
                </a:lnTo>
                <a:lnTo>
                  <a:pt x="278650" y="299322"/>
                </a:lnTo>
                <a:lnTo>
                  <a:pt x="324882" y="328168"/>
                </a:lnTo>
                <a:lnTo>
                  <a:pt x="372292" y="355155"/>
                </a:lnTo>
                <a:lnTo>
                  <a:pt x="420414" y="380120"/>
                </a:lnTo>
                <a:lnTo>
                  <a:pt x="468781" y="402896"/>
                </a:lnTo>
                <a:lnTo>
                  <a:pt x="516926" y="423318"/>
                </a:lnTo>
                <a:lnTo>
                  <a:pt x="564381" y="441221"/>
                </a:lnTo>
                <a:lnTo>
                  <a:pt x="610681" y="456438"/>
                </a:lnTo>
                <a:lnTo>
                  <a:pt x="655358" y="468804"/>
                </a:lnTo>
                <a:lnTo>
                  <a:pt x="697944" y="478154"/>
                </a:lnTo>
                <a:lnTo>
                  <a:pt x="746894" y="486126"/>
                </a:lnTo>
                <a:lnTo>
                  <a:pt x="796373" y="492148"/>
                </a:lnTo>
                <a:lnTo>
                  <a:pt x="846224" y="496732"/>
                </a:lnTo>
                <a:lnTo>
                  <a:pt x="996424" y="506973"/>
                </a:lnTo>
                <a:lnTo>
                  <a:pt x="1046178" y="510920"/>
                </a:lnTo>
                <a:lnTo>
                  <a:pt x="1095513" y="515988"/>
                </a:lnTo>
                <a:lnTo>
                  <a:pt x="1144269" y="522687"/>
                </a:lnTo>
                <a:lnTo>
                  <a:pt x="1192289" y="531528"/>
                </a:lnTo>
                <a:lnTo>
                  <a:pt x="1239414" y="543023"/>
                </a:lnTo>
                <a:lnTo>
                  <a:pt x="1285486" y="557685"/>
                </a:lnTo>
                <a:lnTo>
                  <a:pt x="1330347" y="576023"/>
                </a:lnTo>
                <a:lnTo>
                  <a:pt x="1373838" y="598551"/>
                </a:lnTo>
                <a:lnTo>
                  <a:pt x="1414318" y="624685"/>
                </a:lnTo>
                <a:lnTo>
                  <a:pt x="1452384" y="654042"/>
                </a:lnTo>
                <a:lnTo>
                  <a:pt x="1488458" y="686045"/>
                </a:lnTo>
                <a:lnTo>
                  <a:pt x="1522965" y="720114"/>
                </a:lnTo>
                <a:lnTo>
                  <a:pt x="1556327" y="755669"/>
                </a:lnTo>
                <a:lnTo>
                  <a:pt x="1588969" y="792134"/>
                </a:lnTo>
                <a:lnTo>
                  <a:pt x="1621314" y="828928"/>
                </a:lnTo>
                <a:lnTo>
                  <a:pt x="1653785" y="865474"/>
                </a:lnTo>
                <a:lnTo>
                  <a:pt x="1686806" y="901192"/>
                </a:lnTo>
                <a:lnTo>
                  <a:pt x="1720800" y="935504"/>
                </a:lnTo>
                <a:lnTo>
                  <a:pt x="1756191" y="967831"/>
                </a:lnTo>
                <a:lnTo>
                  <a:pt x="1793403" y="997594"/>
                </a:lnTo>
                <a:lnTo>
                  <a:pt x="1832858" y="1024215"/>
                </a:lnTo>
                <a:lnTo>
                  <a:pt x="1874980" y="1047114"/>
                </a:lnTo>
                <a:lnTo>
                  <a:pt x="1921229" y="1066396"/>
                </a:lnTo>
                <a:lnTo>
                  <a:pt x="1968845" y="1080425"/>
                </a:lnTo>
                <a:lnTo>
                  <a:pt x="2017563" y="1089569"/>
                </a:lnTo>
                <a:lnTo>
                  <a:pt x="2067118" y="1094192"/>
                </a:lnTo>
                <a:lnTo>
                  <a:pt x="2117246" y="1094662"/>
                </a:lnTo>
                <a:lnTo>
                  <a:pt x="2167683" y="1091344"/>
                </a:lnTo>
                <a:lnTo>
                  <a:pt x="2218164" y="1084603"/>
                </a:lnTo>
                <a:lnTo>
                  <a:pt x="2268424" y="1074805"/>
                </a:lnTo>
                <a:lnTo>
                  <a:pt x="2318200" y="1062317"/>
                </a:lnTo>
                <a:lnTo>
                  <a:pt x="2367226" y="1047504"/>
                </a:lnTo>
                <a:lnTo>
                  <a:pt x="2415238" y="1030732"/>
                </a:lnTo>
                <a:lnTo>
                  <a:pt x="2462296" y="1012573"/>
                </a:lnTo>
                <a:lnTo>
                  <a:pt x="2508929" y="993253"/>
                </a:lnTo>
                <a:lnTo>
                  <a:pt x="2555267" y="973134"/>
                </a:lnTo>
                <a:lnTo>
                  <a:pt x="2645997" y="932652"/>
                </a:lnTo>
                <a:lnTo>
                  <a:pt x="2645997" y="0"/>
                </a:lnTo>
                <a:close/>
              </a:path>
            </a:pathLst>
          </a:custGeom>
          <a:solidFill>
            <a:srgbClr val="55C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" y="3459098"/>
            <a:ext cx="999490" cy="1684655"/>
          </a:xfrm>
          <a:custGeom>
            <a:avLst/>
            <a:gdLst/>
            <a:ahLst/>
            <a:cxnLst/>
            <a:rect l="l" t="t" r="r" b="b"/>
            <a:pathLst>
              <a:path w="999490" h="1684654">
                <a:moveTo>
                  <a:pt x="408050" y="0"/>
                </a:moveTo>
                <a:lnTo>
                  <a:pt x="359149" y="5492"/>
                </a:lnTo>
                <a:lnTo>
                  <a:pt x="311812" y="24177"/>
                </a:lnTo>
                <a:lnTo>
                  <a:pt x="269149" y="52577"/>
                </a:lnTo>
                <a:lnTo>
                  <a:pt x="232571" y="86270"/>
                </a:lnTo>
                <a:lnTo>
                  <a:pt x="198208" y="123332"/>
                </a:lnTo>
                <a:lnTo>
                  <a:pt x="164106" y="160895"/>
                </a:lnTo>
                <a:lnTo>
                  <a:pt x="128306" y="196087"/>
                </a:lnTo>
                <a:lnTo>
                  <a:pt x="99165" y="218813"/>
                </a:lnTo>
                <a:lnTo>
                  <a:pt x="67806" y="238156"/>
                </a:lnTo>
                <a:lnTo>
                  <a:pt x="34620" y="252309"/>
                </a:lnTo>
                <a:lnTo>
                  <a:pt x="0" y="259460"/>
                </a:lnTo>
                <a:lnTo>
                  <a:pt x="0" y="1684399"/>
                </a:lnTo>
                <a:lnTo>
                  <a:pt x="998104" y="1684399"/>
                </a:lnTo>
                <a:lnTo>
                  <a:pt x="999142" y="1671772"/>
                </a:lnTo>
                <a:lnTo>
                  <a:pt x="996726" y="1627002"/>
                </a:lnTo>
                <a:lnTo>
                  <a:pt x="988562" y="1582791"/>
                </a:lnTo>
                <a:lnTo>
                  <a:pt x="974993" y="1539768"/>
                </a:lnTo>
                <a:lnTo>
                  <a:pt x="956363" y="1498560"/>
                </a:lnTo>
                <a:lnTo>
                  <a:pt x="933018" y="1459795"/>
                </a:lnTo>
                <a:lnTo>
                  <a:pt x="905300" y="1424101"/>
                </a:lnTo>
                <a:lnTo>
                  <a:pt x="873555" y="1392105"/>
                </a:lnTo>
                <a:lnTo>
                  <a:pt x="838125" y="1364435"/>
                </a:lnTo>
                <a:lnTo>
                  <a:pt x="799356" y="1341719"/>
                </a:lnTo>
                <a:lnTo>
                  <a:pt x="786178" y="1336313"/>
                </a:lnTo>
                <a:lnTo>
                  <a:pt x="314117" y="1336313"/>
                </a:lnTo>
                <a:lnTo>
                  <a:pt x="279409" y="1336115"/>
                </a:lnTo>
                <a:lnTo>
                  <a:pt x="212402" y="1319645"/>
                </a:lnTo>
                <a:lnTo>
                  <a:pt x="159453" y="1275756"/>
                </a:lnTo>
                <a:lnTo>
                  <a:pt x="141725" y="1207426"/>
                </a:lnTo>
                <a:lnTo>
                  <a:pt x="150585" y="1171092"/>
                </a:lnTo>
                <a:lnTo>
                  <a:pt x="167984" y="1136301"/>
                </a:lnTo>
                <a:lnTo>
                  <a:pt x="190434" y="1103845"/>
                </a:lnTo>
                <a:lnTo>
                  <a:pt x="222811" y="1064425"/>
                </a:lnTo>
                <a:lnTo>
                  <a:pt x="257844" y="1027280"/>
                </a:lnTo>
                <a:lnTo>
                  <a:pt x="294639" y="991636"/>
                </a:lnTo>
                <a:lnTo>
                  <a:pt x="369952" y="921755"/>
                </a:lnTo>
                <a:lnTo>
                  <a:pt x="406686" y="885970"/>
                </a:lnTo>
                <a:lnTo>
                  <a:pt x="441615" y="848588"/>
                </a:lnTo>
                <a:lnTo>
                  <a:pt x="472259" y="811370"/>
                </a:lnTo>
                <a:lnTo>
                  <a:pt x="500302" y="771945"/>
                </a:lnTo>
                <a:lnTo>
                  <a:pt x="525638" y="730573"/>
                </a:lnTo>
                <a:lnTo>
                  <a:pt x="548160" y="687510"/>
                </a:lnTo>
                <a:lnTo>
                  <a:pt x="567764" y="643015"/>
                </a:lnTo>
                <a:lnTo>
                  <a:pt x="584342" y="597347"/>
                </a:lnTo>
                <a:lnTo>
                  <a:pt x="597789" y="550762"/>
                </a:lnTo>
                <a:lnTo>
                  <a:pt x="608000" y="503520"/>
                </a:lnTo>
                <a:lnTo>
                  <a:pt x="614868" y="455877"/>
                </a:lnTo>
                <a:lnTo>
                  <a:pt x="618288" y="408093"/>
                </a:lnTo>
                <a:lnTo>
                  <a:pt x="618153" y="360426"/>
                </a:lnTo>
                <a:lnTo>
                  <a:pt x="614358" y="313132"/>
                </a:lnTo>
                <a:lnTo>
                  <a:pt x="606798" y="266471"/>
                </a:lnTo>
                <a:lnTo>
                  <a:pt x="595365" y="220701"/>
                </a:lnTo>
                <a:lnTo>
                  <a:pt x="579954" y="176079"/>
                </a:lnTo>
                <a:lnTo>
                  <a:pt x="560460" y="132863"/>
                </a:lnTo>
                <a:lnTo>
                  <a:pt x="536776" y="91312"/>
                </a:lnTo>
                <a:lnTo>
                  <a:pt x="501311" y="45053"/>
                </a:lnTo>
                <a:lnTo>
                  <a:pt x="455407" y="11175"/>
                </a:lnTo>
                <a:lnTo>
                  <a:pt x="408050" y="0"/>
                </a:lnTo>
                <a:close/>
              </a:path>
              <a:path w="999490" h="1684654">
                <a:moveTo>
                  <a:pt x="618679" y="1303598"/>
                </a:moveTo>
                <a:lnTo>
                  <a:pt x="571671" y="1304940"/>
                </a:lnTo>
                <a:lnTo>
                  <a:pt x="524533" y="1308999"/>
                </a:lnTo>
                <a:lnTo>
                  <a:pt x="477397" y="1314901"/>
                </a:lnTo>
                <a:lnTo>
                  <a:pt x="383665" y="1328750"/>
                </a:lnTo>
                <a:lnTo>
                  <a:pt x="349086" y="1333424"/>
                </a:lnTo>
                <a:lnTo>
                  <a:pt x="314117" y="1336313"/>
                </a:lnTo>
                <a:lnTo>
                  <a:pt x="786178" y="1336313"/>
                </a:lnTo>
                <a:lnTo>
                  <a:pt x="757591" y="1324584"/>
                </a:lnTo>
                <a:lnTo>
                  <a:pt x="711772" y="1312548"/>
                </a:lnTo>
                <a:lnTo>
                  <a:pt x="665423" y="1305843"/>
                </a:lnTo>
                <a:lnTo>
                  <a:pt x="618679" y="1303598"/>
                </a:lnTo>
                <a:close/>
              </a:path>
            </a:pathLst>
          </a:custGeom>
          <a:solidFill>
            <a:srgbClr val="FBD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4843" y="3771948"/>
            <a:ext cx="1629410" cy="1371600"/>
          </a:xfrm>
          <a:custGeom>
            <a:avLst/>
            <a:gdLst/>
            <a:ahLst/>
            <a:cxnLst/>
            <a:rect l="l" t="t" r="r" b="b"/>
            <a:pathLst>
              <a:path w="1629409" h="1371600">
                <a:moveTo>
                  <a:pt x="1581405" y="0"/>
                </a:moveTo>
                <a:lnTo>
                  <a:pt x="1533499" y="1167"/>
                </a:lnTo>
                <a:lnTo>
                  <a:pt x="1486149" y="6875"/>
                </a:lnTo>
                <a:lnTo>
                  <a:pt x="1440068" y="17367"/>
                </a:lnTo>
                <a:lnTo>
                  <a:pt x="1395970" y="32891"/>
                </a:lnTo>
                <a:lnTo>
                  <a:pt x="1354568" y="53691"/>
                </a:lnTo>
                <a:lnTo>
                  <a:pt x="1316573" y="80014"/>
                </a:lnTo>
                <a:lnTo>
                  <a:pt x="1282700" y="112104"/>
                </a:lnTo>
                <a:lnTo>
                  <a:pt x="1253112" y="150376"/>
                </a:lnTo>
                <a:lnTo>
                  <a:pt x="1229823" y="191664"/>
                </a:lnTo>
                <a:lnTo>
                  <a:pt x="1211885" y="235541"/>
                </a:lnTo>
                <a:lnTo>
                  <a:pt x="1198353" y="281579"/>
                </a:lnTo>
                <a:lnTo>
                  <a:pt x="1188279" y="329349"/>
                </a:lnTo>
                <a:lnTo>
                  <a:pt x="1180718" y="378423"/>
                </a:lnTo>
                <a:lnTo>
                  <a:pt x="1174724" y="428374"/>
                </a:lnTo>
                <a:lnTo>
                  <a:pt x="1169350" y="478773"/>
                </a:lnTo>
                <a:lnTo>
                  <a:pt x="1163649" y="529192"/>
                </a:lnTo>
                <a:lnTo>
                  <a:pt x="1156676" y="579203"/>
                </a:lnTo>
                <a:lnTo>
                  <a:pt x="1147483" y="628378"/>
                </a:lnTo>
                <a:lnTo>
                  <a:pt x="1135126" y="676289"/>
                </a:lnTo>
                <a:lnTo>
                  <a:pt x="1118913" y="721597"/>
                </a:lnTo>
                <a:lnTo>
                  <a:pt x="1098485" y="765091"/>
                </a:lnTo>
                <a:lnTo>
                  <a:pt x="1074133" y="806527"/>
                </a:lnTo>
                <a:lnTo>
                  <a:pt x="1046147" y="845662"/>
                </a:lnTo>
                <a:lnTo>
                  <a:pt x="1014816" y="882250"/>
                </a:lnTo>
                <a:lnTo>
                  <a:pt x="980431" y="916048"/>
                </a:lnTo>
                <a:lnTo>
                  <a:pt x="943281" y="946811"/>
                </a:lnTo>
                <a:lnTo>
                  <a:pt x="903656" y="974297"/>
                </a:lnTo>
                <a:lnTo>
                  <a:pt x="861847" y="998259"/>
                </a:lnTo>
                <a:lnTo>
                  <a:pt x="818142" y="1018455"/>
                </a:lnTo>
                <a:lnTo>
                  <a:pt x="772833" y="1034640"/>
                </a:lnTo>
                <a:lnTo>
                  <a:pt x="726209" y="1046569"/>
                </a:lnTo>
                <a:lnTo>
                  <a:pt x="678560" y="1054000"/>
                </a:lnTo>
                <a:lnTo>
                  <a:pt x="626123" y="1057260"/>
                </a:lnTo>
                <a:lnTo>
                  <a:pt x="573597" y="1056716"/>
                </a:lnTo>
                <a:lnTo>
                  <a:pt x="521001" y="1053779"/>
                </a:lnTo>
                <a:lnTo>
                  <a:pt x="468352" y="1049861"/>
                </a:lnTo>
                <a:lnTo>
                  <a:pt x="415668" y="1046374"/>
                </a:lnTo>
                <a:lnTo>
                  <a:pt x="362965" y="1044729"/>
                </a:lnTo>
                <a:lnTo>
                  <a:pt x="309992" y="1046103"/>
                </a:lnTo>
                <a:lnTo>
                  <a:pt x="256930" y="1052348"/>
                </a:lnTo>
                <a:lnTo>
                  <a:pt x="205216" y="1064306"/>
                </a:lnTo>
                <a:lnTo>
                  <a:pt x="156285" y="1082817"/>
                </a:lnTo>
                <a:lnTo>
                  <a:pt x="111573" y="1108722"/>
                </a:lnTo>
                <a:lnTo>
                  <a:pt x="72516" y="1142862"/>
                </a:lnTo>
                <a:lnTo>
                  <a:pt x="42980" y="1181986"/>
                </a:lnTo>
                <a:lnTo>
                  <a:pt x="21698" y="1225354"/>
                </a:lnTo>
                <a:lnTo>
                  <a:pt x="7932" y="1272028"/>
                </a:lnTo>
                <a:lnTo>
                  <a:pt x="945" y="1321073"/>
                </a:lnTo>
                <a:lnTo>
                  <a:pt x="0" y="1371550"/>
                </a:lnTo>
                <a:lnTo>
                  <a:pt x="1629155" y="1371550"/>
                </a:lnTo>
                <a:lnTo>
                  <a:pt x="1629155" y="1371032"/>
                </a:lnTo>
                <a:lnTo>
                  <a:pt x="1629155" y="3126"/>
                </a:lnTo>
                <a:lnTo>
                  <a:pt x="1581405" y="0"/>
                </a:lnTo>
                <a:close/>
              </a:path>
            </a:pathLst>
          </a:custGeom>
          <a:solidFill>
            <a:srgbClr val="578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1025" y="3144647"/>
            <a:ext cx="525780" cy="505459"/>
          </a:xfrm>
          <a:custGeom>
            <a:avLst/>
            <a:gdLst/>
            <a:ahLst/>
            <a:cxnLst/>
            <a:rect l="l" t="t" r="r" b="b"/>
            <a:pathLst>
              <a:path w="525779" h="505460">
                <a:moveTo>
                  <a:pt x="391816" y="388238"/>
                </a:moveTo>
                <a:lnTo>
                  <a:pt x="363982" y="388238"/>
                </a:lnTo>
                <a:lnTo>
                  <a:pt x="370839" y="388619"/>
                </a:lnTo>
                <a:lnTo>
                  <a:pt x="374810" y="395271"/>
                </a:lnTo>
                <a:lnTo>
                  <a:pt x="452374" y="505205"/>
                </a:lnTo>
                <a:lnTo>
                  <a:pt x="472694" y="490219"/>
                </a:lnTo>
                <a:lnTo>
                  <a:pt x="391816" y="388238"/>
                </a:lnTo>
                <a:close/>
              </a:path>
              <a:path w="525779" h="505460">
                <a:moveTo>
                  <a:pt x="331779" y="415289"/>
                </a:moveTo>
                <a:lnTo>
                  <a:pt x="214249" y="415289"/>
                </a:lnTo>
                <a:lnTo>
                  <a:pt x="227040" y="416808"/>
                </a:lnTo>
                <a:lnTo>
                  <a:pt x="238569" y="421719"/>
                </a:lnTo>
                <a:lnTo>
                  <a:pt x="247717" y="429988"/>
                </a:lnTo>
                <a:lnTo>
                  <a:pt x="253364" y="441578"/>
                </a:lnTo>
                <a:lnTo>
                  <a:pt x="262763" y="476884"/>
                </a:lnTo>
                <a:lnTo>
                  <a:pt x="331779" y="415289"/>
                </a:lnTo>
                <a:close/>
              </a:path>
              <a:path w="525779" h="505460">
                <a:moveTo>
                  <a:pt x="63500" y="232028"/>
                </a:moveTo>
                <a:lnTo>
                  <a:pt x="75564" y="257047"/>
                </a:lnTo>
                <a:lnTo>
                  <a:pt x="77503" y="266983"/>
                </a:lnTo>
                <a:lnTo>
                  <a:pt x="75739" y="276336"/>
                </a:lnTo>
                <a:lnTo>
                  <a:pt x="0" y="313944"/>
                </a:lnTo>
                <a:lnTo>
                  <a:pt x="58038" y="374268"/>
                </a:lnTo>
                <a:lnTo>
                  <a:pt x="62618" y="380857"/>
                </a:lnTo>
                <a:lnTo>
                  <a:pt x="64579" y="387921"/>
                </a:lnTo>
                <a:lnTo>
                  <a:pt x="64254" y="395271"/>
                </a:lnTo>
                <a:lnTo>
                  <a:pt x="61975" y="402716"/>
                </a:lnTo>
                <a:lnTo>
                  <a:pt x="45338" y="436117"/>
                </a:lnTo>
                <a:lnTo>
                  <a:pt x="214249" y="415289"/>
                </a:lnTo>
                <a:lnTo>
                  <a:pt x="331779" y="415289"/>
                </a:lnTo>
                <a:lnTo>
                  <a:pt x="357250" y="392556"/>
                </a:lnTo>
                <a:lnTo>
                  <a:pt x="357759" y="392048"/>
                </a:lnTo>
                <a:lnTo>
                  <a:pt x="358394" y="391667"/>
                </a:lnTo>
                <a:lnTo>
                  <a:pt x="359028" y="391159"/>
                </a:lnTo>
                <a:lnTo>
                  <a:pt x="363982" y="388238"/>
                </a:lnTo>
                <a:lnTo>
                  <a:pt x="391816" y="388238"/>
                </a:lnTo>
                <a:lnTo>
                  <a:pt x="388492" y="384047"/>
                </a:lnTo>
                <a:lnTo>
                  <a:pt x="384301" y="379348"/>
                </a:lnTo>
                <a:lnTo>
                  <a:pt x="386461" y="370585"/>
                </a:lnTo>
                <a:lnTo>
                  <a:pt x="391795" y="367410"/>
                </a:lnTo>
                <a:lnTo>
                  <a:pt x="499999" y="301244"/>
                </a:lnTo>
                <a:lnTo>
                  <a:pt x="470153" y="281050"/>
                </a:lnTo>
                <a:lnTo>
                  <a:pt x="459924" y="271718"/>
                </a:lnTo>
                <a:lnTo>
                  <a:pt x="454231" y="260397"/>
                </a:lnTo>
                <a:lnTo>
                  <a:pt x="453691" y="252221"/>
                </a:lnTo>
                <a:lnTo>
                  <a:pt x="156083" y="252221"/>
                </a:lnTo>
                <a:lnTo>
                  <a:pt x="152908" y="251713"/>
                </a:lnTo>
                <a:lnTo>
                  <a:pt x="63500" y="232028"/>
                </a:lnTo>
                <a:close/>
              </a:path>
              <a:path w="525779" h="505460">
                <a:moveTo>
                  <a:pt x="95630" y="2285"/>
                </a:moveTo>
                <a:lnTo>
                  <a:pt x="108203" y="86867"/>
                </a:lnTo>
                <a:lnTo>
                  <a:pt x="107815" y="94404"/>
                </a:lnTo>
                <a:lnTo>
                  <a:pt x="105568" y="101345"/>
                </a:lnTo>
                <a:lnTo>
                  <a:pt x="101560" y="107334"/>
                </a:lnTo>
                <a:lnTo>
                  <a:pt x="95885" y="112013"/>
                </a:lnTo>
                <a:lnTo>
                  <a:pt x="95123" y="112394"/>
                </a:lnTo>
                <a:lnTo>
                  <a:pt x="94234" y="112902"/>
                </a:lnTo>
                <a:lnTo>
                  <a:pt x="93345" y="113283"/>
                </a:lnTo>
                <a:lnTo>
                  <a:pt x="56769" y="127888"/>
                </a:lnTo>
                <a:lnTo>
                  <a:pt x="163575" y="230631"/>
                </a:lnTo>
                <a:lnTo>
                  <a:pt x="169925" y="237489"/>
                </a:lnTo>
                <a:lnTo>
                  <a:pt x="167386" y="246506"/>
                </a:lnTo>
                <a:lnTo>
                  <a:pt x="161162" y="250189"/>
                </a:lnTo>
                <a:lnTo>
                  <a:pt x="158876" y="251586"/>
                </a:lnTo>
                <a:lnTo>
                  <a:pt x="156083" y="252221"/>
                </a:lnTo>
                <a:lnTo>
                  <a:pt x="453691" y="252221"/>
                </a:lnTo>
                <a:lnTo>
                  <a:pt x="453419" y="248100"/>
                </a:lnTo>
                <a:lnTo>
                  <a:pt x="457835" y="235838"/>
                </a:lnTo>
                <a:lnTo>
                  <a:pt x="498967" y="140715"/>
                </a:lnTo>
                <a:lnTo>
                  <a:pt x="305688" y="140715"/>
                </a:lnTo>
                <a:lnTo>
                  <a:pt x="297941" y="138937"/>
                </a:lnTo>
                <a:lnTo>
                  <a:pt x="294513" y="131825"/>
                </a:lnTo>
                <a:lnTo>
                  <a:pt x="249245" y="40941"/>
                </a:lnTo>
                <a:lnTo>
                  <a:pt x="184896" y="40941"/>
                </a:lnTo>
                <a:lnTo>
                  <a:pt x="178631" y="40288"/>
                </a:lnTo>
                <a:lnTo>
                  <a:pt x="172592" y="38100"/>
                </a:lnTo>
                <a:lnTo>
                  <a:pt x="95630" y="2285"/>
                </a:lnTo>
                <a:close/>
              </a:path>
              <a:path w="525779" h="505460">
                <a:moveTo>
                  <a:pt x="324485" y="37718"/>
                </a:moveTo>
                <a:lnTo>
                  <a:pt x="316738" y="127253"/>
                </a:lnTo>
                <a:lnTo>
                  <a:pt x="316484" y="132206"/>
                </a:lnTo>
                <a:lnTo>
                  <a:pt x="314198" y="135635"/>
                </a:lnTo>
                <a:lnTo>
                  <a:pt x="311150" y="137540"/>
                </a:lnTo>
                <a:lnTo>
                  <a:pt x="305688" y="140715"/>
                </a:lnTo>
                <a:lnTo>
                  <a:pt x="498967" y="140715"/>
                </a:lnTo>
                <a:lnTo>
                  <a:pt x="522306" y="86740"/>
                </a:lnTo>
                <a:lnTo>
                  <a:pt x="486917" y="86740"/>
                </a:lnTo>
                <a:lnTo>
                  <a:pt x="479006" y="86713"/>
                </a:lnTo>
                <a:lnTo>
                  <a:pt x="471535" y="84232"/>
                </a:lnTo>
                <a:lnTo>
                  <a:pt x="465183" y="79990"/>
                </a:lnTo>
                <a:lnTo>
                  <a:pt x="460628" y="74675"/>
                </a:lnTo>
                <a:lnTo>
                  <a:pt x="453565" y="61531"/>
                </a:lnTo>
                <a:lnTo>
                  <a:pt x="360092" y="61531"/>
                </a:lnTo>
                <a:lnTo>
                  <a:pt x="352573" y="59932"/>
                </a:lnTo>
                <a:lnTo>
                  <a:pt x="345566" y="55879"/>
                </a:lnTo>
                <a:lnTo>
                  <a:pt x="324485" y="37718"/>
                </a:lnTo>
                <a:close/>
              </a:path>
              <a:path w="525779" h="505460">
                <a:moveTo>
                  <a:pt x="525272" y="79882"/>
                </a:moveTo>
                <a:lnTo>
                  <a:pt x="486917" y="86740"/>
                </a:lnTo>
                <a:lnTo>
                  <a:pt x="522306" y="86740"/>
                </a:lnTo>
                <a:lnTo>
                  <a:pt x="525272" y="79882"/>
                </a:lnTo>
                <a:close/>
              </a:path>
              <a:path w="525779" h="505460">
                <a:moveTo>
                  <a:pt x="421386" y="1650"/>
                </a:moveTo>
                <a:lnTo>
                  <a:pt x="381253" y="51942"/>
                </a:lnTo>
                <a:lnTo>
                  <a:pt x="379349" y="54482"/>
                </a:lnTo>
                <a:lnTo>
                  <a:pt x="377063" y="56514"/>
                </a:lnTo>
                <a:lnTo>
                  <a:pt x="374523" y="58038"/>
                </a:lnTo>
                <a:lnTo>
                  <a:pt x="367587" y="60844"/>
                </a:lnTo>
                <a:lnTo>
                  <a:pt x="360092" y="61531"/>
                </a:lnTo>
                <a:lnTo>
                  <a:pt x="453565" y="61531"/>
                </a:lnTo>
                <a:lnTo>
                  <a:pt x="421386" y="1650"/>
                </a:lnTo>
                <a:close/>
              </a:path>
              <a:path w="525779" h="505460">
                <a:moveTo>
                  <a:pt x="228853" y="0"/>
                </a:moveTo>
                <a:lnTo>
                  <a:pt x="203580" y="31241"/>
                </a:lnTo>
                <a:lnTo>
                  <a:pt x="201675" y="33908"/>
                </a:lnTo>
                <a:lnTo>
                  <a:pt x="199389" y="36067"/>
                </a:lnTo>
                <a:lnTo>
                  <a:pt x="196723" y="37591"/>
                </a:lnTo>
                <a:lnTo>
                  <a:pt x="191041" y="40046"/>
                </a:lnTo>
                <a:lnTo>
                  <a:pt x="184896" y="40941"/>
                </a:lnTo>
                <a:lnTo>
                  <a:pt x="249245" y="40941"/>
                </a:lnTo>
                <a:lnTo>
                  <a:pt x="228853" y="0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8330" y="2493391"/>
            <a:ext cx="559435" cy="560070"/>
          </a:xfrm>
          <a:custGeom>
            <a:avLst/>
            <a:gdLst/>
            <a:ahLst/>
            <a:cxnLst/>
            <a:rect l="l" t="t" r="r" b="b"/>
            <a:pathLst>
              <a:path w="559434" h="560069">
                <a:moveTo>
                  <a:pt x="490103" y="303783"/>
                </a:moveTo>
                <a:lnTo>
                  <a:pt x="164338" y="303783"/>
                </a:lnTo>
                <a:lnTo>
                  <a:pt x="168401" y="304164"/>
                </a:lnTo>
                <a:lnTo>
                  <a:pt x="176784" y="309371"/>
                </a:lnTo>
                <a:lnTo>
                  <a:pt x="178816" y="317119"/>
                </a:lnTo>
                <a:lnTo>
                  <a:pt x="173990" y="323469"/>
                </a:lnTo>
                <a:lnTo>
                  <a:pt x="87502" y="442594"/>
                </a:lnTo>
                <a:lnTo>
                  <a:pt x="126746" y="450469"/>
                </a:lnTo>
                <a:lnTo>
                  <a:pt x="130048" y="450976"/>
                </a:lnTo>
                <a:lnTo>
                  <a:pt x="132969" y="452119"/>
                </a:lnTo>
                <a:lnTo>
                  <a:pt x="135636" y="453644"/>
                </a:lnTo>
                <a:lnTo>
                  <a:pt x="142748" y="458088"/>
                </a:lnTo>
                <a:lnTo>
                  <a:pt x="147066" y="466216"/>
                </a:lnTo>
                <a:lnTo>
                  <a:pt x="147193" y="474852"/>
                </a:lnTo>
                <a:lnTo>
                  <a:pt x="150875" y="559688"/>
                </a:lnTo>
                <a:lnTo>
                  <a:pt x="220091" y="509523"/>
                </a:lnTo>
                <a:lnTo>
                  <a:pt x="226958" y="506370"/>
                </a:lnTo>
                <a:lnTo>
                  <a:pt x="234172" y="505158"/>
                </a:lnTo>
                <a:lnTo>
                  <a:pt x="289433" y="505158"/>
                </a:lnTo>
                <a:lnTo>
                  <a:pt x="322245" y="393826"/>
                </a:lnTo>
                <a:lnTo>
                  <a:pt x="325374" y="385317"/>
                </a:lnTo>
                <a:lnTo>
                  <a:pt x="334518" y="383285"/>
                </a:lnTo>
                <a:lnTo>
                  <a:pt x="544639" y="383285"/>
                </a:lnTo>
                <a:lnTo>
                  <a:pt x="490103" y="303783"/>
                </a:lnTo>
                <a:close/>
              </a:path>
              <a:path w="559434" h="560069">
                <a:moveTo>
                  <a:pt x="289433" y="505158"/>
                </a:moveTo>
                <a:lnTo>
                  <a:pt x="234172" y="505158"/>
                </a:lnTo>
                <a:lnTo>
                  <a:pt x="241361" y="505969"/>
                </a:lnTo>
                <a:lnTo>
                  <a:pt x="248158" y="508888"/>
                </a:lnTo>
                <a:lnTo>
                  <a:pt x="248920" y="509269"/>
                </a:lnTo>
                <a:lnTo>
                  <a:pt x="249681" y="509777"/>
                </a:lnTo>
                <a:lnTo>
                  <a:pt x="250444" y="510413"/>
                </a:lnTo>
                <a:lnTo>
                  <a:pt x="280289" y="536194"/>
                </a:lnTo>
                <a:lnTo>
                  <a:pt x="289433" y="505158"/>
                </a:lnTo>
                <a:close/>
              </a:path>
              <a:path w="559434" h="560069">
                <a:moveTo>
                  <a:pt x="488395" y="450818"/>
                </a:moveTo>
                <a:lnTo>
                  <a:pt x="403288" y="450818"/>
                </a:lnTo>
                <a:lnTo>
                  <a:pt x="412710" y="451330"/>
                </a:lnTo>
                <a:lnTo>
                  <a:pt x="421513" y="454913"/>
                </a:lnTo>
                <a:lnTo>
                  <a:pt x="422275" y="455421"/>
                </a:lnTo>
                <a:lnTo>
                  <a:pt x="422910" y="455802"/>
                </a:lnTo>
                <a:lnTo>
                  <a:pt x="423672" y="456438"/>
                </a:lnTo>
                <a:lnTo>
                  <a:pt x="471550" y="500633"/>
                </a:lnTo>
                <a:lnTo>
                  <a:pt x="488395" y="450818"/>
                </a:lnTo>
                <a:close/>
              </a:path>
              <a:path w="559434" h="560069">
                <a:moveTo>
                  <a:pt x="544639" y="383285"/>
                </a:moveTo>
                <a:lnTo>
                  <a:pt x="334518" y="383285"/>
                </a:lnTo>
                <a:lnTo>
                  <a:pt x="340614" y="387095"/>
                </a:lnTo>
                <a:lnTo>
                  <a:pt x="343026" y="388492"/>
                </a:lnTo>
                <a:lnTo>
                  <a:pt x="344804" y="390778"/>
                </a:lnTo>
                <a:lnTo>
                  <a:pt x="345855" y="393953"/>
                </a:lnTo>
                <a:lnTo>
                  <a:pt x="369570" y="482091"/>
                </a:lnTo>
                <a:lnTo>
                  <a:pt x="386206" y="459866"/>
                </a:lnTo>
                <a:lnTo>
                  <a:pt x="394152" y="453592"/>
                </a:lnTo>
                <a:lnTo>
                  <a:pt x="403288" y="450818"/>
                </a:lnTo>
                <a:lnTo>
                  <a:pt x="488395" y="450818"/>
                </a:lnTo>
                <a:lnTo>
                  <a:pt x="498348" y="421385"/>
                </a:lnTo>
                <a:lnTo>
                  <a:pt x="558926" y="404113"/>
                </a:lnTo>
                <a:lnTo>
                  <a:pt x="544639" y="383285"/>
                </a:lnTo>
                <a:close/>
              </a:path>
              <a:path w="559434" h="560069">
                <a:moveTo>
                  <a:pt x="229616" y="62991"/>
                </a:moveTo>
                <a:lnTo>
                  <a:pt x="221904" y="112125"/>
                </a:lnTo>
                <a:lnTo>
                  <a:pt x="21463" y="142620"/>
                </a:lnTo>
                <a:lnTo>
                  <a:pt x="45212" y="173481"/>
                </a:lnTo>
                <a:lnTo>
                  <a:pt x="48877" y="180542"/>
                </a:lnTo>
                <a:lnTo>
                  <a:pt x="50149" y="188340"/>
                </a:lnTo>
                <a:lnTo>
                  <a:pt x="49301" y="195949"/>
                </a:lnTo>
                <a:lnTo>
                  <a:pt x="46609" y="202437"/>
                </a:lnTo>
                <a:lnTo>
                  <a:pt x="0" y="270890"/>
                </a:lnTo>
                <a:lnTo>
                  <a:pt x="63246" y="283336"/>
                </a:lnTo>
                <a:lnTo>
                  <a:pt x="83450" y="305085"/>
                </a:lnTo>
                <a:lnTo>
                  <a:pt x="83058" y="313181"/>
                </a:lnTo>
                <a:lnTo>
                  <a:pt x="76835" y="340232"/>
                </a:lnTo>
                <a:lnTo>
                  <a:pt x="159766" y="305815"/>
                </a:lnTo>
                <a:lnTo>
                  <a:pt x="164338" y="303783"/>
                </a:lnTo>
                <a:lnTo>
                  <a:pt x="490103" y="303783"/>
                </a:lnTo>
                <a:lnTo>
                  <a:pt x="462661" y="263778"/>
                </a:lnTo>
                <a:lnTo>
                  <a:pt x="458098" y="251779"/>
                </a:lnTo>
                <a:lnTo>
                  <a:pt x="457120" y="239315"/>
                </a:lnTo>
                <a:lnTo>
                  <a:pt x="460214" y="227399"/>
                </a:lnTo>
                <a:lnTo>
                  <a:pt x="467868" y="217042"/>
                </a:lnTo>
                <a:lnTo>
                  <a:pt x="494792" y="192404"/>
                </a:lnTo>
                <a:lnTo>
                  <a:pt x="376554" y="147446"/>
                </a:lnTo>
                <a:lnTo>
                  <a:pt x="375793" y="147192"/>
                </a:lnTo>
                <a:lnTo>
                  <a:pt x="375158" y="146938"/>
                </a:lnTo>
                <a:lnTo>
                  <a:pt x="374396" y="146431"/>
                </a:lnTo>
                <a:lnTo>
                  <a:pt x="369570" y="143509"/>
                </a:lnTo>
                <a:lnTo>
                  <a:pt x="366649" y="137286"/>
                </a:lnTo>
                <a:lnTo>
                  <a:pt x="370087" y="131698"/>
                </a:lnTo>
                <a:lnTo>
                  <a:pt x="343535" y="131698"/>
                </a:lnTo>
                <a:lnTo>
                  <a:pt x="338200" y="128396"/>
                </a:lnTo>
                <a:lnTo>
                  <a:pt x="229616" y="62991"/>
                </a:lnTo>
                <a:close/>
              </a:path>
              <a:path w="559434" h="560069">
                <a:moveTo>
                  <a:pt x="409828" y="0"/>
                </a:moveTo>
                <a:lnTo>
                  <a:pt x="354456" y="123697"/>
                </a:lnTo>
                <a:lnTo>
                  <a:pt x="352171" y="129539"/>
                </a:lnTo>
                <a:lnTo>
                  <a:pt x="343535" y="131698"/>
                </a:lnTo>
                <a:lnTo>
                  <a:pt x="370087" y="131698"/>
                </a:lnTo>
                <a:lnTo>
                  <a:pt x="370778" y="130556"/>
                </a:lnTo>
                <a:lnTo>
                  <a:pt x="432562" y="11048"/>
                </a:lnTo>
                <a:lnTo>
                  <a:pt x="409828" y="0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229" y="2065273"/>
            <a:ext cx="519430" cy="502920"/>
          </a:xfrm>
          <a:custGeom>
            <a:avLst/>
            <a:gdLst/>
            <a:ahLst/>
            <a:cxnLst/>
            <a:rect l="l" t="t" r="r" b="b"/>
            <a:pathLst>
              <a:path w="519430" h="502919">
                <a:moveTo>
                  <a:pt x="62204" y="0"/>
                </a:moveTo>
                <a:lnTo>
                  <a:pt x="42303" y="15620"/>
                </a:lnTo>
                <a:lnTo>
                  <a:pt x="129070" y="119633"/>
                </a:lnTo>
                <a:lnTo>
                  <a:pt x="133426" y="124206"/>
                </a:lnTo>
                <a:lnTo>
                  <a:pt x="131470" y="132969"/>
                </a:lnTo>
                <a:lnTo>
                  <a:pt x="19773" y="205105"/>
                </a:lnTo>
                <a:lnTo>
                  <a:pt x="50038" y="224662"/>
                </a:lnTo>
                <a:lnTo>
                  <a:pt x="60503" y="233685"/>
                </a:lnTo>
                <a:lnTo>
                  <a:pt x="66489" y="244840"/>
                </a:lnTo>
                <a:lnTo>
                  <a:pt x="67624" y="257113"/>
                </a:lnTo>
                <a:lnTo>
                  <a:pt x="63538" y="269494"/>
                </a:lnTo>
                <a:lnTo>
                  <a:pt x="0" y="427100"/>
                </a:lnTo>
                <a:lnTo>
                  <a:pt x="38150" y="419353"/>
                </a:lnTo>
                <a:lnTo>
                  <a:pt x="105803" y="502665"/>
                </a:lnTo>
                <a:lnTo>
                  <a:pt x="146494" y="448818"/>
                </a:lnTo>
                <a:lnTo>
                  <a:pt x="148717" y="446786"/>
                </a:lnTo>
                <a:lnTo>
                  <a:pt x="151244" y="445134"/>
                </a:lnTo>
                <a:lnTo>
                  <a:pt x="158087" y="442138"/>
                </a:lnTo>
                <a:lnTo>
                  <a:pt x="165554" y="441261"/>
                </a:lnTo>
                <a:lnTo>
                  <a:pt x="173111" y="442670"/>
                </a:lnTo>
                <a:lnTo>
                  <a:pt x="180225" y="446531"/>
                </a:lnTo>
                <a:lnTo>
                  <a:pt x="201790" y="464184"/>
                </a:lnTo>
                <a:lnTo>
                  <a:pt x="207314" y="374523"/>
                </a:lnTo>
                <a:lnTo>
                  <a:pt x="207429" y="369569"/>
                </a:lnTo>
                <a:lnTo>
                  <a:pt x="209626" y="366013"/>
                </a:lnTo>
                <a:lnTo>
                  <a:pt x="217957" y="360680"/>
                </a:lnTo>
                <a:lnTo>
                  <a:pt x="225755" y="362331"/>
                </a:lnTo>
                <a:lnTo>
                  <a:pt x="298399" y="499490"/>
                </a:lnTo>
                <a:lnTo>
                  <a:pt x="324675" y="464946"/>
                </a:lnTo>
                <a:lnTo>
                  <a:pt x="326923" y="462788"/>
                </a:lnTo>
                <a:lnTo>
                  <a:pt x="329514" y="461137"/>
                </a:lnTo>
                <a:lnTo>
                  <a:pt x="335159" y="458565"/>
                </a:lnTo>
                <a:lnTo>
                  <a:pt x="341291" y="457517"/>
                </a:lnTo>
                <a:lnTo>
                  <a:pt x="347564" y="457993"/>
                </a:lnTo>
                <a:lnTo>
                  <a:pt x="353631" y="459994"/>
                </a:lnTo>
                <a:lnTo>
                  <a:pt x="431507" y="493902"/>
                </a:lnTo>
                <a:lnTo>
                  <a:pt x="416737" y="409701"/>
                </a:lnTo>
                <a:lnTo>
                  <a:pt x="467169" y="367283"/>
                </a:lnTo>
                <a:lnTo>
                  <a:pt x="357759" y="267334"/>
                </a:lnTo>
                <a:lnTo>
                  <a:pt x="351332" y="260603"/>
                </a:lnTo>
                <a:lnTo>
                  <a:pt x="353606" y="251459"/>
                </a:lnTo>
                <a:lnTo>
                  <a:pt x="362013" y="246252"/>
                </a:lnTo>
                <a:lnTo>
                  <a:pt x="364820" y="245490"/>
                </a:lnTo>
                <a:lnTo>
                  <a:pt x="457758" y="263398"/>
                </a:lnTo>
                <a:lnTo>
                  <a:pt x="445071" y="238632"/>
                </a:lnTo>
                <a:lnTo>
                  <a:pt x="442939" y="228800"/>
                </a:lnTo>
                <a:lnTo>
                  <a:pt x="444474" y="219408"/>
                </a:lnTo>
                <a:lnTo>
                  <a:pt x="449086" y="211183"/>
                </a:lnTo>
                <a:lnTo>
                  <a:pt x="456933" y="204343"/>
                </a:lnTo>
                <a:lnTo>
                  <a:pt x="458419" y="203453"/>
                </a:lnTo>
                <a:lnTo>
                  <a:pt x="519188" y="179831"/>
                </a:lnTo>
                <a:lnTo>
                  <a:pt x="459689" y="121031"/>
                </a:lnTo>
                <a:lnTo>
                  <a:pt x="454969" y="114587"/>
                </a:lnTo>
                <a:lnTo>
                  <a:pt x="452824" y="107584"/>
                </a:lnTo>
                <a:lnTo>
                  <a:pt x="452956" y="100224"/>
                </a:lnTo>
                <a:lnTo>
                  <a:pt x="455066" y="92709"/>
                </a:lnTo>
                <a:lnTo>
                  <a:pt x="470852" y="58927"/>
                </a:lnTo>
                <a:lnTo>
                  <a:pt x="302501" y="83946"/>
                </a:lnTo>
                <a:lnTo>
                  <a:pt x="262737" y="58674"/>
                </a:lnTo>
                <a:lnTo>
                  <a:pt x="252425" y="23621"/>
                </a:lnTo>
                <a:lnTo>
                  <a:pt x="159016" y="111251"/>
                </a:lnTo>
                <a:lnTo>
                  <a:pt x="153555" y="114681"/>
                </a:lnTo>
                <a:lnTo>
                  <a:pt x="146659" y="114553"/>
                </a:lnTo>
                <a:lnTo>
                  <a:pt x="142557" y="108076"/>
                </a:lnTo>
                <a:lnTo>
                  <a:pt x="62204" y="0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045708" y="2270760"/>
            <a:ext cx="3098800" cy="2872740"/>
            <a:chOff x="6045708" y="2270760"/>
            <a:chExt cx="3098800" cy="2872740"/>
          </a:xfrm>
        </p:grpSpPr>
        <p:sp>
          <p:nvSpPr>
            <p:cNvPr id="10" name="object 10"/>
            <p:cNvSpPr/>
            <p:nvPr/>
          </p:nvSpPr>
          <p:spPr>
            <a:xfrm>
              <a:off x="6045708" y="2270760"/>
              <a:ext cx="3098800" cy="2872740"/>
            </a:xfrm>
            <a:custGeom>
              <a:avLst/>
              <a:gdLst/>
              <a:ahLst/>
              <a:cxnLst/>
              <a:rect l="l" t="t" r="r" b="b"/>
              <a:pathLst>
                <a:path w="3098800" h="2872740">
                  <a:moveTo>
                    <a:pt x="1807464" y="0"/>
                  </a:moveTo>
                  <a:lnTo>
                    <a:pt x="1759313" y="628"/>
                  </a:lnTo>
                  <a:lnTo>
                    <a:pt x="1711472" y="2505"/>
                  </a:lnTo>
                  <a:lnTo>
                    <a:pt x="1663958" y="5613"/>
                  </a:lnTo>
                  <a:lnTo>
                    <a:pt x="1616786" y="9938"/>
                  </a:lnTo>
                  <a:lnTo>
                    <a:pt x="1569971" y="15463"/>
                  </a:lnTo>
                  <a:lnTo>
                    <a:pt x="1523529" y="22174"/>
                  </a:lnTo>
                  <a:lnTo>
                    <a:pt x="1477476" y="30053"/>
                  </a:lnTo>
                  <a:lnTo>
                    <a:pt x="1431827" y="39087"/>
                  </a:lnTo>
                  <a:lnTo>
                    <a:pt x="1386598" y="49259"/>
                  </a:lnTo>
                  <a:lnTo>
                    <a:pt x="1341805" y="60553"/>
                  </a:lnTo>
                  <a:lnTo>
                    <a:pt x="1297462" y="72955"/>
                  </a:lnTo>
                  <a:lnTo>
                    <a:pt x="1253587" y="86447"/>
                  </a:lnTo>
                  <a:lnTo>
                    <a:pt x="1210194" y="101016"/>
                  </a:lnTo>
                  <a:lnTo>
                    <a:pt x="1167298" y="116645"/>
                  </a:lnTo>
                  <a:lnTo>
                    <a:pt x="1124917" y="133318"/>
                  </a:lnTo>
                  <a:lnTo>
                    <a:pt x="1083064" y="151020"/>
                  </a:lnTo>
                  <a:lnTo>
                    <a:pt x="1041756" y="169735"/>
                  </a:lnTo>
                  <a:lnTo>
                    <a:pt x="1001009" y="189448"/>
                  </a:lnTo>
                  <a:lnTo>
                    <a:pt x="960838" y="210143"/>
                  </a:lnTo>
                  <a:lnTo>
                    <a:pt x="921258" y="231804"/>
                  </a:lnTo>
                  <a:lnTo>
                    <a:pt x="882286" y="254417"/>
                  </a:lnTo>
                  <a:lnTo>
                    <a:pt x="843937" y="277964"/>
                  </a:lnTo>
                  <a:lnTo>
                    <a:pt x="806226" y="302431"/>
                  </a:lnTo>
                  <a:lnTo>
                    <a:pt x="769169" y="327802"/>
                  </a:lnTo>
                  <a:lnTo>
                    <a:pt x="732782" y="354062"/>
                  </a:lnTo>
                  <a:lnTo>
                    <a:pt x="697080" y="381194"/>
                  </a:lnTo>
                  <a:lnTo>
                    <a:pt x="662080" y="409183"/>
                  </a:lnTo>
                  <a:lnTo>
                    <a:pt x="627796" y="438014"/>
                  </a:lnTo>
                  <a:lnTo>
                    <a:pt x="594244" y="467670"/>
                  </a:lnTo>
                  <a:lnTo>
                    <a:pt x="561440" y="498137"/>
                  </a:lnTo>
                  <a:lnTo>
                    <a:pt x="529399" y="529399"/>
                  </a:lnTo>
                  <a:lnTo>
                    <a:pt x="498137" y="561440"/>
                  </a:lnTo>
                  <a:lnTo>
                    <a:pt x="467670" y="594244"/>
                  </a:lnTo>
                  <a:lnTo>
                    <a:pt x="438014" y="627796"/>
                  </a:lnTo>
                  <a:lnTo>
                    <a:pt x="409183" y="662080"/>
                  </a:lnTo>
                  <a:lnTo>
                    <a:pt x="381194" y="697080"/>
                  </a:lnTo>
                  <a:lnTo>
                    <a:pt x="354062" y="732782"/>
                  </a:lnTo>
                  <a:lnTo>
                    <a:pt x="327802" y="769169"/>
                  </a:lnTo>
                  <a:lnTo>
                    <a:pt x="302431" y="806226"/>
                  </a:lnTo>
                  <a:lnTo>
                    <a:pt x="277964" y="843937"/>
                  </a:lnTo>
                  <a:lnTo>
                    <a:pt x="254417" y="882286"/>
                  </a:lnTo>
                  <a:lnTo>
                    <a:pt x="231804" y="921258"/>
                  </a:lnTo>
                  <a:lnTo>
                    <a:pt x="210143" y="960838"/>
                  </a:lnTo>
                  <a:lnTo>
                    <a:pt x="189448" y="1001009"/>
                  </a:lnTo>
                  <a:lnTo>
                    <a:pt x="169735" y="1041756"/>
                  </a:lnTo>
                  <a:lnTo>
                    <a:pt x="151020" y="1083064"/>
                  </a:lnTo>
                  <a:lnTo>
                    <a:pt x="133318" y="1124917"/>
                  </a:lnTo>
                  <a:lnTo>
                    <a:pt x="116645" y="1167298"/>
                  </a:lnTo>
                  <a:lnTo>
                    <a:pt x="101016" y="1210194"/>
                  </a:lnTo>
                  <a:lnTo>
                    <a:pt x="86447" y="1253587"/>
                  </a:lnTo>
                  <a:lnTo>
                    <a:pt x="72955" y="1297462"/>
                  </a:lnTo>
                  <a:lnTo>
                    <a:pt x="60553" y="1341805"/>
                  </a:lnTo>
                  <a:lnTo>
                    <a:pt x="49259" y="1386598"/>
                  </a:lnTo>
                  <a:lnTo>
                    <a:pt x="39087" y="1431827"/>
                  </a:lnTo>
                  <a:lnTo>
                    <a:pt x="30053" y="1477476"/>
                  </a:lnTo>
                  <a:lnTo>
                    <a:pt x="22174" y="1523529"/>
                  </a:lnTo>
                  <a:lnTo>
                    <a:pt x="15463" y="1569971"/>
                  </a:lnTo>
                  <a:lnTo>
                    <a:pt x="9938" y="1616786"/>
                  </a:lnTo>
                  <a:lnTo>
                    <a:pt x="5613" y="1663958"/>
                  </a:lnTo>
                  <a:lnTo>
                    <a:pt x="2505" y="1711472"/>
                  </a:lnTo>
                  <a:lnTo>
                    <a:pt x="628" y="1759313"/>
                  </a:lnTo>
                  <a:lnTo>
                    <a:pt x="0" y="1807464"/>
                  </a:lnTo>
                  <a:lnTo>
                    <a:pt x="628" y="1855615"/>
                  </a:lnTo>
                  <a:lnTo>
                    <a:pt x="2505" y="1903456"/>
                  </a:lnTo>
                  <a:lnTo>
                    <a:pt x="5613" y="1950971"/>
                  </a:lnTo>
                  <a:lnTo>
                    <a:pt x="9938" y="1998143"/>
                  </a:lnTo>
                  <a:lnTo>
                    <a:pt x="15463" y="2044959"/>
                  </a:lnTo>
                  <a:lnTo>
                    <a:pt x="22174" y="2091401"/>
                  </a:lnTo>
                  <a:lnTo>
                    <a:pt x="30053" y="2137455"/>
                  </a:lnTo>
                  <a:lnTo>
                    <a:pt x="39087" y="2183104"/>
                  </a:lnTo>
                  <a:lnTo>
                    <a:pt x="49259" y="2228333"/>
                  </a:lnTo>
                  <a:lnTo>
                    <a:pt x="60553" y="2273127"/>
                  </a:lnTo>
                  <a:lnTo>
                    <a:pt x="72955" y="2317470"/>
                  </a:lnTo>
                  <a:lnTo>
                    <a:pt x="86447" y="2361345"/>
                  </a:lnTo>
                  <a:lnTo>
                    <a:pt x="101016" y="2404739"/>
                  </a:lnTo>
                  <a:lnTo>
                    <a:pt x="116645" y="2447634"/>
                  </a:lnTo>
                  <a:lnTo>
                    <a:pt x="133318" y="2490016"/>
                  </a:lnTo>
                  <a:lnTo>
                    <a:pt x="151020" y="2531869"/>
                  </a:lnTo>
                  <a:lnTo>
                    <a:pt x="169735" y="2573177"/>
                  </a:lnTo>
                  <a:lnTo>
                    <a:pt x="189448" y="2613924"/>
                  </a:lnTo>
                  <a:lnTo>
                    <a:pt x="210143" y="2654095"/>
                  </a:lnTo>
                  <a:lnTo>
                    <a:pt x="231804" y="2693675"/>
                  </a:lnTo>
                  <a:lnTo>
                    <a:pt x="254417" y="2732647"/>
                  </a:lnTo>
                  <a:lnTo>
                    <a:pt x="277964" y="2770997"/>
                  </a:lnTo>
                  <a:lnTo>
                    <a:pt x="302431" y="2808707"/>
                  </a:lnTo>
                  <a:lnTo>
                    <a:pt x="327802" y="2845764"/>
                  </a:lnTo>
                  <a:lnTo>
                    <a:pt x="347269" y="2872738"/>
                  </a:lnTo>
                  <a:lnTo>
                    <a:pt x="3098291" y="542481"/>
                  </a:lnTo>
                  <a:lnTo>
                    <a:pt x="3053487" y="498137"/>
                  </a:lnTo>
                  <a:lnTo>
                    <a:pt x="3020683" y="467670"/>
                  </a:lnTo>
                  <a:lnTo>
                    <a:pt x="2987131" y="438014"/>
                  </a:lnTo>
                  <a:lnTo>
                    <a:pt x="2952847" y="409183"/>
                  </a:lnTo>
                  <a:lnTo>
                    <a:pt x="2917847" y="381194"/>
                  </a:lnTo>
                  <a:lnTo>
                    <a:pt x="2882145" y="354062"/>
                  </a:lnTo>
                  <a:lnTo>
                    <a:pt x="2845758" y="327802"/>
                  </a:lnTo>
                  <a:lnTo>
                    <a:pt x="2808701" y="302431"/>
                  </a:lnTo>
                  <a:lnTo>
                    <a:pt x="2770990" y="277964"/>
                  </a:lnTo>
                  <a:lnTo>
                    <a:pt x="2732641" y="254417"/>
                  </a:lnTo>
                  <a:lnTo>
                    <a:pt x="2693669" y="231804"/>
                  </a:lnTo>
                  <a:lnTo>
                    <a:pt x="2654089" y="210143"/>
                  </a:lnTo>
                  <a:lnTo>
                    <a:pt x="2613918" y="189448"/>
                  </a:lnTo>
                  <a:lnTo>
                    <a:pt x="2573171" y="169735"/>
                  </a:lnTo>
                  <a:lnTo>
                    <a:pt x="2531863" y="151020"/>
                  </a:lnTo>
                  <a:lnTo>
                    <a:pt x="2490010" y="133318"/>
                  </a:lnTo>
                  <a:lnTo>
                    <a:pt x="2447629" y="116645"/>
                  </a:lnTo>
                  <a:lnTo>
                    <a:pt x="2404733" y="101016"/>
                  </a:lnTo>
                  <a:lnTo>
                    <a:pt x="2361340" y="86447"/>
                  </a:lnTo>
                  <a:lnTo>
                    <a:pt x="2317465" y="72955"/>
                  </a:lnTo>
                  <a:lnTo>
                    <a:pt x="2273122" y="60553"/>
                  </a:lnTo>
                  <a:lnTo>
                    <a:pt x="2228329" y="49259"/>
                  </a:lnTo>
                  <a:lnTo>
                    <a:pt x="2183100" y="39087"/>
                  </a:lnTo>
                  <a:lnTo>
                    <a:pt x="2137451" y="30053"/>
                  </a:lnTo>
                  <a:lnTo>
                    <a:pt x="2091398" y="22174"/>
                  </a:lnTo>
                  <a:lnTo>
                    <a:pt x="2044956" y="15463"/>
                  </a:lnTo>
                  <a:lnTo>
                    <a:pt x="1998141" y="9938"/>
                  </a:lnTo>
                  <a:lnTo>
                    <a:pt x="1950969" y="5613"/>
                  </a:lnTo>
                  <a:lnTo>
                    <a:pt x="1903455" y="2505"/>
                  </a:lnTo>
                  <a:lnTo>
                    <a:pt x="1855614" y="628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55C5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7356" y="2375916"/>
              <a:ext cx="2866644" cy="276758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998" rIns="0" bIns="0" rtlCol="0">
            <a:spAutoFit/>
          </a:bodyPr>
          <a:lstStyle/>
          <a:p>
            <a:pPr marL="434975" marR="5080" indent="236220">
              <a:lnSpc>
                <a:spcPct val="100000"/>
              </a:lnSpc>
              <a:spcBef>
                <a:spcPts val="105"/>
              </a:spcBef>
            </a:pPr>
            <a:r>
              <a:rPr sz="2000" spc="-50" dirty="0"/>
              <a:t>Ключевые </a:t>
            </a:r>
            <a:r>
              <a:rPr sz="2000" spc="-15" dirty="0"/>
              <a:t>проекты, </a:t>
            </a:r>
            <a:r>
              <a:rPr sz="2000" spc="-35" dirty="0"/>
              <a:t>форумы, </a:t>
            </a:r>
            <a:r>
              <a:rPr sz="2000" spc="-20" dirty="0"/>
              <a:t>мероприятия, </a:t>
            </a:r>
            <a:r>
              <a:rPr sz="2000" spc="-95" dirty="0"/>
              <a:t>в </a:t>
            </a:r>
            <a:r>
              <a:rPr sz="2000" spc="-90" dirty="0"/>
              <a:t> </a:t>
            </a:r>
            <a:r>
              <a:rPr sz="2000" spc="35" dirty="0"/>
              <a:t>рамках</a:t>
            </a:r>
            <a:r>
              <a:rPr sz="2000" spc="-100" dirty="0"/>
              <a:t> </a:t>
            </a:r>
            <a:r>
              <a:rPr sz="2000" spc="30" dirty="0"/>
              <a:t>отрасли</a:t>
            </a:r>
            <a:r>
              <a:rPr sz="2000" spc="-120" dirty="0"/>
              <a:t> </a:t>
            </a:r>
            <a:r>
              <a:rPr sz="2000" spc="-15" dirty="0"/>
              <a:t>физической</a:t>
            </a:r>
            <a:r>
              <a:rPr sz="2000" spc="-135" dirty="0"/>
              <a:t> </a:t>
            </a:r>
            <a:r>
              <a:rPr sz="2000" spc="20" dirty="0"/>
              <a:t>культуры</a:t>
            </a:r>
            <a:r>
              <a:rPr sz="2000" spc="-120" dirty="0"/>
              <a:t> </a:t>
            </a:r>
            <a:r>
              <a:rPr sz="2000" spc="10" dirty="0"/>
              <a:t>и</a:t>
            </a:r>
            <a:r>
              <a:rPr sz="2000" spc="-110" dirty="0"/>
              <a:t> </a:t>
            </a:r>
            <a:r>
              <a:rPr sz="2000" spc="30" dirty="0"/>
              <a:t>спорта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195173" y="1418590"/>
            <a:ext cx="6638290" cy="319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Совместный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ССШ</a:t>
            </a:r>
            <a:r>
              <a:rPr sz="15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«Олимп»,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отдела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спорту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и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молодежной</a:t>
            </a:r>
            <a:r>
              <a:rPr sz="1500" spc="-7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политике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endParaRPr sz="15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 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«ФОК 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 </a:t>
            </a:r>
            <a:r>
              <a:rPr sz="15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г. 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Семенов </a:t>
            </a:r>
            <a:r>
              <a:rPr sz="1500" spc="-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НО»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–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Социальный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 </a:t>
            </a:r>
            <a:r>
              <a:rPr sz="1500" spc="-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«SPORT-лето»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для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подростков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их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семей, </a:t>
            </a:r>
            <a:r>
              <a:rPr sz="1500" spc="-3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состоящих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различных </a:t>
            </a:r>
            <a:r>
              <a:rPr sz="15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формах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профилактического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учета.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 </a:t>
            </a:r>
            <a:r>
              <a:rPr sz="1500" spc="-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«SPORT-лето»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создан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основе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проекта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отдела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спорту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 молодежной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политике администрации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городского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округа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Семеновский</a:t>
            </a:r>
            <a:r>
              <a:rPr sz="1500" spc="-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«Социальный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спорт,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как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инструмент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формирования</a:t>
            </a:r>
            <a:r>
              <a:rPr sz="15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здоровых</a:t>
            </a:r>
            <a:r>
              <a:rPr sz="15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привычек»,</a:t>
            </a:r>
            <a:endParaRPr sz="1500">
              <a:latin typeface="Franklin Gothic Medium"/>
              <a:cs typeface="Franklin Gothic Medium"/>
            </a:endParaRPr>
          </a:p>
          <a:p>
            <a:pPr marL="12700" algn="just">
              <a:lnSpc>
                <a:spcPct val="100000"/>
              </a:lnSpc>
            </a:pP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руководитель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проекта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Дорожкина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В.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В.</a:t>
            </a:r>
            <a:endParaRPr sz="15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Franklin Gothic Medium"/>
              <a:cs typeface="Franklin Gothic Medium"/>
            </a:endParaRPr>
          </a:p>
          <a:p>
            <a:pPr marR="367665" algn="ctr">
              <a:lnSpc>
                <a:spcPct val="100000"/>
              </a:lnSpc>
            </a:pPr>
            <a:r>
              <a:rPr sz="15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ь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5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</a:t>
            </a:r>
            <a:r>
              <a:rPr sz="15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5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:</a:t>
            </a:r>
            <a:endParaRPr sz="1500">
              <a:latin typeface="Franklin Gothic Medium"/>
              <a:cs typeface="Franklin Gothic Medium"/>
            </a:endParaRPr>
          </a:p>
          <a:p>
            <a:pPr marR="400685" algn="ctr">
              <a:lnSpc>
                <a:spcPct val="100000"/>
              </a:lnSpc>
            </a:pP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Снижение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уровня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негативных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явлений</a:t>
            </a:r>
            <a:r>
              <a:rPr sz="1500" spc="-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молодежной</a:t>
            </a:r>
            <a:r>
              <a:rPr sz="1500" spc="-7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среде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территории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г.о.</a:t>
            </a:r>
            <a:endParaRPr sz="1500">
              <a:latin typeface="Franklin Gothic Medium"/>
              <a:cs typeface="Franklin Gothic Medium"/>
            </a:endParaRPr>
          </a:p>
          <a:p>
            <a:pPr marR="405130" algn="ctr">
              <a:lnSpc>
                <a:spcPct val="100000"/>
              </a:lnSpc>
            </a:pP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Семеновский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путем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реализации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социального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спорта.</a:t>
            </a:r>
            <a:endParaRPr sz="15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617220" marR="1019810" algn="ctr">
              <a:lnSpc>
                <a:spcPct val="100000"/>
              </a:lnSpc>
            </a:pP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Цифры</a:t>
            </a:r>
            <a:r>
              <a:rPr sz="15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проекта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:</a:t>
            </a:r>
            <a:r>
              <a:rPr sz="15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участники</a:t>
            </a:r>
            <a:r>
              <a:rPr sz="15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16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подростков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5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состоящих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учете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ПДН, </a:t>
            </a:r>
            <a:r>
              <a:rPr sz="1500" spc="-3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2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0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сист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500" spc="-1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</a:t>
            </a:r>
            <a:r>
              <a:rPr sz="15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ич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их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тр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ен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ч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5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ых</a:t>
            </a:r>
            <a:r>
              <a:rPr sz="15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з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ятий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endParaRPr sz="1500">
              <a:latin typeface="Franklin Gothic Medium"/>
              <a:cs typeface="Franklin Gothic Medium"/>
            </a:endParaRPr>
          </a:p>
          <a:p>
            <a:pPr marR="403860" algn="ctr">
              <a:lnSpc>
                <a:spcPct val="100000"/>
              </a:lnSpc>
            </a:pP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как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итог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8</a:t>
            </a:r>
            <a:r>
              <a:rPr sz="15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подростков</a:t>
            </a:r>
            <a:r>
              <a:rPr sz="15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пришли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 секции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ФОКа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спортивной</a:t>
            </a:r>
            <a:r>
              <a:rPr sz="15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школы.</a:t>
            </a:r>
            <a:endParaRPr sz="15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04584"/>
            <a:ext cx="2538095" cy="939165"/>
          </a:xfrm>
          <a:custGeom>
            <a:avLst/>
            <a:gdLst/>
            <a:ahLst/>
            <a:cxnLst/>
            <a:rect l="l" t="t" r="r" b="b"/>
            <a:pathLst>
              <a:path w="2538095" h="939164">
                <a:moveTo>
                  <a:pt x="539488" y="0"/>
                </a:moveTo>
                <a:lnTo>
                  <a:pt x="493227" y="159"/>
                </a:lnTo>
                <a:lnTo>
                  <a:pt x="447692" y="6210"/>
                </a:lnTo>
                <a:lnTo>
                  <a:pt x="403229" y="18688"/>
                </a:lnTo>
                <a:lnTo>
                  <a:pt x="360184" y="38130"/>
                </a:lnTo>
                <a:lnTo>
                  <a:pt x="320007" y="64397"/>
                </a:lnTo>
                <a:lnTo>
                  <a:pt x="282975" y="95487"/>
                </a:lnTo>
                <a:lnTo>
                  <a:pt x="248188" y="129901"/>
                </a:lnTo>
                <a:lnTo>
                  <a:pt x="214743" y="166140"/>
                </a:lnTo>
                <a:lnTo>
                  <a:pt x="181738" y="202704"/>
                </a:lnTo>
                <a:lnTo>
                  <a:pt x="148272" y="238093"/>
                </a:lnTo>
                <a:lnTo>
                  <a:pt x="113442" y="270808"/>
                </a:lnTo>
                <a:lnTo>
                  <a:pt x="76348" y="299350"/>
                </a:lnTo>
                <a:lnTo>
                  <a:pt x="36086" y="322218"/>
                </a:lnTo>
                <a:lnTo>
                  <a:pt x="0" y="334994"/>
                </a:lnTo>
                <a:lnTo>
                  <a:pt x="0" y="938914"/>
                </a:lnTo>
                <a:lnTo>
                  <a:pt x="2522406" y="938914"/>
                </a:lnTo>
                <a:lnTo>
                  <a:pt x="2531457" y="904201"/>
                </a:lnTo>
                <a:lnTo>
                  <a:pt x="2537942" y="852968"/>
                </a:lnTo>
                <a:lnTo>
                  <a:pt x="2537967" y="797894"/>
                </a:lnTo>
                <a:lnTo>
                  <a:pt x="2531421" y="743273"/>
                </a:lnTo>
                <a:lnTo>
                  <a:pt x="2518927" y="693273"/>
                </a:lnTo>
                <a:lnTo>
                  <a:pt x="2501031" y="647687"/>
                </a:lnTo>
                <a:lnTo>
                  <a:pt x="2478277" y="606307"/>
                </a:lnTo>
                <a:lnTo>
                  <a:pt x="2451210" y="568925"/>
                </a:lnTo>
                <a:lnTo>
                  <a:pt x="2420375" y="535332"/>
                </a:lnTo>
                <a:lnTo>
                  <a:pt x="2386317" y="505321"/>
                </a:lnTo>
                <a:lnTo>
                  <a:pt x="2349581" y="478684"/>
                </a:lnTo>
                <a:lnTo>
                  <a:pt x="2325845" y="464351"/>
                </a:lnTo>
                <a:lnTo>
                  <a:pt x="1526878" y="464351"/>
                </a:lnTo>
                <a:lnTo>
                  <a:pt x="1477196" y="464053"/>
                </a:lnTo>
                <a:lnTo>
                  <a:pt x="1427740" y="459858"/>
                </a:lnTo>
                <a:lnTo>
                  <a:pt x="1378584" y="451134"/>
                </a:lnTo>
                <a:lnTo>
                  <a:pt x="1332628" y="438278"/>
                </a:lnTo>
                <a:lnTo>
                  <a:pt x="1288332" y="421567"/>
                </a:lnTo>
                <a:lnTo>
                  <a:pt x="1245502" y="401473"/>
                </a:lnTo>
                <a:lnTo>
                  <a:pt x="1203945" y="378471"/>
                </a:lnTo>
                <a:lnTo>
                  <a:pt x="1163469" y="353034"/>
                </a:lnTo>
                <a:lnTo>
                  <a:pt x="1123881" y="325635"/>
                </a:lnTo>
                <a:lnTo>
                  <a:pt x="1084987" y="296750"/>
                </a:lnTo>
                <a:lnTo>
                  <a:pt x="1046595" y="266850"/>
                </a:lnTo>
                <a:lnTo>
                  <a:pt x="970543" y="205904"/>
                </a:lnTo>
                <a:lnTo>
                  <a:pt x="932497" y="175805"/>
                </a:lnTo>
                <a:lnTo>
                  <a:pt x="894181" y="146588"/>
                </a:lnTo>
                <a:lnTo>
                  <a:pt x="854570" y="118886"/>
                </a:lnTo>
                <a:lnTo>
                  <a:pt x="812917" y="92793"/>
                </a:lnTo>
                <a:lnTo>
                  <a:pt x="769567" y="68844"/>
                </a:lnTo>
                <a:lnTo>
                  <a:pt x="724868" y="47575"/>
                </a:lnTo>
                <a:lnTo>
                  <a:pt x="679164" y="29520"/>
                </a:lnTo>
                <a:lnTo>
                  <a:pt x="632802" y="15216"/>
                </a:lnTo>
                <a:lnTo>
                  <a:pt x="586128" y="5197"/>
                </a:lnTo>
                <a:lnTo>
                  <a:pt x="539488" y="0"/>
                </a:lnTo>
                <a:close/>
              </a:path>
              <a:path w="2538095" h="939164">
                <a:moveTo>
                  <a:pt x="2077165" y="393249"/>
                </a:moveTo>
                <a:lnTo>
                  <a:pt x="2026768" y="393562"/>
                </a:lnTo>
                <a:lnTo>
                  <a:pt x="1976110" y="396968"/>
                </a:lnTo>
                <a:lnTo>
                  <a:pt x="1925483" y="402877"/>
                </a:lnTo>
                <a:lnTo>
                  <a:pt x="1875181" y="410702"/>
                </a:lnTo>
                <a:lnTo>
                  <a:pt x="1825497" y="419854"/>
                </a:lnTo>
                <a:lnTo>
                  <a:pt x="1726359" y="439274"/>
                </a:lnTo>
                <a:lnTo>
                  <a:pt x="1676526" y="448215"/>
                </a:lnTo>
                <a:lnTo>
                  <a:pt x="1626618" y="455798"/>
                </a:lnTo>
                <a:lnTo>
                  <a:pt x="1576711" y="461389"/>
                </a:lnTo>
                <a:lnTo>
                  <a:pt x="1526878" y="464351"/>
                </a:lnTo>
                <a:lnTo>
                  <a:pt x="2325845" y="464351"/>
                </a:lnTo>
                <a:lnTo>
                  <a:pt x="2270251" y="434700"/>
                </a:lnTo>
                <a:lnTo>
                  <a:pt x="2223842" y="416754"/>
                </a:lnTo>
                <a:lnTo>
                  <a:pt x="2175995" y="404256"/>
                </a:lnTo>
                <a:lnTo>
                  <a:pt x="2127005" y="396617"/>
                </a:lnTo>
                <a:lnTo>
                  <a:pt x="2077165" y="393249"/>
                </a:lnTo>
                <a:close/>
              </a:path>
            </a:pathLst>
          </a:custGeom>
          <a:solidFill>
            <a:srgbClr val="55C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06801" y="0"/>
            <a:ext cx="2137410" cy="4960620"/>
            <a:chOff x="7006801" y="0"/>
            <a:chExt cx="2137410" cy="4960620"/>
          </a:xfrm>
        </p:grpSpPr>
        <p:sp>
          <p:nvSpPr>
            <p:cNvPr id="4" name="object 4"/>
            <p:cNvSpPr/>
            <p:nvPr/>
          </p:nvSpPr>
          <p:spPr>
            <a:xfrm>
              <a:off x="7006801" y="0"/>
              <a:ext cx="2137410" cy="1429385"/>
            </a:xfrm>
            <a:custGeom>
              <a:avLst/>
              <a:gdLst/>
              <a:ahLst/>
              <a:cxnLst/>
              <a:rect l="l" t="t" r="r" b="b"/>
              <a:pathLst>
                <a:path w="2137409" h="1429385">
                  <a:moveTo>
                    <a:pt x="2137197" y="865596"/>
                  </a:moveTo>
                  <a:lnTo>
                    <a:pt x="1460832" y="865596"/>
                  </a:lnTo>
                  <a:lnTo>
                    <a:pt x="1507087" y="865807"/>
                  </a:lnTo>
                  <a:lnTo>
                    <a:pt x="1552796" y="870123"/>
                  </a:lnTo>
                  <a:lnTo>
                    <a:pt x="1597885" y="879264"/>
                  </a:lnTo>
                  <a:lnTo>
                    <a:pt x="1642278" y="893952"/>
                  </a:lnTo>
                  <a:lnTo>
                    <a:pt x="1685619" y="914078"/>
                  </a:lnTo>
                  <a:lnTo>
                    <a:pt x="1725490" y="938708"/>
                  </a:lnTo>
                  <a:lnTo>
                    <a:pt x="1762330" y="967295"/>
                  </a:lnTo>
                  <a:lnTo>
                    <a:pt x="1796575" y="999295"/>
                  </a:lnTo>
                  <a:lnTo>
                    <a:pt x="1828663" y="1034163"/>
                  </a:lnTo>
                  <a:lnTo>
                    <a:pt x="1859029" y="1071354"/>
                  </a:lnTo>
                  <a:lnTo>
                    <a:pt x="1888110" y="1110323"/>
                  </a:lnTo>
                  <a:lnTo>
                    <a:pt x="1916344" y="1150524"/>
                  </a:lnTo>
                  <a:lnTo>
                    <a:pt x="1972017" y="1232445"/>
                  </a:lnTo>
                  <a:lnTo>
                    <a:pt x="2000329" y="1273074"/>
                  </a:lnTo>
                  <a:lnTo>
                    <a:pt x="2029541" y="1312755"/>
                  </a:lnTo>
                  <a:lnTo>
                    <a:pt x="2060089" y="1350943"/>
                  </a:lnTo>
                  <a:lnTo>
                    <a:pt x="2092411" y="1387094"/>
                  </a:lnTo>
                  <a:lnTo>
                    <a:pt x="2126943" y="1420662"/>
                  </a:lnTo>
                  <a:lnTo>
                    <a:pt x="2137197" y="1429058"/>
                  </a:lnTo>
                  <a:lnTo>
                    <a:pt x="2137197" y="865596"/>
                  </a:lnTo>
                  <a:close/>
                </a:path>
                <a:path w="2137409" h="1429385">
                  <a:moveTo>
                    <a:pt x="2137197" y="0"/>
                  </a:moveTo>
                  <a:lnTo>
                    <a:pt x="0" y="0"/>
                  </a:lnTo>
                  <a:lnTo>
                    <a:pt x="262" y="11452"/>
                  </a:lnTo>
                  <a:lnTo>
                    <a:pt x="3072" y="60705"/>
                  </a:lnTo>
                  <a:lnTo>
                    <a:pt x="7508" y="108656"/>
                  </a:lnTo>
                  <a:lnTo>
                    <a:pt x="13545" y="155301"/>
                  </a:lnTo>
                  <a:lnTo>
                    <a:pt x="21155" y="200636"/>
                  </a:lnTo>
                  <a:lnTo>
                    <a:pt x="30314" y="244655"/>
                  </a:lnTo>
                  <a:lnTo>
                    <a:pt x="40996" y="287355"/>
                  </a:lnTo>
                  <a:lnTo>
                    <a:pt x="53175" y="328730"/>
                  </a:lnTo>
                  <a:lnTo>
                    <a:pt x="66825" y="368776"/>
                  </a:lnTo>
                  <a:lnTo>
                    <a:pt x="81921" y="407489"/>
                  </a:lnTo>
                  <a:lnTo>
                    <a:pt x="98435" y="444864"/>
                  </a:lnTo>
                  <a:lnTo>
                    <a:pt x="116344" y="480895"/>
                  </a:lnTo>
                  <a:lnTo>
                    <a:pt x="135621" y="515580"/>
                  </a:lnTo>
                  <a:lnTo>
                    <a:pt x="156239" y="548913"/>
                  </a:lnTo>
                  <a:lnTo>
                    <a:pt x="178174" y="580889"/>
                  </a:lnTo>
                  <a:lnTo>
                    <a:pt x="201400" y="611505"/>
                  </a:lnTo>
                  <a:lnTo>
                    <a:pt x="225890" y="640754"/>
                  </a:lnTo>
                  <a:lnTo>
                    <a:pt x="278562" y="695139"/>
                  </a:lnTo>
                  <a:lnTo>
                    <a:pt x="335982" y="744007"/>
                  </a:lnTo>
                  <a:lnTo>
                    <a:pt x="397946" y="787321"/>
                  </a:lnTo>
                  <a:lnTo>
                    <a:pt x="464246" y="825044"/>
                  </a:lnTo>
                  <a:lnTo>
                    <a:pt x="498957" y="841798"/>
                  </a:lnTo>
                  <a:lnTo>
                    <a:pt x="534676" y="857141"/>
                  </a:lnTo>
                  <a:lnTo>
                    <a:pt x="571375" y="871068"/>
                  </a:lnTo>
                  <a:lnTo>
                    <a:pt x="609029" y="883575"/>
                  </a:lnTo>
                  <a:lnTo>
                    <a:pt x="647613" y="894657"/>
                  </a:lnTo>
                  <a:lnTo>
                    <a:pt x="687100" y="904309"/>
                  </a:lnTo>
                  <a:lnTo>
                    <a:pt x="727464" y="912527"/>
                  </a:lnTo>
                  <a:lnTo>
                    <a:pt x="768681" y="919306"/>
                  </a:lnTo>
                  <a:lnTo>
                    <a:pt x="810723" y="924642"/>
                  </a:lnTo>
                  <a:lnTo>
                    <a:pt x="853566" y="928530"/>
                  </a:lnTo>
                  <a:lnTo>
                    <a:pt x="897184" y="930966"/>
                  </a:lnTo>
                  <a:lnTo>
                    <a:pt x="941550" y="931944"/>
                  </a:lnTo>
                  <a:lnTo>
                    <a:pt x="986639" y="931461"/>
                  </a:lnTo>
                  <a:lnTo>
                    <a:pt x="1032424" y="929513"/>
                  </a:lnTo>
                  <a:lnTo>
                    <a:pt x="1080199" y="925209"/>
                  </a:lnTo>
                  <a:lnTo>
                    <a:pt x="1128106" y="918525"/>
                  </a:lnTo>
                  <a:lnTo>
                    <a:pt x="1176070" y="910180"/>
                  </a:lnTo>
                  <a:lnTo>
                    <a:pt x="1319550" y="882388"/>
                  </a:lnTo>
                  <a:lnTo>
                    <a:pt x="1366989" y="874607"/>
                  </a:lnTo>
                  <a:lnTo>
                    <a:pt x="1414108" y="868770"/>
                  </a:lnTo>
                  <a:lnTo>
                    <a:pt x="1460832" y="865596"/>
                  </a:lnTo>
                  <a:lnTo>
                    <a:pt x="2137197" y="865596"/>
                  </a:lnTo>
                  <a:lnTo>
                    <a:pt x="2137197" y="0"/>
                  </a:lnTo>
                  <a:close/>
                </a:path>
              </a:pathLst>
            </a:custGeom>
            <a:solidFill>
              <a:srgbClr val="FBD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94254" y="4383646"/>
              <a:ext cx="210185" cy="412115"/>
            </a:xfrm>
            <a:custGeom>
              <a:avLst/>
              <a:gdLst/>
              <a:ahLst/>
              <a:cxnLst/>
              <a:rect l="l" t="t" r="r" b="b"/>
              <a:pathLst>
                <a:path w="210184" h="412114">
                  <a:moveTo>
                    <a:pt x="141872" y="0"/>
                  </a:moveTo>
                  <a:lnTo>
                    <a:pt x="102026" y="10258"/>
                  </a:lnTo>
                  <a:lnTo>
                    <a:pt x="67889" y="31073"/>
                  </a:lnTo>
                  <a:lnTo>
                    <a:pt x="47113" y="75385"/>
                  </a:lnTo>
                  <a:lnTo>
                    <a:pt x="39270" y="138280"/>
                  </a:lnTo>
                  <a:lnTo>
                    <a:pt x="31684" y="194286"/>
                  </a:lnTo>
                  <a:lnTo>
                    <a:pt x="21026" y="250636"/>
                  </a:lnTo>
                  <a:lnTo>
                    <a:pt x="8141" y="289712"/>
                  </a:lnTo>
                  <a:lnTo>
                    <a:pt x="0" y="319593"/>
                  </a:lnTo>
                  <a:lnTo>
                    <a:pt x="4919" y="354903"/>
                  </a:lnTo>
                  <a:lnTo>
                    <a:pt x="29769" y="388147"/>
                  </a:lnTo>
                  <a:lnTo>
                    <a:pt x="81420" y="411835"/>
                  </a:lnTo>
                  <a:lnTo>
                    <a:pt x="137529" y="411700"/>
                  </a:lnTo>
                  <a:lnTo>
                    <a:pt x="171289" y="388840"/>
                  </a:lnTo>
                  <a:lnTo>
                    <a:pt x="187166" y="358805"/>
                  </a:lnTo>
                  <a:lnTo>
                    <a:pt x="189624" y="337146"/>
                  </a:lnTo>
                  <a:lnTo>
                    <a:pt x="188098" y="309729"/>
                  </a:lnTo>
                  <a:lnTo>
                    <a:pt x="191418" y="262658"/>
                  </a:lnTo>
                  <a:lnTo>
                    <a:pt x="198858" y="207723"/>
                  </a:lnTo>
                  <a:lnTo>
                    <a:pt x="209690" y="156718"/>
                  </a:lnTo>
                  <a:lnTo>
                    <a:pt x="209667" y="107116"/>
                  </a:lnTo>
                  <a:lnTo>
                    <a:pt x="191593" y="55118"/>
                  </a:lnTo>
                  <a:lnTo>
                    <a:pt x="165613" y="14739"/>
                  </a:lnTo>
                  <a:lnTo>
                    <a:pt x="141872" y="0"/>
                  </a:lnTo>
                  <a:close/>
                </a:path>
              </a:pathLst>
            </a:custGeom>
            <a:solidFill>
              <a:srgbClr val="1D3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9488" y="3105874"/>
              <a:ext cx="353695" cy="1296035"/>
            </a:xfrm>
            <a:custGeom>
              <a:avLst/>
              <a:gdLst/>
              <a:ahLst/>
              <a:cxnLst/>
              <a:rect l="l" t="t" r="r" b="b"/>
              <a:pathLst>
                <a:path w="353695" h="1296035">
                  <a:moveTo>
                    <a:pt x="282999" y="0"/>
                  </a:moveTo>
                  <a:lnTo>
                    <a:pt x="168592" y="13579"/>
                  </a:lnTo>
                  <a:lnTo>
                    <a:pt x="52851" y="81474"/>
                  </a:lnTo>
                  <a:lnTo>
                    <a:pt x="0" y="122211"/>
                  </a:lnTo>
                  <a:lnTo>
                    <a:pt x="4664" y="198779"/>
                  </a:lnTo>
                  <a:lnTo>
                    <a:pt x="10951" y="265348"/>
                  </a:lnTo>
                  <a:lnTo>
                    <a:pt x="18730" y="323189"/>
                  </a:lnTo>
                  <a:lnTo>
                    <a:pt x="27870" y="373574"/>
                  </a:lnTo>
                  <a:lnTo>
                    <a:pt x="38242" y="417772"/>
                  </a:lnTo>
                  <a:lnTo>
                    <a:pt x="49715" y="457055"/>
                  </a:lnTo>
                  <a:lnTo>
                    <a:pt x="75444" y="525961"/>
                  </a:lnTo>
                  <a:lnTo>
                    <a:pt x="104012" y="590460"/>
                  </a:lnTo>
                  <a:lnTo>
                    <a:pt x="110223" y="607789"/>
                  </a:lnTo>
                  <a:lnTo>
                    <a:pt x="112918" y="623849"/>
                  </a:lnTo>
                  <a:lnTo>
                    <a:pt x="112771" y="639356"/>
                  </a:lnTo>
                  <a:lnTo>
                    <a:pt x="110452" y="655028"/>
                  </a:lnTo>
                  <a:lnTo>
                    <a:pt x="106633" y="671583"/>
                  </a:lnTo>
                  <a:lnTo>
                    <a:pt x="101985" y="689738"/>
                  </a:lnTo>
                  <a:lnTo>
                    <a:pt x="97181" y="710210"/>
                  </a:lnTo>
                  <a:lnTo>
                    <a:pt x="92892" y="733717"/>
                  </a:lnTo>
                  <a:lnTo>
                    <a:pt x="89788" y="760977"/>
                  </a:lnTo>
                  <a:lnTo>
                    <a:pt x="88543" y="792706"/>
                  </a:lnTo>
                  <a:lnTo>
                    <a:pt x="89828" y="829623"/>
                  </a:lnTo>
                  <a:lnTo>
                    <a:pt x="94313" y="872445"/>
                  </a:lnTo>
                  <a:lnTo>
                    <a:pt x="102672" y="921890"/>
                  </a:lnTo>
                  <a:lnTo>
                    <a:pt x="115574" y="978674"/>
                  </a:lnTo>
                  <a:lnTo>
                    <a:pt x="133693" y="1043515"/>
                  </a:lnTo>
                  <a:lnTo>
                    <a:pt x="157699" y="1117131"/>
                  </a:lnTo>
                  <a:lnTo>
                    <a:pt x="188264" y="1200240"/>
                  </a:lnTo>
                  <a:lnTo>
                    <a:pt x="226059" y="1293558"/>
                  </a:lnTo>
                  <a:lnTo>
                    <a:pt x="252714" y="1295645"/>
                  </a:lnTo>
                  <a:lnTo>
                    <a:pt x="272940" y="1291302"/>
                  </a:lnTo>
                  <a:lnTo>
                    <a:pt x="286130" y="1277187"/>
                  </a:lnTo>
                  <a:lnTo>
                    <a:pt x="289867" y="1257972"/>
                  </a:lnTo>
                  <a:lnTo>
                    <a:pt x="293163" y="1226439"/>
                  </a:lnTo>
                  <a:lnTo>
                    <a:pt x="298053" y="1183660"/>
                  </a:lnTo>
                  <a:lnTo>
                    <a:pt x="306573" y="1130705"/>
                  </a:lnTo>
                  <a:lnTo>
                    <a:pt x="320759" y="1068644"/>
                  </a:lnTo>
                  <a:lnTo>
                    <a:pt x="342645" y="998549"/>
                  </a:lnTo>
                  <a:lnTo>
                    <a:pt x="353069" y="948194"/>
                  </a:lnTo>
                  <a:lnTo>
                    <a:pt x="352060" y="897386"/>
                  </a:lnTo>
                  <a:lnTo>
                    <a:pt x="342382" y="847008"/>
                  </a:lnTo>
                  <a:lnTo>
                    <a:pt x="326800" y="797941"/>
                  </a:lnTo>
                  <a:lnTo>
                    <a:pt x="308077" y="751068"/>
                  </a:lnTo>
                  <a:lnTo>
                    <a:pt x="288976" y="707272"/>
                  </a:lnTo>
                  <a:lnTo>
                    <a:pt x="272262" y="667433"/>
                  </a:lnTo>
                  <a:lnTo>
                    <a:pt x="260698" y="632435"/>
                  </a:lnTo>
                  <a:lnTo>
                    <a:pt x="257047" y="603160"/>
                  </a:lnTo>
                  <a:lnTo>
                    <a:pt x="259454" y="578042"/>
                  </a:lnTo>
                  <a:lnTo>
                    <a:pt x="265022" y="550179"/>
                  </a:lnTo>
                  <a:lnTo>
                    <a:pt x="272989" y="518686"/>
                  </a:lnTo>
                  <a:lnTo>
                    <a:pt x="282592" y="482677"/>
                  </a:lnTo>
                  <a:lnTo>
                    <a:pt x="293068" y="441267"/>
                  </a:lnTo>
                  <a:lnTo>
                    <a:pt x="303654" y="393571"/>
                  </a:lnTo>
                  <a:lnTo>
                    <a:pt x="313589" y="338702"/>
                  </a:lnTo>
                  <a:lnTo>
                    <a:pt x="322108" y="275777"/>
                  </a:lnTo>
                  <a:lnTo>
                    <a:pt x="328450" y="203908"/>
                  </a:lnTo>
                  <a:lnTo>
                    <a:pt x="331850" y="122211"/>
                  </a:lnTo>
                  <a:lnTo>
                    <a:pt x="282999" y="0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64067" y="4501781"/>
              <a:ext cx="241300" cy="458470"/>
            </a:xfrm>
            <a:custGeom>
              <a:avLst/>
              <a:gdLst/>
              <a:ahLst/>
              <a:cxnLst/>
              <a:rect l="l" t="t" r="r" b="b"/>
              <a:pathLst>
                <a:path w="241300" h="458470">
                  <a:moveTo>
                    <a:pt x="77977" y="0"/>
                  </a:moveTo>
                  <a:lnTo>
                    <a:pt x="33643" y="37426"/>
                  </a:lnTo>
                  <a:lnTo>
                    <a:pt x="17115" y="84731"/>
                  </a:lnTo>
                  <a:lnTo>
                    <a:pt x="7012" y="137023"/>
                  </a:lnTo>
                  <a:lnTo>
                    <a:pt x="5333" y="183743"/>
                  </a:lnTo>
                  <a:lnTo>
                    <a:pt x="8554" y="221117"/>
                  </a:lnTo>
                  <a:lnTo>
                    <a:pt x="8048" y="244373"/>
                  </a:lnTo>
                  <a:lnTo>
                    <a:pt x="0" y="303631"/>
                  </a:lnTo>
                  <a:lnTo>
                    <a:pt x="2258" y="349914"/>
                  </a:lnTo>
                  <a:lnTo>
                    <a:pt x="19684" y="391415"/>
                  </a:lnTo>
                  <a:lnTo>
                    <a:pt x="47684" y="425412"/>
                  </a:lnTo>
                  <a:lnTo>
                    <a:pt x="81660" y="449186"/>
                  </a:lnTo>
                  <a:lnTo>
                    <a:pt x="115598" y="458267"/>
                  </a:lnTo>
                  <a:lnTo>
                    <a:pt x="156015" y="458079"/>
                  </a:lnTo>
                  <a:lnTo>
                    <a:pt x="195403" y="446800"/>
                  </a:lnTo>
                  <a:lnTo>
                    <a:pt x="226249" y="422604"/>
                  </a:lnTo>
                  <a:lnTo>
                    <a:pt x="241046" y="383666"/>
                  </a:lnTo>
                  <a:lnTo>
                    <a:pt x="237908" y="332328"/>
                  </a:lnTo>
                  <a:lnTo>
                    <a:pt x="222329" y="290712"/>
                  </a:lnTo>
                  <a:lnTo>
                    <a:pt x="183133" y="223761"/>
                  </a:lnTo>
                  <a:lnTo>
                    <a:pt x="170001" y="190248"/>
                  </a:lnTo>
                  <a:lnTo>
                    <a:pt x="159988" y="152125"/>
                  </a:lnTo>
                  <a:lnTo>
                    <a:pt x="152022" y="112970"/>
                  </a:lnTo>
                  <a:lnTo>
                    <a:pt x="145033" y="76365"/>
                  </a:lnTo>
                  <a:lnTo>
                    <a:pt x="135955" y="47650"/>
                  </a:lnTo>
                  <a:lnTo>
                    <a:pt x="126507" y="30492"/>
                  </a:lnTo>
                  <a:lnTo>
                    <a:pt x="119084" y="22183"/>
                  </a:lnTo>
                  <a:lnTo>
                    <a:pt x="116077" y="20015"/>
                  </a:lnTo>
                  <a:lnTo>
                    <a:pt x="77977" y="0"/>
                  </a:lnTo>
                  <a:close/>
                </a:path>
              </a:pathLst>
            </a:custGeom>
            <a:solidFill>
              <a:srgbClr val="1D3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46922" y="3250819"/>
              <a:ext cx="349885" cy="1271905"/>
            </a:xfrm>
            <a:custGeom>
              <a:avLst/>
              <a:gdLst/>
              <a:ahLst/>
              <a:cxnLst/>
              <a:rect l="l" t="t" r="r" b="b"/>
              <a:pathLst>
                <a:path w="349884" h="1271904">
                  <a:moveTo>
                    <a:pt x="349376" y="0"/>
                  </a:moveTo>
                  <a:lnTo>
                    <a:pt x="0" y="54610"/>
                  </a:lnTo>
                  <a:lnTo>
                    <a:pt x="3285" y="117118"/>
                  </a:lnTo>
                  <a:lnTo>
                    <a:pt x="12092" y="178386"/>
                  </a:lnTo>
                  <a:lnTo>
                    <a:pt x="24849" y="237508"/>
                  </a:lnTo>
                  <a:lnTo>
                    <a:pt x="39985" y="293579"/>
                  </a:lnTo>
                  <a:lnTo>
                    <a:pt x="55927" y="345694"/>
                  </a:lnTo>
                  <a:lnTo>
                    <a:pt x="71103" y="392947"/>
                  </a:lnTo>
                  <a:lnTo>
                    <a:pt x="83942" y="434433"/>
                  </a:lnTo>
                  <a:lnTo>
                    <a:pt x="92870" y="469247"/>
                  </a:lnTo>
                  <a:lnTo>
                    <a:pt x="96317" y="496484"/>
                  </a:lnTo>
                  <a:lnTo>
                    <a:pt x="92709" y="515239"/>
                  </a:lnTo>
                  <a:lnTo>
                    <a:pt x="65499" y="570948"/>
                  </a:lnTo>
                  <a:lnTo>
                    <a:pt x="44153" y="621527"/>
                  </a:lnTo>
                  <a:lnTo>
                    <a:pt x="28173" y="667501"/>
                  </a:lnTo>
                  <a:lnTo>
                    <a:pt x="17061" y="709393"/>
                  </a:lnTo>
                  <a:lnTo>
                    <a:pt x="10318" y="747729"/>
                  </a:lnTo>
                  <a:lnTo>
                    <a:pt x="7446" y="783034"/>
                  </a:lnTo>
                  <a:lnTo>
                    <a:pt x="7947" y="815830"/>
                  </a:lnTo>
                  <a:lnTo>
                    <a:pt x="17073" y="875999"/>
                  </a:lnTo>
                  <a:lnTo>
                    <a:pt x="33709" y="932432"/>
                  </a:lnTo>
                  <a:lnTo>
                    <a:pt x="53868" y="989326"/>
                  </a:lnTo>
                  <a:lnTo>
                    <a:pt x="64023" y="1019257"/>
                  </a:lnTo>
                  <a:lnTo>
                    <a:pt x="81993" y="1084710"/>
                  </a:lnTo>
                  <a:lnTo>
                    <a:pt x="93519" y="1161113"/>
                  </a:lnTo>
                  <a:lnTo>
                    <a:pt x="95620" y="1204733"/>
                  </a:lnTo>
                  <a:lnTo>
                    <a:pt x="94615" y="1252664"/>
                  </a:lnTo>
                  <a:lnTo>
                    <a:pt x="93906" y="1256797"/>
                  </a:lnTo>
                  <a:lnTo>
                    <a:pt x="95900" y="1265202"/>
                  </a:lnTo>
                  <a:lnTo>
                    <a:pt x="106777" y="1271888"/>
                  </a:lnTo>
                  <a:lnTo>
                    <a:pt x="132715" y="1270863"/>
                  </a:lnTo>
                  <a:lnTo>
                    <a:pt x="139739" y="1247996"/>
                  </a:lnTo>
                  <a:lnTo>
                    <a:pt x="160242" y="1184856"/>
                  </a:lnTo>
                  <a:lnTo>
                    <a:pt x="193365" y="1089630"/>
                  </a:lnTo>
                  <a:lnTo>
                    <a:pt x="238251" y="970508"/>
                  </a:lnTo>
                  <a:lnTo>
                    <a:pt x="261012" y="901410"/>
                  </a:lnTo>
                  <a:lnTo>
                    <a:pt x="274121" y="841413"/>
                  </a:lnTo>
                  <a:lnTo>
                    <a:pt x="279080" y="788886"/>
                  </a:lnTo>
                  <a:lnTo>
                    <a:pt x="277387" y="742202"/>
                  </a:lnTo>
                  <a:lnTo>
                    <a:pt x="270542" y="699729"/>
                  </a:lnTo>
                  <a:lnTo>
                    <a:pt x="260045" y="659839"/>
                  </a:lnTo>
                  <a:lnTo>
                    <a:pt x="247396" y="620903"/>
                  </a:lnTo>
                  <a:lnTo>
                    <a:pt x="242991" y="597260"/>
                  </a:lnTo>
                  <a:lnTo>
                    <a:pt x="248269" y="535197"/>
                  </a:lnTo>
                  <a:lnTo>
                    <a:pt x="256360" y="497320"/>
                  </a:lnTo>
                  <a:lnTo>
                    <a:pt x="267023" y="455241"/>
                  </a:lnTo>
                  <a:lnTo>
                    <a:pt x="292881" y="359568"/>
                  </a:lnTo>
                  <a:lnTo>
                    <a:pt x="306484" y="306518"/>
                  </a:lnTo>
                  <a:lnTo>
                    <a:pt x="319473" y="250354"/>
                  </a:lnTo>
                  <a:lnTo>
                    <a:pt x="331054" y="191348"/>
                  </a:lnTo>
                  <a:lnTo>
                    <a:pt x="340429" y="129772"/>
                  </a:lnTo>
                  <a:lnTo>
                    <a:pt x="346802" y="65899"/>
                  </a:lnTo>
                  <a:lnTo>
                    <a:pt x="349376" y="0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86116" y="2629026"/>
              <a:ext cx="734060" cy="800735"/>
            </a:xfrm>
            <a:custGeom>
              <a:avLst/>
              <a:gdLst/>
              <a:ahLst/>
              <a:cxnLst/>
              <a:rect l="l" t="t" r="r" b="b"/>
              <a:pathLst>
                <a:path w="734059" h="800735">
                  <a:moveTo>
                    <a:pt x="733806" y="646493"/>
                  </a:moveTo>
                  <a:lnTo>
                    <a:pt x="731520" y="512876"/>
                  </a:lnTo>
                  <a:lnTo>
                    <a:pt x="722083" y="348094"/>
                  </a:lnTo>
                  <a:lnTo>
                    <a:pt x="700913" y="199517"/>
                  </a:lnTo>
                  <a:lnTo>
                    <a:pt x="699185" y="199631"/>
                  </a:lnTo>
                  <a:lnTo>
                    <a:pt x="677964" y="116052"/>
                  </a:lnTo>
                  <a:lnTo>
                    <a:pt x="664527" y="53060"/>
                  </a:lnTo>
                  <a:lnTo>
                    <a:pt x="657555" y="13639"/>
                  </a:lnTo>
                  <a:lnTo>
                    <a:pt x="655574" y="0"/>
                  </a:lnTo>
                  <a:lnTo>
                    <a:pt x="125730" y="1651"/>
                  </a:lnTo>
                  <a:lnTo>
                    <a:pt x="116954" y="52971"/>
                  </a:lnTo>
                  <a:lnTo>
                    <a:pt x="97980" y="135166"/>
                  </a:lnTo>
                  <a:lnTo>
                    <a:pt x="43688" y="358902"/>
                  </a:lnTo>
                  <a:lnTo>
                    <a:pt x="29997" y="449745"/>
                  </a:lnTo>
                  <a:lnTo>
                    <a:pt x="15735" y="578523"/>
                  </a:lnTo>
                  <a:lnTo>
                    <a:pt x="4533" y="693623"/>
                  </a:lnTo>
                  <a:lnTo>
                    <a:pt x="0" y="743458"/>
                  </a:lnTo>
                  <a:lnTo>
                    <a:pt x="17564" y="758342"/>
                  </a:lnTo>
                  <a:lnTo>
                    <a:pt x="62623" y="785863"/>
                  </a:lnTo>
                  <a:lnTo>
                    <a:pt x="123710" y="800417"/>
                  </a:lnTo>
                  <a:lnTo>
                    <a:pt x="189357" y="776351"/>
                  </a:lnTo>
                  <a:lnTo>
                    <a:pt x="251485" y="731443"/>
                  </a:lnTo>
                  <a:lnTo>
                    <a:pt x="306451" y="700252"/>
                  </a:lnTo>
                  <a:lnTo>
                    <a:pt x="345694" y="682053"/>
                  </a:lnTo>
                  <a:lnTo>
                    <a:pt x="360680" y="676148"/>
                  </a:lnTo>
                  <a:lnTo>
                    <a:pt x="360680" y="384556"/>
                  </a:lnTo>
                  <a:lnTo>
                    <a:pt x="361340" y="383857"/>
                  </a:lnTo>
                  <a:lnTo>
                    <a:pt x="361315" y="716280"/>
                  </a:lnTo>
                  <a:lnTo>
                    <a:pt x="367969" y="728167"/>
                  </a:lnTo>
                  <a:lnTo>
                    <a:pt x="389267" y="725703"/>
                  </a:lnTo>
                  <a:lnTo>
                    <a:pt x="427202" y="717296"/>
                  </a:lnTo>
                  <a:lnTo>
                    <a:pt x="483768" y="711352"/>
                  </a:lnTo>
                  <a:lnTo>
                    <a:pt x="560959" y="716280"/>
                  </a:lnTo>
                  <a:lnTo>
                    <a:pt x="650011" y="723201"/>
                  </a:lnTo>
                  <a:lnTo>
                    <a:pt x="702449" y="717105"/>
                  </a:lnTo>
                  <a:lnTo>
                    <a:pt x="727278" y="706932"/>
                  </a:lnTo>
                  <a:lnTo>
                    <a:pt x="733552" y="701548"/>
                  </a:lnTo>
                  <a:lnTo>
                    <a:pt x="733806" y="646493"/>
                  </a:lnTo>
                  <a:close/>
                </a:path>
              </a:pathLst>
            </a:custGeom>
            <a:solidFill>
              <a:srgbClr val="578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51090" y="1475498"/>
              <a:ext cx="1378585" cy="1221740"/>
            </a:xfrm>
            <a:custGeom>
              <a:avLst/>
              <a:gdLst/>
              <a:ahLst/>
              <a:cxnLst/>
              <a:rect l="l" t="t" r="r" b="b"/>
              <a:pathLst>
                <a:path w="1378584" h="1221739">
                  <a:moveTo>
                    <a:pt x="1378572" y="529463"/>
                  </a:moveTo>
                  <a:lnTo>
                    <a:pt x="1376210" y="479869"/>
                  </a:lnTo>
                  <a:lnTo>
                    <a:pt x="1370164" y="430403"/>
                  </a:lnTo>
                  <a:lnTo>
                    <a:pt x="1360182" y="381939"/>
                  </a:lnTo>
                  <a:lnTo>
                    <a:pt x="1345984" y="335432"/>
                  </a:lnTo>
                  <a:lnTo>
                    <a:pt x="1327315" y="291795"/>
                  </a:lnTo>
                  <a:lnTo>
                    <a:pt x="1303909" y="251929"/>
                  </a:lnTo>
                  <a:lnTo>
                    <a:pt x="1275486" y="216750"/>
                  </a:lnTo>
                  <a:lnTo>
                    <a:pt x="1241806" y="187185"/>
                  </a:lnTo>
                  <a:lnTo>
                    <a:pt x="1240078" y="187833"/>
                  </a:lnTo>
                  <a:lnTo>
                    <a:pt x="843356" y="0"/>
                  </a:lnTo>
                  <a:lnTo>
                    <a:pt x="521182" y="2514"/>
                  </a:lnTo>
                  <a:lnTo>
                    <a:pt x="305574" y="85305"/>
                  </a:lnTo>
                  <a:lnTo>
                    <a:pt x="226949" y="137528"/>
                  </a:lnTo>
                  <a:lnTo>
                    <a:pt x="227304" y="138315"/>
                  </a:lnTo>
                  <a:lnTo>
                    <a:pt x="197383" y="160020"/>
                  </a:lnTo>
                  <a:lnTo>
                    <a:pt x="166916" y="187210"/>
                  </a:lnTo>
                  <a:lnTo>
                    <a:pt x="137363" y="218795"/>
                  </a:lnTo>
                  <a:lnTo>
                    <a:pt x="109270" y="254355"/>
                  </a:lnTo>
                  <a:lnTo>
                    <a:pt x="83210" y="293484"/>
                  </a:lnTo>
                  <a:lnTo>
                    <a:pt x="59702" y="335762"/>
                  </a:lnTo>
                  <a:lnTo>
                    <a:pt x="39319" y="380758"/>
                  </a:lnTo>
                  <a:lnTo>
                    <a:pt x="22606" y="428066"/>
                  </a:lnTo>
                  <a:lnTo>
                    <a:pt x="10109" y="477253"/>
                  </a:lnTo>
                  <a:lnTo>
                    <a:pt x="2387" y="527913"/>
                  </a:lnTo>
                  <a:lnTo>
                    <a:pt x="0" y="579615"/>
                  </a:lnTo>
                  <a:lnTo>
                    <a:pt x="4343" y="596455"/>
                  </a:lnTo>
                  <a:lnTo>
                    <a:pt x="30619" y="626948"/>
                  </a:lnTo>
                  <a:lnTo>
                    <a:pt x="98628" y="641070"/>
                  </a:lnTo>
                  <a:lnTo>
                    <a:pt x="228219" y="608825"/>
                  </a:lnTo>
                  <a:lnTo>
                    <a:pt x="252387" y="561987"/>
                  </a:lnTo>
                  <a:lnTo>
                    <a:pt x="275945" y="518236"/>
                  </a:lnTo>
                  <a:lnTo>
                    <a:pt x="280657" y="510006"/>
                  </a:lnTo>
                  <a:lnTo>
                    <a:pt x="281317" y="524027"/>
                  </a:lnTo>
                  <a:lnTo>
                    <a:pt x="291465" y="563359"/>
                  </a:lnTo>
                  <a:lnTo>
                    <a:pt x="308229" y="607428"/>
                  </a:lnTo>
                  <a:lnTo>
                    <a:pt x="329641" y="654672"/>
                  </a:lnTo>
                  <a:lnTo>
                    <a:pt x="353695" y="703541"/>
                  </a:lnTo>
                  <a:lnTo>
                    <a:pt x="378409" y="752475"/>
                  </a:lnTo>
                  <a:lnTo>
                    <a:pt x="401802" y="799909"/>
                  </a:lnTo>
                  <a:lnTo>
                    <a:pt x="421894" y="844283"/>
                  </a:lnTo>
                  <a:lnTo>
                    <a:pt x="440880" y="902550"/>
                  </a:lnTo>
                  <a:lnTo>
                    <a:pt x="453224" y="962240"/>
                  </a:lnTo>
                  <a:lnTo>
                    <a:pt x="460095" y="1020305"/>
                  </a:lnTo>
                  <a:lnTo>
                    <a:pt x="462737" y="1073683"/>
                  </a:lnTo>
                  <a:lnTo>
                    <a:pt x="462330" y="1119276"/>
                  </a:lnTo>
                  <a:lnTo>
                    <a:pt x="460121" y="1154036"/>
                  </a:lnTo>
                  <a:lnTo>
                    <a:pt x="460819" y="1171130"/>
                  </a:lnTo>
                  <a:lnTo>
                    <a:pt x="471309" y="1188415"/>
                  </a:lnTo>
                  <a:lnTo>
                    <a:pt x="500938" y="1203896"/>
                  </a:lnTo>
                  <a:lnTo>
                    <a:pt x="559079" y="1215542"/>
                  </a:lnTo>
                  <a:lnTo>
                    <a:pt x="655066" y="1221346"/>
                  </a:lnTo>
                  <a:lnTo>
                    <a:pt x="791171" y="1212392"/>
                  </a:lnTo>
                  <a:lnTo>
                    <a:pt x="897077" y="1189075"/>
                  </a:lnTo>
                  <a:lnTo>
                    <a:pt x="965758" y="1165072"/>
                  </a:lnTo>
                  <a:lnTo>
                    <a:pt x="1011034" y="1071600"/>
                  </a:lnTo>
                  <a:lnTo>
                    <a:pt x="1056982" y="886688"/>
                  </a:lnTo>
                  <a:lnTo>
                    <a:pt x="1103261" y="692899"/>
                  </a:lnTo>
                  <a:lnTo>
                    <a:pt x="1125093" y="583806"/>
                  </a:lnTo>
                  <a:lnTo>
                    <a:pt x="1124877" y="581787"/>
                  </a:lnTo>
                  <a:lnTo>
                    <a:pt x="1125347" y="582917"/>
                  </a:lnTo>
                  <a:lnTo>
                    <a:pt x="1145235" y="635596"/>
                  </a:lnTo>
                  <a:lnTo>
                    <a:pt x="1151597" y="673214"/>
                  </a:lnTo>
                  <a:lnTo>
                    <a:pt x="1150772" y="695794"/>
                  </a:lnTo>
                  <a:lnTo>
                    <a:pt x="1149096" y="703313"/>
                  </a:lnTo>
                  <a:lnTo>
                    <a:pt x="1223733" y="732904"/>
                  </a:lnTo>
                  <a:lnTo>
                    <a:pt x="1290383" y="732231"/>
                  </a:lnTo>
                  <a:lnTo>
                    <a:pt x="1338249" y="718908"/>
                  </a:lnTo>
                  <a:lnTo>
                    <a:pt x="1366278" y="669709"/>
                  </a:lnTo>
                  <a:lnTo>
                    <a:pt x="1373339" y="625297"/>
                  </a:lnTo>
                  <a:lnTo>
                    <a:pt x="1377530" y="578243"/>
                  </a:lnTo>
                  <a:lnTo>
                    <a:pt x="1378572" y="529463"/>
                  </a:lnTo>
                  <a:close/>
                </a:path>
              </a:pathLst>
            </a:custGeom>
            <a:solidFill>
              <a:srgbClr val="C9E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5857" y="1507236"/>
              <a:ext cx="339725" cy="210185"/>
            </a:xfrm>
            <a:custGeom>
              <a:avLst/>
              <a:gdLst/>
              <a:ahLst/>
              <a:cxnLst/>
              <a:rect l="l" t="t" r="r" b="b"/>
              <a:pathLst>
                <a:path w="339725" h="210185">
                  <a:moveTo>
                    <a:pt x="59150" y="0"/>
                  </a:moveTo>
                  <a:lnTo>
                    <a:pt x="18811" y="20024"/>
                  </a:lnTo>
                  <a:lnTo>
                    <a:pt x="0" y="53133"/>
                  </a:lnTo>
                  <a:lnTo>
                    <a:pt x="285" y="92029"/>
                  </a:lnTo>
                  <a:lnTo>
                    <a:pt x="17240" y="129412"/>
                  </a:lnTo>
                  <a:lnTo>
                    <a:pt x="47587" y="159346"/>
                  </a:lnTo>
                  <a:lnTo>
                    <a:pt x="88931" y="184323"/>
                  </a:lnTo>
                  <a:lnTo>
                    <a:pt x="138736" y="201979"/>
                  </a:lnTo>
                  <a:lnTo>
                    <a:pt x="194467" y="209949"/>
                  </a:lnTo>
                  <a:lnTo>
                    <a:pt x="253587" y="205866"/>
                  </a:lnTo>
                  <a:lnTo>
                    <a:pt x="305060" y="186468"/>
                  </a:lnTo>
                  <a:lnTo>
                    <a:pt x="332717" y="156139"/>
                  </a:lnTo>
                  <a:lnTo>
                    <a:pt x="339348" y="120562"/>
                  </a:lnTo>
                  <a:lnTo>
                    <a:pt x="327747" y="85418"/>
                  </a:lnTo>
                  <a:lnTo>
                    <a:pt x="300704" y="56387"/>
                  </a:lnTo>
                  <a:lnTo>
                    <a:pt x="243083" y="33004"/>
                  </a:lnTo>
                  <a:lnTo>
                    <a:pt x="162258" y="15239"/>
                  </a:lnTo>
                  <a:lnTo>
                    <a:pt x="90267" y="3952"/>
                  </a:lnTo>
                  <a:lnTo>
                    <a:pt x="59150" y="0"/>
                  </a:lnTo>
                  <a:close/>
                </a:path>
              </a:pathLst>
            </a:custGeom>
            <a:solidFill>
              <a:srgbClr val="578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6465" y="1251442"/>
              <a:ext cx="260985" cy="409575"/>
            </a:xfrm>
            <a:custGeom>
              <a:avLst/>
              <a:gdLst/>
              <a:ahLst/>
              <a:cxnLst/>
              <a:rect l="l" t="t" r="r" b="b"/>
              <a:pathLst>
                <a:path w="260984" h="409575">
                  <a:moveTo>
                    <a:pt x="152082" y="0"/>
                  </a:moveTo>
                  <a:lnTo>
                    <a:pt x="72798" y="24100"/>
                  </a:lnTo>
                  <a:lnTo>
                    <a:pt x="36449" y="40020"/>
                  </a:lnTo>
                  <a:lnTo>
                    <a:pt x="35096" y="98428"/>
                  </a:lnTo>
                  <a:lnTo>
                    <a:pt x="30934" y="155178"/>
                  </a:lnTo>
                  <a:lnTo>
                    <a:pt x="23802" y="209495"/>
                  </a:lnTo>
                  <a:lnTo>
                    <a:pt x="13544" y="260606"/>
                  </a:lnTo>
                  <a:lnTo>
                    <a:pt x="0" y="307736"/>
                  </a:lnTo>
                  <a:lnTo>
                    <a:pt x="1731" y="334882"/>
                  </a:lnTo>
                  <a:lnTo>
                    <a:pt x="57319" y="382612"/>
                  </a:lnTo>
                  <a:lnTo>
                    <a:pt x="100520" y="399399"/>
                  </a:lnTo>
                  <a:lnTo>
                    <a:pt x="146888" y="408935"/>
                  </a:lnTo>
                  <a:lnTo>
                    <a:pt x="191095" y="409321"/>
                  </a:lnTo>
                  <a:lnTo>
                    <a:pt x="227813" y="398657"/>
                  </a:lnTo>
                  <a:lnTo>
                    <a:pt x="251713" y="375046"/>
                  </a:lnTo>
                  <a:lnTo>
                    <a:pt x="257488" y="350383"/>
                  </a:lnTo>
                  <a:lnTo>
                    <a:pt x="259390" y="312355"/>
                  </a:lnTo>
                  <a:lnTo>
                    <a:pt x="259048" y="263096"/>
                  </a:lnTo>
                  <a:lnTo>
                    <a:pt x="258092" y="204735"/>
                  </a:lnTo>
                  <a:lnTo>
                    <a:pt x="258152" y="139403"/>
                  </a:lnTo>
                  <a:lnTo>
                    <a:pt x="260857" y="69230"/>
                  </a:lnTo>
                  <a:lnTo>
                    <a:pt x="229651" y="3212"/>
                  </a:lnTo>
                  <a:lnTo>
                    <a:pt x="152082" y="0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1476" y="1198499"/>
              <a:ext cx="63726" cy="1144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56702" y="1035799"/>
              <a:ext cx="309880" cy="372745"/>
            </a:xfrm>
            <a:custGeom>
              <a:avLst/>
              <a:gdLst/>
              <a:ahLst/>
              <a:cxnLst/>
              <a:rect l="l" t="t" r="r" b="b"/>
              <a:pathLst>
                <a:path w="309879" h="372744">
                  <a:moveTo>
                    <a:pt x="309676" y="178409"/>
                  </a:moveTo>
                  <a:lnTo>
                    <a:pt x="305828" y="159131"/>
                  </a:lnTo>
                  <a:lnTo>
                    <a:pt x="298119" y="145656"/>
                  </a:lnTo>
                  <a:lnTo>
                    <a:pt x="287070" y="139839"/>
                  </a:lnTo>
                  <a:lnTo>
                    <a:pt x="274789" y="142240"/>
                  </a:lnTo>
                  <a:lnTo>
                    <a:pt x="272948" y="144081"/>
                  </a:lnTo>
                  <a:lnTo>
                    <a:pt x="270090" y="112471"/>
                  </a:lnTo>
                  <a:lnTo>
                    <a:pt x="252653" y="61099"/>
                  </a:lnTo>
                  <a:lnTo>
                    <a:pt x="221818" y="25298"/>
                  </a:lnTo>
                  <a:lnTo>
                    <a:pt x="181940" y="5702"/>
                  </a:lnTo>
                  <a:lnTo>
                    <a:pt x="137998" y="0"/>
                  </a:lnTo>
                  <a:lnTo>
                    <a:pt x="94957" y="5842"/>
                  </a:lnTo>
                  <a:lnTo>
                    <a:pt x="57810" y="20904"/>
                  </a:lnTo>
                  <a:lnTo>
                    <a:pt x="12979" y="72821"/>
                  </a:lnTo>
                  <a:lnTo>
                    <a:pt x="0" y="145783"/>
                  </a:lnTo>
                  <a:lnTo>
                    <a:pt x="3835" y="195973"/>
                  </a:lnTo>
                  <a:lnTo>
                    <a:pt x="13385" y="260108"/>
                  </a:lnTo>
                  <a:lnTo>
                    <a:pt x="34747" y="315125"/>
                  </a:lnTo>
                  <a:lnTo>
                    <a:pt x="71475" y="350405"/>
                  </a:lnTo>
                  <a:lnTo>
                    <a:pt x="115227" y="368566"/>
                  </a:lnTo>
                  <a:lnTo>
                    <a:pt x="157657" y="372275"/>
                  </a:lnTo>
                  <a:lnTo>
                    <a:pt x="190423" y="364121"/>
                  </a:lnTo>
                  <a:lnTo>
                    <a:pt x="241198" y="321043"/>
                  </a:lnTo>
                  <a:lnTo>
                    <a:pt x="261797" y="281952"/>
                  </a:lnTo>
                  <a:lnTo>
                    <a:pt x="267081" y="254203"/>
                  </a:lnTo>
                  <a:lnTo>
                    <a:pt x="270433" y="256044"/>
                  </a:lnTo>
                  <a:lnTo>
                    <a:pt x="282752" y="252945"/>
                  </a:lnTo>
                  <a:lnTo>
                    <a:pt x="294030" y="241808"/>
                  </a:lnTo>
                  <a:lnTo>
                    <a:pt x="303199" y="224167"/>
                  </a:lnTo>
                  <a:lnTo>
                    <a:pt x="309168" y="201561"/>
                  </a:lnTo>
                  <a:lnTo>
                    <a:pt x="309676" y="178409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5277" y="1284097"/>
              <a:ext cx="261620" cy="175260"/>
            </a:xfrm>
            <a:custGeom>
              <a:avLst/>
              <a:gdLst/>
              <a:ahLst/>
              <a:cxnLst/>
              <a:rect l="l" t="t" r="r" b="b"/>
              <a:pathLst>
                <a:path w="261620" h="175259">
                  <a:moveTo>
                    <a:pt x="259064" y="0"/>
                  </a:moveTo>
                  <a:lnTo>
                    <a:pt x="252974" y="6228"/>
                  </a:lnTo>
                  <a:lnTo>
                    <a:pt x="240793" y="39165"/>
                  </a:lnTo>
                  <a:lnTo>
                    <a:pt x="231632" y="54610"/>
                  </a:lnTo>
                  <a:lnTo>
                    <a:pt x="214183" y="66954"/>
                  </a:lnTo>
                  <a:lnTo>
                    <a:pt x="200532" y="68691"/>
                  </a:lnTo>
                  <a:lnTo>
                    <a:pt x="191002" y="64307"/>
                  </a:lnTo>
                  <a:lnTo>
                    <a:pt x="185912" y="58292"/>
                  </a:lnTo>
                  <a:lnTo>
                    <a:pt x="178260" y="42658"/>
                  </a:lnTo>
                  <a:lnTo>
                    <a:pt x="166798" y="26368"/>
                  </a:lnTo>
                  <a:lnTo>
                    <a:pt x="148478" y="14198"/>
                  </a:lnTo>
                  <a:lnTo>
                    <a:pt x="120253" y="10922"/>
                  </a:lnTo>
                  <a:lnTo>
                    <a:pt x="99774" y="16307"/>
                  </a:lnTo>
                  <a:lnTo>
                    <a:pt x="83962" y="28194"/>
                  </a:lnTo>
                  <a:lnTo>
                    <a:pt x="71246" y="44176"/>
                  </a:lnTo>
                  <a:lnTo>
                    <a:pt x="60055" y="61849"/>
                  </a:lnTo>
                  <a:lnTo>
                    <a:pt x="45090" y="65089"/>
                  </a:lnTo>
                  <a:lnTo>
                    <a:pt x="27876" y="49958"/>
                  </a:lnTo>
                  <a:lnTo>
                    <a:pt x="13067" y="28041"/>
                  </a:lnTo>
                  <a:lnTo>
                    <a:pt x="5318" y="10922"/>
                  </a:lnTo>
                  <a:lnTo>
                    <a:pt x="1891" y="12898"/>
                  </a:lnTo>
                  <a:lnTo>
                    <a:pt x="3942" y="70715"/>
                  </a:lnTo>
                  <a:lnTo>
                    <a:pt x="41390" y="132341"/>
                  </a:lnTo>
                  <a:lnTo>
                    <a:pt x="95563" y="164345"/>
                  </a:lnTo>
                  <a:lnTo>
                    <a:pt x="127567" y="175081"/>
                  </a:lnTo>
                  <a:lnTo>
                    <a:pt x="140319" y="170529"/>
                  </a:lnTo>
                  <a:lnTo>
                    <a:pt x="155832" y="162595"/>
                  </a:lnTo>
                  <a:lnTo>
                    <a:pt x="176895" y="154686"/>
                  </a:lnTo>
                  <a:lnTo>
                    <a:pt x="218805" y="137350"/>
                  </a:lnTo>
                  <a:lnTo>
                    <a:pt x="244332" y="103631"/>
                  </a:lnTo>
                  <a:lnTo>
                    <a:pt x="258556" y="38862"/>
                  </a:lnTo>
                  <a:lnTo>
                    <a:pt x="261369" y="11334"/>
                  </a:lnTo>
                  <a:lnTo>
                    <a:pt x="259064" y="0"/>
                  </a:lnTo>
                  <a:close/>
                </a:path>
              </a:pathLst>
            </a:custGeom>
            <a:solidFill>
              <a:srgbClr val="1D3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65210" y="1338913"/>
              <a:ext cx="51435" cy="26670"/>
            </a:xfrm>
            <a:custGeom>
              <a:avLst/>
              <a:gdLst/>
              <a:ahLst/>
              <a:cxnLst/>
              <a:rect l="l" t="t" r="r" b="b"/>
              <a:pathLst>
                <a:path w="51434" h="26669">
                  <a:moveTo>
                    <a:pt x="25542" y="0"/>
                  </a:moveTo>
                  <a:lnTo>
                    <a:pt x="8979" y="4030"/>
                  </a:lnTo>
                  <a:lnTo>
                    <a:pt x="0" y="14525"/>
                  </a:lnTo>
                  <a:lnTo>
                    <a:pt x="6425" y="24122"/>
                  </a:lnTo>
                  <a:lnTo>
                    <a:pt x="25590" y="26431"/>
                  </a:lnTo>
                  <a:lnTo>
                    <a:pt x="44755" y="22312"/>
                  </a:lnTo>
                  <a:lnTo>
                    <a:pt x="51181" y="12620"/>
                  </a:lnTo>
                  <a:lnTo>
                    <a:pt x="42130" y="2756"/>
                  </a:lnTo>
                  <a:lnTo>
                    <a:pt x="25542" y="0"/>
                  </a:lnTo>
                  <a:close/>
                </a:path>
              </a:pathLst>
            </a:custGeom>
            <a:solidFill>
              <a:srgbClr val="F39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51470" y="2050980"/>
              <a:ext cx="400050" cy="271145"/>
            </a:xfrm>
            <a:custGeom>
              <a:avLst/>
              <a:gdLst/>
              <a:ahLst/>
              <a:cxnLst/>
              <a:rect l="l" t="t" r="r" b="b"/>
              <a:pathLst>
                <a:path w="400050" h="271144">
                  <a:moveTo>
                    <a:pt x="359870" y="0"/>
                  </a:moveTo>
                  <a:lnTo>
                    <a:pt x="344170" y="4133"/>
                  </a:lnTo>
                  <a:lnTo>
                    <a:pt x="304952" y="23179"/>
                  </a:lnTo>
                  <a:lnTo>
                    <a:pt x="269509" y="34295"/>
                  </a:lnTo>
                  <a:lnTo>
                    <a:pt x="242282" y="37601"/>
                  </a:lnTo>
                  <a:lnTo>
                    <a:pt x="227710" y="33216"/>
                  </a:lnTo>
                  <a:lnTo>
                    <a:pt x="214820" y="23532"/>
                  </a:lnTo>
                  <a:lnTo>
                    <a:pt x="189356" y="13182"/>
                  </a:lnTo>
                  <a:lnTo>
                    <a:pt x="150272" y="9642"/>
                  </a:lnTo>
                  <a:lnTo>
                    <a:pt x="46880" y="30172"/>
                  </a:lnTo>
                  <a:lnTo>
                    <a:pt x="17541" y="23215"/>
                  </a:lnTo>
                  <a:lnTo>
                    <a:pt x="3561" y="10781"/>
                  </a:lnTo>
                  <a:lnTo>
                    <a:pt x="0" y="4133"/>
                  </a:lnTo>
                  <a:lnTo>
                    <a:pt x="468" y="34238"/>
                  </a:lnTo>
                  <a:lnTo>
                    <a:pt x="6413" y="104574"/>
                  </a:lnTo>
                  <a:lnTo>
                    <a:pt x="24645" y="185173"/>
                  </a:lnTo>
                  <a:lnTo>
                    <a:pt x="61975" y="246068"/>
                  </a:lnTo>
                  <a:lnTo>
                    <a:pt x="125091" y="270587"/>
                  </a:lnTo>
                  <a:lnTo>
                    <a:pt x="164403" y="269857"/>
                  </a:lnTo>
                  <a:lnTo>
                    <a:pt x="206470" y="259816"/>
                  </a:lnTo>
                  <a:lnTo>
                    <a:pt x="249477" y="239976"/>
                  </a:lnTo>
                  <a:lnTo>
                    <a:pt x="291611" y="209849"/>
                  </a:lnTo>
                  <a:lnTo>
                    <a:pt x="331061" y="168947"/>
                  </a:lnTo>
                  <a:lnTo>
                    <a:pt x="366013" y="116782"/>
                  </a:lnTo>
                  <a:lnTo>
                    <a:pt x="399462" y="33976"/>
                  </a:lnTo>
                  <a:lnTo>
                    <a:pt x="387857" y="2498"/>
                  </a:lnTo>
                  <a:lnTo>
                    <a:pt x="359870" y="0"/>
                  </a:lnTo>
                  <a:close/>
                </a:path>
              </a:pathLst>
            </a:custGeom>
            <a:solidFill>
              <a:srgbClr val="578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6806" y="1923669"/>
              <a:ext cx="186686" cy="2494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487296" y="2140624"/>
              <a:ext cx="321945" cy="177800"/>
            </a:xfrm>
            <a:custGeom>
              <a:avLst/>
              <a:gdLst/>
              <a:ahLst/>
              <a:cxnLst/>
              <a:rect l="l" t="t" r="r" b="b"/>
              <a:pathLst>
                <a:path w="321945" h="177800">
                  <a:moveTo>
                    <a:pt x="202533" y="0"/>
                  </a:moveTo>
                  <a:lnTo>
                    <a:pt x="157466" y="4151"/>
                  </a:lnTo>
                  <a:lnTo>
                    <a:pt x="128464" y="21950"/>
                  </a:lnTo>
                  <a:lnTo>
                    <a:pt x="109185" y="43157"/>
                  </a:lnTo>
                  <a:lnTo>
                    <a:pt x="89663" y="62005"/>
                  </a:lnTo>
                  <a:lnTo>
                    <a:pt x="59930" y="72727"/>
                  </a:lnTo>
                  <a:lnTo>
                    <a:pt x="10019" y="69556"/>
                  </a:lnTo>
                  <a:lnTo>
                    <a:pt x="6679" y="78053"/>
                  </a:lnTo>
                  <a:lnTo>
                    <a:pt x="1113" y="99337"/>
                  </a:lnTo>
                  <a:lnTo>
                    <a:pt x="0" y="127099"/>
                  </a:lnTo>
                  <a:lnTo>
                    <a:pt x="10019" y="155027"/>
                  </a:lnTo>
                  <a:lnTo>
                    <a:pt x="35263" y="169303"/>
                  </a:lnTo>
                  <a:lnTo>
                    <a:pt x="79897" y="177115"/>
                  </a:lnTo>
                  <a:lnTo>
                    <a:pt x="135368" y="177760"/>
                  </a:lnTo>
                  <a:lnTo>
                    <a:pt x="193124" y="170530"/>
                  </a:lnTo>
                  <a:lnTo>
                    <a:pt x="244616" y="154721"/>
                  </a:lnTo>
                  <a:lnTo>
                    <a:pt x="281291" y="129627"/>
                  </a:lnTo>
                  <a:lnTo>
                    <a:pt x="313644" y="74160"/>
                  </a:lnTo>
                  <a:lnTo>
                    <a:pt x="321423" y="45934"/>
                  </a:lnTo>
                  <a:lnTo>
                    <a:pt x="282428" y="31797"/>
                  </a:lnTo>
                  <a:lnTo>
                    <a:pt x="243492" y="1285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578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1967" y="2120576"/>
              <a:ext cx="220493" cy="22282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153464" y="97282"/>
            <a:ext cx="533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5955" marR="283845" indent="-59499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Ключевые</a:t>
            </a:r>
            <a:r>
              <a:rPr spc="-110" dirty="0"/>
              <a:t> </a:t>
            </a:r>
            <a:r>
              <a:rPr spc="-25" dirty="0"/>
              <a:t>проект</a:t>
            </a:r>
            <a:r>
              <a:rPr spc="-155" dirty="0"/>
              <a:t>ы,</a:t>
            </a:r>
            <a:r>
              <a:rPr spc="-135" dirty="0"/>
              <a:t> </a:t>
            </a:r>
            <a:r>
              <a:rPr spc="-80" dirty="0"/>
              <a:t>форумы,  </a:t>
            </a:r>
            <a:r>
              <a:rPr spc="-40" dirty="0"/>
              <a:t>мероприя</a:t>
            </a:r>
            <a:r>
              <a:rPr spc="20" dirty="0"/>
              <a:t>ти</a:t>
            </a:r>
            <a:r>
              <a:rPr spc="-150" dirty="0"/>
              <a:t>я,</a:t>
            </a:r>
            <a:r>
              <a:rPr spc="-145" dirty="0"/>
              <a:t> </a:t>
            </a:r>
            <a:r>
              <a:rPr spc="-125" dirty="0"/>
              <a:t>в </a:t>
            </a:r>
            <a:r>
              <a:rPr spc="5" dirty="0"/>
              <a:t>рамках</a:t>
            </a:r>
          </a:p>
          <a:p>
            <a:pPr marL="12700">
              <a:lnSpc>
                <a:spcPct val="100000"/>
              </a:lnSpc>
            </a:pPr>
            <a:r>
              <a:rPr spc="10" dirty="0"/>
              <a:t>отрасли</a:t>
            </a:r>
            <a:r>
              <a:rPr spc="-170" dirty="0"/>
              <a:t> </a:t>
            </a:r>
            <a:r>
              <a:rPr spc="-50" dirty="0"/>
              <a:t>физической</a:t>
            </a:r>
            <a:r>
              <a:rPr spc="-145" dirty="0"/>
              <a:t> </a:t>
            </a:r>
            <a:r>
              <a:rPr spc="-35" dirty="0"/>
              <a:t>культуры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55747" y="1194942"/>
            <a:ext cx="1530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1C3E4B"/>
                </a:solidFill>
                <a:latin typeface="Verdana"/>
                <a:cs typeface="Verdana"/>
              </a:rPr>
              <a:t>и</a:t>
            </a:r>
            <a:r>
              <a:rPr sz="2400" b="1" i="1" spc="-125" dirty="0">
                <a:solidFill>
                  <a:srgbClr val="1C3E4B"/>
                </a:solidFill>
                <a:latin typeface="Verdana"/>
                <a:cs typeface="Verdana"/>
              </a:rPr>
              <a:t> </a:t>
            </a:r>
            <a:r>
              <a:rPr sz="2400" b="1" i="1" spc="10" dirty="0">
                <a:solidFill>
                  <a:srgbClr val="1C3E4B"/>
                </a:solidFill>
                <a:latin typeface="Verdana"/>
                <a:cs typeface="Verdana"/>
              </a:rPr>
              <a:t>спорта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8936" y="1943480"/>
            <a:ext cx="578104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 marR="130175" algn="ctr">
              <a:lnSpc>
                <a:spcPct val="100000"/>
              </a:lnSpc>
              <a:spcBef>
                <a:spcPts val="95"/>
              </a:spcBef>
            </a:pP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Совместный</a:t>
            </a:r>
            <a:r>
              <a:rPr sz="1600" spc="-7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</a:t>
            </a:r>
            <a:r>
              <a:rPr sz="1600" spc="-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ССШ</a:t>
            </a:r>
            <a:r>
              <a:rPr sz="16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«Олимп»,</a:t>
            </a:r>
            <a:r>
              <a:rPr sz="16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отдела</a:t>
            </a:r>
            <a:r>
              <a:rPr sz="16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</a:t>
            </a:r>
            <a:r>
              <a:rPr sz="16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спорту</a:t>
            </a:r>
            <a:r>
              <a:rPr sz="16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6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молодежной </a:t>
            </a:r>
            <a:r>
              <a:rPr sz="1600" spc="-3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политике</a:t>
            </a:r>
            <a:r>
              <a:rPr sz="16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6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«ФОК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6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г.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Семенов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НО»</a:t>
            </a:r>
            <a:r>
              <a:rPr sz="1600" spc="-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–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социальные </a:t>
            </a:r>
            <a:r>
              <a:rPr sz="16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фреймы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-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живые</a:t>
            </a:r>
            <a:endParaRPr sz="1600">
              <a:latin typeface="Franklin Gothic Medium"/>
              <a:cs typeface="Franklin Gothic Medium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тогра</a:t>
            </a:r>
            <a:r>
              <a:rPr sz="1600" spc="-1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</a:t>
            </a:r>
            <a:r>
              <a:rPr sz="16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ии,</a:t>
            </a:r>
            <a:r>
              <a:rPr sz="1600" spc="-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кото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600" spc="-1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ые</a:t>
            </a:r>
            <a:r>
              <a:rPr sz="1600" spc="-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6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отли</a:t>
            </a:r>
            <a:r>
              <a:rPr sz="16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чие</a:t>
            </a:r>
            <a:r>
              <a:rPr sz="1600" spc="-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от</a:t>
            </a:r>
            <a:r>
              <a:rPr sz="16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б</a:t>
            </a:r>
            <a:r>
              <a:rPr sz="16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ыч</a:t>
            </a:r>
            <a:r>
              <a:rPr sz="16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но</a:t>
            </a:r>
            <a:r>
              <a:rPr sz="16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</a:t>
            </a:r>
            <a:r>
              <a:rPr sz="16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ф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то</a:t>
            </a:r>
            <a:r>
              <a:rPr sz="1600" spc="-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,</a:t>
            </a:r>
            <a:r>
              <a:rPr sz="16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6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омко</a:t>
            </a:r>
            <a:r>
              <a:rPr sz="16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6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ярко</a:t>
            </a:r>
            <a:r>
              <a:rPr sz="16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заявля</a:t>
            </a:r>
            <a:r>
              <a:rPr sz="16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ют  о</a:t>
            </a:r>
            <a:r>
              <a:rPr sz="16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себе.</a:t>
            </a:r>
            <a:r>
              <a:rPr sz="16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Участниками</a:t>
            </a:r>
            <a:r>
              <a:rPr sz="1600" spc="-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данного</a:t>
            </a:r>
            <a:r>
              <a:rPr sz="16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действия,</a:t>
            </a:r>
            <a:r>
              <a:rPr sz="1600" spc="-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являются</a:t>
            </a:r>
            <a:r>
              <a:rPr sz="16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воспитанники</a:t>
            </a:r>
            <a:r>
              <a:rPr sz="1600" spc="-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секций, </a:t>
            </a:r>
            <a:r>
              <a:rPr sz="16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родители</a:t>
            </a:r>
            <a:r>
              <a:rPr sz="16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6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тренеры.</a:t>
            </a:r>
            <a:endParaRPr sz="1600">
              <a:latin typeface="Franklin Gothic Medium"/>
              <a:cs typeface="Franklin Gothic Medium"/>
            </a:endParaRPr>
          </a:p>
          <a:p>
            <a:pPr marL="144780" marR="134620" algn="ctr">
              <a:lnSpc>
                <a:spcPct val="200000"/>
              </a:lnSpc>
            </a:pPr>
            <a:r>
              <a:rPr sz="16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Полученные</a:t>
            </a:r>
            <a:r>
              <a:rPr sz="16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произведения</a:t>
            </a:r>
            <a:r>
              <a:rPr sz="1600" spc="-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транслируются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6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официальной</a:t>
            </a:r>
            <a:r>
              <a:rPr sz="1600" spc="-5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группе</a:t>
            </a:r>
            <a:r>
              <a:rPr sz="1600" spc="-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ФОКа </a:t>
            </a:r>
            <a:r>
              <a:rPr sz="1600" spc="-3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V</a:t>
            </a:r>
            <a:r>
              <a:rPr sz="16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K</a:t>
            </a:r>
            <a:r>
              <a:rPr sz="16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:</a:t>
            </a:r>
            <a:r>
              <a:rPr sz="1600" u="heavy" spc="-114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 </a:t>
            </a:r>
            <a:r>
              <a:rPr sz="1600" u="heavy" spc="-130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v</a:t>
            </a:r>
            <a:r>
              <a:rPr sz="1600" u="heavy" spc="-16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k</a:t>
            </a:r>
            <a:r>
              <a:rPr sz="1600" u="heavy" spc="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.</a:t>
            </a:r>
            <a:r>
              <a:rPr sz="1600" u="heavy" spc="-90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c</a:t>
            </a:r>
            <a:r>
              <a:rPr sz="1600" u="heavy" spc="-150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om</a:t>
            </a:r>
            <a:r>
              <a:rPr sz="1600" u="heavy" spc="-9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/</a:t>
            </a:r>
            <a:r>
              <a:rPr sz="1600" u="heavy" spc="-150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semf</a:t>
            </a:r>
            <a:r>
              <a:rPr sz="1600" u="heavy" spc="-13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o</a:t>
            </a:r>
            <a:r>
              <a:rPr sz="1600" u="heavy" spc="-90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k</a:t>
            </a:r>
            <a:r>
              <a:rPr sz="1600" u="heavy" spc="-80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_</a:t>
            </a:r>
            <a:r>
              <a:rPr sz="1600" u="heavy" spc="-14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a</a:t>
            </a:r>
            <a:r>
              <a:rPr sz="1600" u="heavy" spc="-8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r</a:t>
            </a:r>
            <a:r>
              <a:rPr sz="1600" u="heavy" spc="-13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e</a:t>
            </a:r>
            <a:r>
              <a:rPr sz="1600" u="heavy" spc="-130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n</a:t>
            </a:r>
            <a:r>
              <a:rPr sz="1600" u="heavy" spc="-135" dirty="0">
                <a:solidFill>
                  <a:srgbClr val="1C3E4B"/>
                </a:solidFill>
                <a:uFill>
                  <a:solidFill>
                    <a:srgbClr val="1C3E4B"/>
                  </a:solidFill>
                </a:uFill>
                <a:latin typeface="Franklin Gothic Medium"/>
                <a:cs typeface="Franklin Gothic Medium"/>
                <a:hlinkClick r:id="rId5"/>
              </a:rPr>
              <a:t>a</a:t>
            </a:r>
            <a:endParaRPr sz="1600">
              <a:latin typeface="Franklin Gothic Medium"/>
              <a:cs typeface="Franklin Gothic Medium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6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I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n</a:t>
            </a:r>
            <a:r>
              <a:rPr sz="16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s</a:t>
            </a:r>
            <a:r>
              <a:rPr sz="1600" spc="-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t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a</a:t>
            </a:r>
            <a:r>
              <a:rPr sz="16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g</a:t>
            </a:r>
            <a:r>
              <a:rPr sz="1600" spc="-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r</a:t>
            </a:r>
            <a:r>
              <a:rPr sz="16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a</a:t>
            </a:r>
            <a:r>
              <a:rPr sz="1600" spc="-2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m</a:t>
            </a:r>
            <a:r>
              <a:rPr sz="1600" spc="-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:</a:t>
            </a:r>
            <a:r>
              <a:rPr sz="16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f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o</a:t>
            </a:r>
            <a:r>
              <a:rPr sz="1600" spc="-1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k</a:t>
            </a:r>
            <a:r>
              <a:rPr sz="1600" spc="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_</a:t>
            </a:r>
            <a:r>
              <a:rPr sz="16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f</a:t>
            </a:r>
            <a:r>
              <a:rPr sz="16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r</a:t>
            </a:r>
            <a:r>
              <a:rPr sz="16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en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a</a:t>
            </a:r>
            <a:r>
              <a:rPr sz="1600" spc="-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_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61114" y="3957866"/>
            <a:ext cx="423545" cy="422275"/>
          </a:xfrm>
          <a:custGeom>
            <a:avLst/>
            <a:gdLst/>
            <a:ahLst/>
            <a:cxnLst/>
            <a:rect l="l" t="t" r="r" b="b"/>
            <a:pathLst>
              <a:path w="423544" h="422275">
                <a:moveTo>
                  <a:pt x="99536" y="290321"/>
                </a:moveTo>
                <a:lnTo>
                  <a:pt x="93948" y="290321"/>
                </a:lnTo>
                <a:lnTo>
                  <a:pt x="86935" y="291060"/>
                </a:lnTo>
                <a:lnTo>
                  <a:pt x="11144" y="358406"/>
                </a:lnTo>
                <a:lnTo>
                  <a:pt x="0" y="384568"/>
                </a:lnTo>
                <a:lnTo>
                  <a:pt x="2786" y="398715"/>
                </a:lnTo>
                <a:lnTo>
                  <a:pt x="36163" y="422109"/>
                </a:lnTo>
                <a:lnTo>
                  <a:pt x="43412" y="421292"/>
                </a:lnTo>
                <a:lnTo>
                  <a:pt x="75980" y="397078"/>
                </a:lnTo>
                <a:lnTo>
                  <a:pt x="34766" y="397078"/>
                </a:lnTo>
                <a:lnTo>
                  <a:pt x="31591" y="395922"/>
                </a:lnTo>
                <a:lnTo>
                  <a:pt x="24733" y="389102"/>
                </a:lnTo>
                <a:lnTo>
                  <a:pt x="24733" y="381152"/>
                </a:lnTo>
                <a:lnTo>
                  <a:pt x="88487" y="317411"/>
                </a:lnTo>
                <a:lnTo>
                  <a:pt x="91535" y="316293"/>
                </a:lnTo>
                <a:lnTo>
                  <a:pt x="127404" y="316293"/>
                </a:lnTo>
                <a:lnTo>
                  <a:pt x="125952" y="311746"/>
                </a:lnTo>
                <a:lnTo>
                  <a:pt x="142398" y="294665"/>
                </a:lnTo>
                <a:lnTo>
                  <a:pt x="110077" y="294665"/>
                </a:lnTo>
                <a:lnTo>
                  <a:pt x="104997" y="291731"/>
                </a:lnTo>
                <a:lnTo>
                  <a:pt x="99536" y="290321"/>
                </a:lnTo>
                <a:close/>
              </a:path>
              <a:path w="423544" h="422275">
                <a:moveTo>
                  <a:pt x="127404" y="316293"/>
                </a:moveTo>
                <a:lnTo>
                  <a:pt x="97885" y="316293"/>
                </a:lnTo>
                <a:lnTo>
                  <a:pt x="100933" y="317411"/>
                </a:lnTo>
                <a:lnTo>
                  <a:pt x="107791" y="324269"/>
                </a:lnTo>
                <a:lnTo>
                  <a:pt x="107791" y="331101"/>
                </a:lnTo>
                <a:lnTo>
                  <a:pt x="103219" y="336765"/>
                </a:lnTo>
                <a:lnTo>
                  <a:pt x="44037" y="395922"/>
                </a:lnTo>
                <a:lnTo>
                  <a:pt x="40989" y="397078"/>
                </a:lnTo>
                <a:lnTo>
                  <a:pt x="75980" y="397078"/>
                </a:lnTo>
                <a:lnTo>
                  <a:pt x="119221" y="353847"/>
                </a:lnTo>
                <a:lnTo>
                  <a:pt x="126005" y="344393"/>
                </a:lnTo>
                <a:lnTo>
                  <a:pt x="129397" y="333654"/>
                </a:lnTo>
                <a:lnTo>
                  <a:pt x="129383" y="322486"/>
                </a:lnTo>
                <a:lnTo>
                  <a:pt x="127404" y="316293"/>
                </a:lnTo>
                <a:close/>
              </a:path>
              <a:path w="423544" h="422275">
                <a:moveTo>
                  <a:pt x="199582" y="281012"/>
                </a:moveTo>
                <a:lnTo>
                  <a:pt x="155543" y="281012"/>
                </a:lnTo>
                <a:lnTo>
                  <a:pt x="178290" y="297138"/>
                </a:lnTo>
                <a:lnTo>
                  <a:pt x="203501" y="309311"/>
                </a:lnTo>
                <a:lnTo>
                  <a:pt x="230641" y="317003"/>
                </a:lnTo>
                <a:lnTo>
                  <a:pt x="259175" y="319684"/>
                </a:lnTo>
                <a:lnTo>
                  <a:pt x="259810" y="319722"/>
                </a:lnTo>
                <a:lnTo>
                  <a:pt x="261334" y="319722"/>
                </a:lnTo>
                <a:lnTo>
                  <a:pt x="312675" y="311607"/>
                </a:lnTo>
                <a:lnTo>
                  <a:pt x="350455" y="292379"/>
                </a:lnTo>
                <a:lnTo>
                  <a:pt x="250031" y="292379"/>
                </a:lnTo>
                <a:lnTo>
                  <a:pt x="242210" y="287059"/>
                </a:lnTo>
                <a:lnTo>
                  <a:pt x="239512" y="284441"/>
                </a:lnTo>
                <a:lnTo>
                  <a:pt x="205708" y="284441"/>
                </a:lnTo>
                <a:lnTo>
                  <a:pt x="199582" y="281012"/>
                </a:lnTo>
                <a:close/>
              </a:path>
              <a:path w="423544" h="422275">
                <a:moveTo>
                  <a:pt x="262604" y="0"/>
                </a:moveTo>
                <a:lnTo>
                  <a:pt x="211820" y="8162"/>
                </a:lnTo>
                <a:lnTo>
                  <a:pt x="167748" y="30903"/>
                </a:lnTo>
                <a:lnTo>
                  <a:pt x="133015" y="65606"/>
                </a:lnTo>
                <a:lnTo>
                  <a:pt x="110248" y="109653"/>
                </a:lnTo>
                <a:lnTo>
                  <a:pt x="102076" y="160426"/>
                </a:lnTo>
                <a:lnTo>
                  <a:pt x="104578" y="188563"/>
                </a:lnTo>
                <a:lnTo>
                  <a:pt x="104642" y="189035"/>
                </a:lnTo>
                <a:lnTo>
                  <a:pt x="112061" y="216025"/>
                </a:lnTo>
                <a:lnTo>
                  <a:pt x="124204" y="241216"/>
                </a:lnTo>
                <a:lnTo>
                  <a:pt x="140811" y="263956"/>
                </a:lnTo>
                <a:lnTo>
                  <a:pt x="110077" y="294665"/>
                </a:lnTo>
                <a:lnTo>
                  <a:pt x="142398" y="294665"/>
                </a:lnTo>
                <a:lnTo>
                  <a:pt x="155543" y="281012"/>
                </a:lnTo>
                <a:lnTo>
                  <a:pt x="199582" y="281012"/>
                </a:lnTo>
                <a:lnTo>
                  <a:pt x="185941" y="273377"/>
                </a:lnTo>
                <a:lnTo>
                  <a:pt x="167973" y="259121"/>
                </a:lnTo>
                <a:lnTo>
                  <a:pt x="152362" y="241879"/>
                </a:lnTo>
                <a:lnTo>
                  <a:pt x="139668" y="221856"/>
                </a:lnTo>
                <a:lnTo>
                  <a:pt x="409050" y="221856"/>
                </a:lnTo>
                <a:lnTo>
                  <a:pt x="414823" y="210799"/>
                </a:lnTo>
                <a:lnTo>
                  <a:pt x="416911" y="197942"/>
                </a:lnTo>
                <a:lnTo>
                  <a:pt x="130524" y="197942"/>
                </a:lnTo>
                <a:lnTo>
                  <a:pt x="128258" y="189035"/>
                </a:lnTo>
                <a:lnTo>
                  <a:pt x="126491" y="179598"/>
                </a:lnTo>
                <a:lnTo>
                  <a:pt x="125338" y="169797"/>
                </a:lnTo>
                <a:lnTo>
                  <a:pt x="124936" y="160426"/>
                </a:lnTo>
                <a:lnTo>
                  <a:pt x="125181" y="150886"/>
                </a:lnTo>
                <a:lnTo>
                  <a:pt x="126015" y="141787"/>
                </a:lnTo>
                <a:lnTo>
                  <a:pt x="127722" y="132742"/>
                </a:lnTo>
                <a:lnTo>
                  <a:pt x="130524" y="124015"/>
                </a:lnTo>
                <a:lnTo>
                  <a:pt x="417014" y="124015"/>
                </a:lnTo>
                <a:lnTo>
                  <a:pt x="414723" y="110097"/>
                </a:lnTo>
                <a:lnTo>
                  <a:pt x="408918" y="98983"/>
                </a:lnTo>
                <a:lnTo>
                  <a:pt x="139668" y="98983"/>
                </a:lnTo>
                <a:lnTo>
                  <a:pt x="152362" y="79123"/>
                </a:lnTo>
                <a:lnTo>
                  <a:pt x="167973" y="62142"/>
                </a:lnTo>
                <a:lnTo>
                  <a:pt x="185941" y="47936"/>
                </a:lnTo>
                <a:lnTo>
                  <a:pt x="205708" y="36398"/>
                </a:lnTo>
                <a:lnTo>
                  <a:pt x="237704" y="36398"/>
                </a:lnTo>
                <a:lnTo>
                  <a:pt x="241692" y="32624"/>
                </a:lnTo>
                <a:lnTo>
                  <a:pt x="250031" y="27304"/>
                </a:lnTo>
                <a:lnTo>
                  <a:pt x="349337" y="27304"/>
                </a:lnTo>
                <a:lnTo>
                  <a:pt x="312887" y="8273"/>
                </a:lnTo>
                <a:lnTo>
                  <a:pt x="262604" y="0"/>
                </a:lnTo>
                <a:close/>
              </a:path>
              <a:path w="423544" h="422275">
                <a:moveTo>
                  <a:pt x="273907" y="221856"/>
                </a:moveTo>
                <a:lnTo>
                  <a:pt x="250031" y="221856"/>
                </a:lnTo>
                <a:lnTo>
                  <a:pt x="250031" y="292379"/>
                </a:lnTo>
                <a:lnTo>
                  <a:pt x="273907" y="292379"/>
                </a:lnTo>
                <a:lnTo>
                  <a:pt x="273907" y="221856"/>
                </a:lnTo>
                <a:close/>
              </a:path>
              <a:path w="423544" h="422275">
                <a:moveTo>
                  <a:pt x="342233" y="221856"/>
                </a:moveTo>
                <a:lnTo>
                  <a:pt x="316071" y="221856"/>
                </a:lnTo>
                <a:lnTo>
                  <a:pt x="313785" y="232024"/>
                </a:lnTo>
                <a:lnTo>
                  <a:pt x="310596" y="241879"/>
                </a:lnTo>
                <a:lnTo>
                  <a:pt x="289988" y="281303"/>
                </a:lnTo>
                <a:lnTo>
                  <a:pt x="273907" y="292379"/>
                </a:lnTo>
                <a:lnTo>
                  <a:pt x="350455" y="292379"/>
                </a:lnTo>
                <a:lnTo>
                  <a:pt x="357086" y="289004"/>
                </a:lnTo>
                <a:lnTo>
                  <a:pt x="361706" y="284441"/>
                </a:lnTo>
                <a:lnTo>
                  <a:pt x="318357" y="284441"/>
                </a:lnTo>
                <a:lnTo>
                  <a:pt x="320643" y="279882"/>
                </a:lnTo>
                <a:lnTo>
                  <a:pt x="323945" y="275335"/>
                </a:lnTo>
                <a:lnTo>
                  <a:pt x="325088" y="269633"/>
                </a:lnTo>
                <a:lnTo>
                  <a:pt x="330017" y="258810"/>
                </a:lnTo>
                <a:lnTo>
                  <a:pt x="334517" y="247030"/>
                </a:lnTo>
                <a:lnTo>
                  <a:pt x="338589" y="234607"/>
                </a:lnTo>
                <a:lnTo>
                  <a:pt x="342233" y="221856"/>
                </a:lnTo>
                <a:close/>
              </a:path>
              <a:path w="423544" h="422275">
                <a:moveTo>
                  <a:pt x="207994" y="221856"/>
                </a:moveTo>
                <a:lnTo>
                  <a:pt x="181705" y="221856"/>
                </a:lnTo>
                <a:lnTo>
                  <a:pt x="184705" y="235079"/>
                </a:lnTo>
                <a:lnTo>
                  <a:pt x="188563" y="247449"/>
                </a:lnTo>
                <a:lnTo>
                  <a:pt x="193278" y="258968"/>
                </a:lnTo>
                <a:lnTo>
                  <a:pt x="198850" y="269633"/>
                </a:lnTo>
                <a:lnTo>
                  <a:pt x="201136" y="274180"/>
                </a:lnTo>
                <a:lnTo>
                  <a:pt x="204565" y="279882"/>
                </a:lnTo>
                <a:lnTo>
                  <a:pt x="205708" y="284441"/>
                </a:lnTo>
                <a:lnTo>
                  <a:pt x="239512" y="284441"/>
                </a:lnTo>
                <a:lnTo>
                  <a:pt x="217513" y="249527"/>
                </a:lnTo>
                <a:lnTo>
                  <a:pt x="210706" y="231226"/>
                </a:lnTo>
                <a:lnTo>
                  <a:pt x="207994" y="221856"/>
                </a:lnTo>
                <a:close/>
              </a:path>
              <a:path w="423544" h="422275">
                <a:moveTo>
                  <a:pt x="409050" y="221856"/>
                </a:moveTo>
                <a:lnTo>
                  <a:pt x="383127" y="221856"/>
                </a:lnTo>
                <a:lnTo>
                  <a:pt x="371256" y="241879"/>
                </a:lnTo>
                <a:lnTo>
                  <a:pt x="356266" y="259121"/>
                </a:lnTo>
                <a:lnTo>
                  <a:pt x="338514" y="273377"/>
                </a:lnTo>
                <a:lnTo>
                  <a:pt x="318357" y="284441"/>
                </a:lnTo>
                <a:lnTo>
                  <a:pt x="361706" y="284441"/>
                </a:lnTo>
                <a:lnTo>
                  <a:pt x="391992" y="254530"/>
                </a:lnTo>
                <a:lnTo>
                  <a:pt x="409050" y="221856"/>
                </a:lnTo>
                <a:close/>
              </a:path>
              <a:path w="423544" h="422275">
                <a:moveTo>
                  <a:pt x="202279" y="124015"/>
                </a:moveTo>
                <a:lnTo>
                  <a:pt x="177260" y="124015"/>
                </a:lnTo>
                <a:lnTo>
                  <a:pt x="176242" y="132742"/>
                </a:lnTo>
                <a:lnTo>
                  <a:pt x="175117" y="141787"/>
                </a:lnTo>
                <a:lnTo>
                  <a:pt x="174206" y="151049"/>
                </a:lnTo>
                <a:lnTo>
                  <a:pt x="173831" y="160426"/>
                </a:lnTo>
                <a:lnTo>
                  <a:pt x="175170" y="169954"/>
                </a:lnTo>
                <a:lnTo>
                  <a:pt x="175974" y="179598"/>
                </a:lnTo>
                <a:lnTo>
                  <a:pt x="176563" y="189035"/>
                </a:lnTo>
                <a:lnTo>
                  <a:pt x="177260" y="197942"/>
                </a:lnTo>
                <a:lnTo>
                  <a:pt x="202279" y="197942"/>
                </a:lnTo>
                <a:lnTo>
                  <a:pt x="201439" y="188563"/>
                </a:lnTo>
                <a:lnTo>
                  <a:pt x="200707" y="179179"/>
                </a:lnTo>
                <a:lnTo>
                  <a:pt x="200189" y="169797"/>
                </a:lnTo>
                <a:lnTo>
                  <a:pt x="199993" y="160426"/>
                </a:lnTo>
                <a:lnTo>
                  <a:pt x="200189" y="150886"/>
                </a:lnTo>
                <a:lnTo>
                  <a:pt x="200707" y="141354"/>
                </a:lnTo>
                <a:lnTo>
                  <a:pt x="201439" y="132255"/>
                </a:lnTo>
                <a:lnTo>
                  <a:pt x="202279" y="124015"/>
                </a:lnTo>
                <a:close/>
              </a:path>
              <a:path w="423544" h="422275">
                <a:moveTo>
                  <a:pt x="273907" y="124015"/>
                </a:moveTo>
                <a:lnTo>
                  <a:pt x="250031" y="124015"/>
                </a:lnTo>
                <a:lnTo>
                  <a:pt x="250031" y="197942"/>
                </a:lnTo>
                <a:lnTo>
                  <a:pt x="273907" y="197942"/>
                </a:lnTo>
                <a:lnTo>
                  <a:pt x="273907" y="124015"/>
                </a:lnTo>
                <a:close/>
              </a:path>
              <a:path w="423544" h="422275">
                <a:moveTo>
                  <a:pt x="346678" y="124015"/>
                </a:moveTo>
                <a:lnTo>
                  <a:pt x="320643" y="124015"/>
                </a:lnTo>
                <a:lnTo>
                  <a:pt x="321587" y="132742"/>
                </a:lnTo>
                <a:lnTo>
                  <a:pt x="322675" y="141787"/>
                </a:lnTo>
                <a:lnTo>
                  <a:pt x="323572" y="151049"/>
                </a:lnTo>
                <a:lnTo>
                  <a:pt x="323945" y="160426"/>
                </a:lnTo>
                <a:lnTo>
                  <a:pt x="323572" y="169954"/>
                </a:lnTo>
                <a:lnTo>
                  <a:pt x="322675" y="179598"/>
                </a:lnTo>
                <a:lnTo>
                  <a:pt x="321587" y="189035"/>
                </a:lnTo>
                <a:lnTo>
                  <a:pt x="320643" y="197942"/>
                </a:lnTo>
                <a:lnTo>
                  <a:pt x="346678" y="197942"/>
                </a:lnTo>
                <a:lnTo>
                  <a:pt x="347571" y="188563"/>
                </a:lnTo>
                <a:lnTo>
                  <a:pt x="348297" y="179179"/>
                </a:lnTo>
                <a:lnTo>
                  <a:pt x="348785" y="169797"/>
                </a:lnTo>
                <a:lnTo>
                  <a:pt x="348964" y="160426"/>
                </a:lnTo>
                <a:lnTo>
                  <a:pt x="348349" y="150886"/>
                </a:lnTo>
                <a:lnTo>
                  <a:pt x="347893" y="141354"/>
                </a:lnTo>
                <a:lnTo>
                  <a:pt x="347428" y="132742"/>
                </a:lnTo>
                <a:lnTo>
                  <a:pt x="346678" y="124015"/>
                </a:lnTo>
                <a:close/>
              </a:path>
              <a:path w="423544" h="422275">
                <a:moveTo>
                  <a:pt x="417014" y="124015"/>
                </a:moveTo>
                <a:lnTo>
                  <a:pt x="393414" y="124015"/>
                </a:lnTo>
                <a:lnTo>
                  <a:pt x="395251" y="132742"/>
                </a:lnTo>
                <a:lnTo>
                  <a:pt x="397065" y="141787"/>
                </a:lnTo>
                <a:lnTo>
                  <a:pt x="398450" y="151049"/>
                </a:lnTo>
                <a:lnTo>
                  <a:pt x="399002" y="160426"/>
                </a:lnTo>
                <a:lnTo>
                  <a:pt x="398772" y="169954"/>
                </a:lnTo>
                <a:lnTo>
                  <a:pt x="397922" y="179598"/>
                </a:lnTo>
                <a:lnTo>
                  <a:pt x="396216" y="189035"/>
                </a:lnTo>
                <a:lnTo>
                  <a:pt x="393414" y="197942"/>
                </a:lnTo>
                <a:lnTo>
                  <a:pt x="416911" y="197942"/>
                </a:lnTo>
                <a:lnTo>
                  <a:pt x="423005" y="160426"/>
                </a:lnTo>
                <a:lnTo>
                  <a:pt x="417014" y="124015"/>
                </a:lnTo>
                <a:close/>
              </a:path>
              <a:path w="423544" h="422275">
                <a:moveTo>
                  <a:pt x="237704" y="36398"/>
                </a:moveTo>
                <a:lnTo>
                  <a:pt x="205708" y="36398"/>
                </a:lnTo>
                <a:lnTo>
                  <a:pt x="202279" y="40957"/>
                </a:lnTo>
                <a:lnTo>
                  <a:pt x="199993" y="45504"/>
                </a:lnTo>
                <a:lnTo>
                  <a:pt x="198850" y="51168"/>
                </a:lnTo>
                <a:lnTo>
                  <a:pt x="193278" y="61997"/>
                </a:lnTo>
                <a:lnTo>
                  <a:pt x="188563" y="73790"/>
                </a:lnTo>
                <a:lnTo>
                  <a:pt x="184705" y="86226"/>
                </a:lnTo>
                <a:lnTo>
                  <a:pt x="181705" y="98983"/>
                </a:lnTo>
                <a:lnTo>
                  <a:pt x="408918" y="98983"/>
                </a:lnTo>
                <a:lnTo>
                  <a:pt x="408315" y="97828"/>
                </a:lnTo>
                <a:lnTo>
                  <a:pt x="206851" y="97828"/>
                </a:lnTo>
                <a:lnTo>
                  <a:pt x="209760" y="87661"/>
                </a:lnTo>
                <a:lnTo>
                  <a:pt x="226349" y="49688"/>
                </a:lnTo>
                <a:lnTo>
                  <a:pt x="233806" y="40085"/>
                </a:lnTo>
                <a:lnTo>
                  <a:pt x="237704" y="36398"/>
                </a:lnTo>
                <a:close/>
              </a:path>
              <a:path w="423544" h="422275">
                <a:moveTo>
                  <a:pt x="273907" y="27304"/>
                </a:moveTo>
                <a:lnTo>
                  <a:pt x="250031" y="27304"/>
                </a:lnTo>
                <a:lnTo>
                  <a:pt x="250031" y="97828"/>
                </a:lnTo>
                <a:lnTo>
                  <a:pt x="273907" y="97828"/>
                </a:lnTo>
                <a:lnTo>
                  <a:pt x="273907" y="27304"/>
                </a:lnTo>
                <a:close/>
              </a:path>
              <a:path w="423544" h="422275">
                <a:moveTo>
                  <a:pt x="349337" y="27304"/>
                </a:moveTo>
                <a:lnTo>
                  <a:pt x="273907" y="27304"/>
                </a:lnTo>
                <a:lnTo>
                  <a:pt x="282227" y="32624"/>
                </a:lnTo>
                <a:lnTo>
                  <a:pt x="289988" y="40085"/>
                </a:lnTo>
                <a:lnTo>
                  <a:pt x="311070" y="79209"/>
                </a:lnTo>
                <a:lnTo>
                  <a:pt x="316071" y="97828"/>
                </a:lnTo>
                <a:lnTo>
                  <a:pt x="342233" y="97828"/>
                </a:lnTo>
                <a:lnTo>
                  <a:pt x="330017" y="60716"/>
                </a:lnTo>
                <a:lnTo>
                  <a:pt x="321659" y="45504"/>
                </a:lnTo>
                <a:lnTo>
                  <a:pt x="319373" y="39801"/>
                </a:lnTo>
                <a:lnTo>
                  <a:pt x="318357" y="35242"/>
                </a:lnTo>
                <a:lnTo>
                  <a:pt x="360873" y="35242"/>
                </a:lnTo>
                <a:lnTo>
                  <a:pt x="356866" y="31236"/>
                </a:lnTo>
                <a:lnTo>
                  <a:pt x="349337" y="27304"/>
                </a:lnTo>
                <a:close/>
              </a:path>
              <a:path w="423544" h="422275">
                <a:moveTo>
                  <a:pt x="360873" y="35242"/>
                </a:moveTo>
                <a:lnTo>
                  <a:pt x="318357" y="35242"/>
                </a:lnTo>
                <a:lnTo>
                  <a:pt x="338514" y="47430"/>
                </a:lnTo>
                <a:lnTo>
                  <a:pt x="356266" y="61853"/>
                </a:lnTo>
                <a:lnTo>
                  <a:pt x="371256" y="78617"/>
                </a:lnTo>
                <a:lnTo>
                  <a:pt x="383127" y="97828"/>
                </a:lnTo>
                <a:lnTo>
                  <a:pt x="408315" y="97828"/>
                </a:lnTo>
                <a:lnTo>
                  <a:pt x="391744" y="66105"/>
                </a:lnTo>
                <a:lnTo>
                  <a:pt x="360873" y="35242"/>
                </a:lnTo>
                <a:close/>
              </a:path>
            </a:pathLst>
          </a:custGeom>
          <a:solidFill>
            <a:srgbClr val="5F7C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903" y="4387851"/>
            <a:ext cx="3689985" cy="755650"/>
          </a:xfrm>
          <a:custGeom>
            <a:avLst/>
            <a:gdLst/>
            <a:ahLst/>
            <a:cxnLst/>
            <a:rect l="l" t="t" r="r" b="b"/>
            <a:pathLst>
              <a:path w="3689985" h="755650">
                <a:moveTo>
                  <a:pt x="561140" y="188263"/>
                </a:moveTo>
                <a:lnTo>
                  <a:pt x="520197" y="190295"/>
                </a:lnTo>
                <a:lnTo>
                  <a:pt x="480245" y="194871"/>
                </a:lnTo>
                <a:lnTo>
                  <a:pt x="441353" y="201993"/>
                </a:lnTo>
                <a:lnTo>
                  <a:pt x="403587" y="211660"/>
                </a:lnTo>
                <a:lnTo>
                  <a:pt x="367013" y="223873"/>
                </a:lnTo>
                <a:lnTo>
                  <a:pt x="331698" y="238632"/>
                </a:lnTo>
                <a:lnTo>
                  <a:pt x="297708" y="255937"/>
                </a:lnTo>
                <a:lnTo>
                  <a:pt x="265111" y="275789"/>
                </a:lnTo>
                <a:lnTo>
                  <a:pt x="233974" y="298188"/>
                </a:lnTo>
                <a:lnTo>
                  <a:pt x="204362" y="323134"/>
                </a:lnTo>
                <a:lnTo>
                  <a:pt x="176342" y="350628"/>
                </a:lnTo>
                <a:lnTo>
                  <a:pt x="149981" y="380669"/>
                </a:lnTo>
                <a:lnTo>
                  <a:pt x="125346" y="413258"/>
                </a:lnTo>
                <a:lnTo>
                  <a:pt x="102504" y="448396"/>
                </a:lnTo>
                <a:lnTo>
                  <a:pt x="81520" y="486082"/>
                </a:lnTo>
                <a:lnTo>
                  <a:pt x="62463" y="526318"/>
                </a:lnTo>
                <a:lnTo>
                  <a:pt x="45397" y="569103"/>
                </a:lnTo>
                <a:lnTo>
                  <a:pt x="30391" y="614437"/>
                </a:lnTo>
                <a:lnTo>
                  <a:pt x="17511" y="662321"/>
                </a:lnTo>
                <a:lnTo>
                  <a:pt x="6823" y="712756"/>
                </a:lnTo>
                <a:lnTo>
                  <a:pt x="0" y="755646"/>
                </a:lnTo>
                <a:lnTo>
                  <a:pt x="3689629" y="755646"/>
                </a:lnTo>
                <a:lnTo>
                  <a:pt x="3656993" y="700553"/>
                </a:lnTo>
                <a:lnTo>
                  <a:pt x="3627499" y="664325"/>
                </a:lnTo>
                <a:lnTo>
                  <a:pt x="3594492" y="631564"/>
                </a:lnTo>
                <a:lnTo>
                  <a:pt x="3558539" y="602092"/>
                </a:lnTo>
                <a:lnTo>
                  <a:pt x="3520213" y="575729"/>
                </a:lnTo>
                <a:lnTo>
                  <a:pt x="3480082" y="552295"/>
                </a:lnTo>
                <a:lnTo>
                  <a:pt x="2718198" y="537486"/>
                </a:lnTo>
                <a:lnTo>
                  <a:pt x="2667505" y="534171"/>
                </a:lnTo>
                <a:lnTo>
                  <a:pt x="2617192" y="526878"/>
                </a:lnTo>
                <a:lnTo>
                  <a:pt x="2567460" y="514970"/>
                </a:lnTo>
                <a:lnTo>
                  <a:pt x="2521255" y="499032"/>
                </a:lnTo>
                <a:lnTo>
                  <a:pt x="2476979" y="479252"/>
                </a:lnTo>
                <a:lnTo>
                  <a:pt x="2434406" y="456101"/>
                </a:lnTo>
                <a:lnTo>
                  <a:pt x="2393310" y="430053"/>
                </a:lnTo>
                <a:lnTo>
                  <a:pt x="2353467" y="401581"/>
                </a:lnTo>
                <a:lnTo>
                  <a:pt x="2314650" y="371157"/>
                </a:lnTo>
                <a:lnTo>
                  <a:pt x="2276636" y="339253"/>
                </a:lnTo>
                <a:lnTo>
                  <a:pt x="2253648" y="319045"/>
                </a:lnTo>
                <a:lnTo>
                  <a:pt x="1108020" y="319045"/>
                </a:lnTo>
                <a:lnTo>
                  <a:pt x="1060393" y="314460"/>
                </a:lnTo>
                <a:lnTo>
                  <a:pt x="1013280" y="303217"/>
                </a:lnTo>
                <a:lnTo>
                  <a:pt x="966482" y="287291"/>
                </a:lnTo>
                <a:lnTo>
                  <a:pt x="919797" y="268657"/>
                </a:lnTo>
                <a:lnTo>
                  <a:pt x="873024" y="249291"/>
                </a:lnTo>
                <a:lnTo>
                  <a:pt x="825962" y="231169"/>
                </a:lnTo>
                <a:lnTo>
                  <a:pt x="778411" y="216266"/>
                </a:lnTo>
                <a:lnTo>
                  <a:pt x="733505" y="205578"/>
                </a:lnTo>
                <a:lnTo>
                  <a:pt x="689259" y="197433"/>
                </a:lnTo>
                <a:lnTo>
                  <a:pt x="645738" y="191833"/>
                </a:lnTo>
                <a:lnTo>
                  <a:pt x="603010" y="188776"/>
                </a:lnTo>
                <a:lnTo>
                  <a:pt x="561140" y="188263"/>
                </a:lnTo>
                <a:close/>
              </a:path>
              <a:path w="3689985" h="755650">
                <a:moveTo>
                  <a:pt x="3233684" y="495444"/>
                </a:moveTo>
                <a:lnTo>
                  <a:pt x="3181688" y="495853"/>
                </a:lnTo>
                <a:lnTo>
                  <a:pt x="3129571" y="498825"/>
                </a:lnTo>
                <a:lnTo>
                  <a:pt x="3077666" y="503775"/>
                </a:lnTo>
                <a:lnTo>
                  <a:pt x="3026311" y="510118"/>
                </a:lnTo>
                <a:lnTo>
                  <a:pt x="2923764" y="523955"/>
                </a:lnTo>
                <a:lnTo>
                  <a:pt x="2872269" y="530073"/>
                </a:lnTo>
                <a:lnTo>
                  <a:pt x="2820781" y="534799"/>
                </a:lnTo>
                <a:lnTo>
                  <a:pt x="2769415" y="537486"/>
                </a:lnTo>
                <a:lnTo>
                  <a:pt x="2718284" y="537492"/>
                </a:lnTo>
                <a:lnTo>
                  <a:pt x="3447673" y="537492"/>
                </a:lnTo>
                <a:lnTo>
                  <a:pt x="3433731" y="531124"/>
                </a:lnTo>
                <a:lnTo>
                  <a:pt x="3385580" y="515437"/>
                </a:lnTo>
                <a:lnTo>
                  <a:pt x="3335965" y="504652"/>
                </a:lnTo>
                <a:lnTo>
                  <a:pt x="3285221" y="498182"/>
                </a:lnTo>
                <a:lnTo>
                  <a:pt x="3233684" y="495444"/>
                </a:lnTo>
                <a:close/>
              </a:path>
              <a:path w="3689985" h="755650">
                <a:moveTo>
                  <a:pt x="1689616" y="0"/>
                </a:moveTo>
                <a:lnTo>
                  <a:pt x="1642703" y="3424"/>
                </a:lnTo>
                <a:lnTo>
                  <a:pt x="1596502" y="13487"/>
                </a:lnTo>
                <a:lnTo>
                  <a:pt x="1551333" y="30757"/>
                </a:lnTo>
                <a:lnTo>
                  <a:pt x="1508648" y="55184"/>
                </a:lnTo>
                <a:lnTo>
                  <a:pt x="1468889" y="84733"/>
                </a:lnTo>
                <a:lnTo>
                  <a:pt x="1431223" y="117818"/>
                </a:lnTo>
                <a:lnTo>
                  <a:pt x="1394820" y="152850"/>
                </a:lnTo>
                <a:lnTo>
                  <a:pt x="1358824" y="188263"/>
                </a:lnTo>
                <a:lnTo>
                  <a:pt x="1322477" y="222401"/>
                </a:lnTo>
                <a:lnTo>
                  <a:pt x="1284874" y="253746"/>
                </a:lnTo>
                <a:lnTo>
                  <a:pt x="1245208" y="280685"/>
                </a:lnTo>
                <a:lnTo>
                  <a:pt x="1202648" y="301631"/>
                </a:lnTo>
                <a:lnTo>
                  <a:pt x="1156363" y="314996"/>
                </a:lnTo>
                <a:lnTo>
                  <a:pt x="1108020" y="319045"/>
                </a:lnTo>
                <a:lnTo>
                  <a:pt x="2253648" y="319045"/>
                </a:lnTo>
                <a:lnTo>
                  <a:pt x="2239198" y="306343"/>
                </a:lnTo>
                <a:lnTo>
                  <a:pt x="2165149" y="239393"/>
                </a:lnTo>
                <a:lnTo>
                  <a:pt x="2128088" y="206299"/>
                </a:lnTo>
                <a:lnTo>
                  <a:pt x="2090702" y="174089"/>
                </a:lnTo>
                <a:lnTo>
                  <a:pt x="2051878" y="143355"/>
                </a:lnTo>
                <a:lnTo>
                  <a:pt x="2010867" y="114141"/>
                </a:lnTo>
                <a:lnTo>
                  <a:pt x="1967992" y="87018"/>
                </a:lnTo>
                <a:lnTo>
                  <a:pt x="1923575" y="62552"/>
                </a:lnTo>
                <a:lnTo>
                  <a:pt x="1877936" y="41313"/>
                </a:lnTo>
                <a:lnTo>
                  <a:pt x="1831400" y="23870"/>
                </a:lnTo>
                <a:lnTo>
                  <a:pt x="1784286" y="10791"/>
                </a:lnTo>
                <a:lnTo>
                  <a:pt x="1736917" y="2645"/>
                </a:lnTo>
                <a:lnTo>
                  <a:pt x="1689616" y="0"/>
                </a:lnTo>
                <a:close/>
              </a:path>
            </a:pathLst>
          </a:custGeom>
          <a:solidFill>
            <a:srgbClr val="55C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7221" y="261047"/>
            <a:ext cx="1927225" cy="1393825"/>
          </a:xfrm>
          <a:custGeom>
            <a:avLst/>
            <a:gdLst/>
            <a:ahLst/>
            <a:cxnLst/>
            <a:rect l="l" t="t" r="r" b="b"/>
            <a:pathLst>
              <a:path w="1927225" h="1393825">
                <a:moveTo>
                  <a:pt x="420871" y="0"/>
                </a:moveTo>
                <a:lnTo>
                  <a:pt x="343796" y="6995"/>
                </a:lnTo>
                <a:lnTo>
                  <a:pt x="303317" y="14323"/>
                </a:lnTo>
                <a:lnTo>
                  <a:pt x="262530" y="24213"/>
                </a:lnTo>
                <a:lnTo>
                  <a:pt x="222170" y="36673"/>
                </a:lnTo>
                <a:lnTo>
                  <a:pt x="182977" y="51709"/>
                </a:lnTo>
                <a:lnTo>
                  <a:pt x="145689" y="69327"/>
                </a:lnTo>
                <a:lnTo>
                  <a:pt x="111043" y="89536"/>
                </a:lnTo>
                <a:lnTo>
                  <a:pt x="79779" y="112340"/>
                </a:lnTo>
                <a:lnTo>
                  <a:pt x="30344" y="165766"/>
                </a:lnTo>
                <a:lnTo>
                  <a:pt x="3289" y="229659"/>
                </a:lnTo>
                <a:lnTo>
                  <a:pt x="0" y="265548"/>
                </a:lnTo>
                <a:lnTo>
                  <a:pt x="4519" y="304074"/>
                </a:lnTo>
                <a:lnTo>
                  <a:pt x="17587" y="345244"/>
                </a:lnTo>
                <a:lnTo>
                  <a:pt x="39939" y="389065"/>
                </a:lnTo>
                <a:lnTo>
                  <a:pt x="64824" y="426276"/>
                </a:lnTo>
                <a:lnTo>
                  <a:pt x="94162" y="462788"/>
                </a:lnTo>
                <a:lnTo>
                  <a:pt x="127484" y="498437"/>
                </a:lnTo>
                <a:lnTo>
                  <a:pt x="164324" y="533057"/>
                </a:lnTo>
                <a:lnTo>
                  <a:pt x="204213" y="566483"/>
                </a:lnTo>
                <a:lnTo>
                  <a:pt x="246684" y="598549"/>
                </a:lnTo>
                <a:lnTo>
                  <a:pt x="291269" y="629090"/>
                </a:lnTo>
                <a:lnTo>
                  <a:pt x="337500" y="657940"/>
                </a:lnTo>
                <a:lnTo>
                  <a:pt x="384910" y="684935"/>
                </a:lnTo>
                <a:lnTo>
                  <a:pt x="433032" y="709908"/>
                </a:lnTo>
                <a:lnTo>
                  <a:pt x="481396" y="732694"/>
                </a:lnTo>
                <a:lnTo>
                  <a:pt x="529536" y="753129"/>
                </a:lnTo>
                <a:lnTo>
                  <a:pt x="576984" y="771046"/>
                </a:lnTo>
                <a:lnTo>
                  <a:pt x="623273" y="786280"/>
                </a:lnTo>
                <a:lnTo>
                  <a:pt x="667933" y="798666"/>
                </a:lnTo>
                <a:lnTo>
                  <a:pt x="710499" y="808038"/>
                </a:lnTo>
                <a:lnTo>
                  <a:pt x="759451" y="816010"/>
                </a:lnTo>
                <a:lnTo>
                  <a:pt x="808935" y="822032"/>
                </a:lnTo>
                <a:lnTo>
                  <a:pt x="858794" y="826616"/>
                </a:lnTo>
                <a:lnTo>
                  <a:pt x="1009029" y="836856"/>
                </a:lnTo>
                <a:lnTo>
                  <a:pt x="1058797" y="840804"/>
                </a:lnTo>
                <a:lnTo>
                  <a:pt x="1108145" y="845872"/>
                </a:lnTo>
                <a:lnTo>
                  <a:pt x="1156914" y="852570"/>
                </a:lnTo>
                <a:lnTo>
                  <a:pt x="1204946" y="861412"/>
                </a:lnTo>
                <a:lnTo>
                  <a:pt x="1252081" y="872907"/>
                </a:lnTo>
                <a:lnTo>
                  <a:pt x="1298161" y="887568"/>
                </a:lnTo>
                <a:lnTo>
                  <a:pt x="1343027" y="905907"/>
                </a:lnTo>
                <a:lnTo>
                  <a:pt x="1386520" y="928434"/>
                </a:lnTo>
                <a:lnTo>
                  <a:pt x="1426977" y="954567"/>
                </a:lnTo>
                <a:lnTo>
                  <a:pt x="1465025" y="983920"/>
                </a:lnTo>
                <a:lnTo>
                  <a:pt x="1501088" y="1015915"/>
                </a:lnTo>
                <a:lnTo>
                  <a:pt x="1535588" y="1049975"/>
                </a:lnTo>
                <a:lnTo>
                  <a:pt x="1568947" y="1085522"/>
                </a:lnTo>
                <a:lnTo>
                  <a:pt x="1601588" y="1121978"/>
                </a:lnTo>
                <a:lnTo>
                  <a:pt x="1633932" y="1158765"/>
                </a:lnTo>
                <a:lnTo>
                  <a:pt x="1666403" y="1195305"/>
                </a:lnTo>
                <a:lnTo>
                  <a:pt x="1699423" y="1231020"/>
                </a:lnTo>
                <a:lnTo>
                  <a:pt x="1733414" y="1265332"/>
                </a:lnTo>
                <a:lnTo>
                  <a:pt x="1768798" y="1297664"/>
                </a:lnTo>
                <a:lnTo>
                  <a:pt x="1805998" y="1327438"/>
                </a:lnTo>
                <a:lnTo>
                  <a:pt x="1845436" y="1354075"/>
                </a:lnTo>
                <a:lnTo>
                  <a:pt x="1887535" y="1376998"/>
                </a:lnTo>
                <a:lnTo>
                  <a:pt x="1926778" y="1393332"/>
                </a:lnTo>
                <a:lnTo>
                  <a:pt x="1926778" y="89757"/>
                </a:lnTo>
                <a:lnTo>
                  <a:pt x="1256773" y="89757"/>
                </a:lnTo>
                <a:lnTo>
                  <a:pt x="1205861" y="89140"/>
                </a:lnTo>
                <a:lnTo>
                  <a:pt x="1154999" y="87059"/>
                </a:lnTo>
                <a:lnTo>
                  <a:pt x="1104828" y="83557"/>
                </a:lnTo>
                <a:lnTo>
                  <a:pt x="1054777" y="78749"/>
                </a:lnTo>
                <a:lnTo>
                  <a:pt x="1004824" y="72858"/>
                </a:lnTo>
                <a:lnTo>
                  <a:pt x="954949" y="66108"/>
                </a:lnTo>
                <a:lnTo>
                  <a:pt x="706033" y="27257"/>
                </a:lnTo>
                <a:lnTo>
                  <a:pt x="656197" y="20025"/>
                </a:lnTo>
                <a:lnTo>
                  <a:pt x="606295" y="13493"/>
                </a:lnTo>
                <a:lnTo>
                  <a:pt x="556307" y="7882"/>
                </a:lnTo>
                <a:lnTo>
                  <a:pt x="506213" y="3417"/>
                </a:lnTo>
                <a:lnTo>
                  <a:pt x="455991" y="318"/>
                </a:lnTo>
                <a:lnTo>
                  <a:pt x="420871" y="0"/>
                </a:lnTo>
                <a:close/>
              </a:path>
              <a:path w="1927225" h="1393825">
                <a:moveTo>
                  <a:pt x="1926778" y="23740"/>
                </a:moveTo>
                <a:lnTo>
                  <a:pt x="1562594" y="70220"/>
                </a:lnTo>
                <a:lnTo>
                  <a:pt x="1511646" y="75572"/>
                </a:lnTo>
                <a:lnTo>
                  <a:pt x="1460672" y="80265"/>
                </a:lnTo>
                <a:lnTo>
                  <a:pt x="1409685" y="84164"/>
                </a:lnTo>
                <a:lnTo>
                  <a:pt x="1358698" y="87134"/>
                </a:lnTo>
                <a:lnTo>
                  <a:pt x="1307723" y="89044"/>
                </a:lnTo>
                <a:lnTo>
                  <a:pt x="1256773" y="89757"/>
                </a:lnTo>
                <a:lnTo>
                  <a:pt x="1926778" y="89757"/>
                </a:lnTo>
                <a:lnTo>
                  <a:pt x="1926778" y="23740"/>
                </a:lnTo>
                <a:close/>
              </a:path>
            </a:pathLst>
          </a:custGeom>
          <a:solidFill>
            <a:srgbClr val="FBD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515870" cy="912494"/>
          </a:xfrm>
          <a:custGeom>
            <a:avLst/>
            <a:gdLst/>
            <a:ahLst/>
            <a:cxnLst/>
            <a:rect l="l" t="t" r="r" b="b"/>
            <a:pathLst>
              <a:path w="2515870" h="912494">
                <a:moveTo>
                  <a:pt x="2515276" y="0"/>
                </a:moveTo>
                <a:lnTo>
                  <a:pt x="0" y="0"/>
                </a:lnTo>
                <a:lnTo>
                  <a:pt x="0" y="749873"/>
                </a:lnTo>
                <a:lnTo>
                  <a:pt x="91761" y="790843"/>
                </a:lnTo>
                <a:lnTo>
                  <a:pt x="138023" y="810939"/>
                </a:lnTo>
                <a:lnTo>
                  <a:pt x="184579" y="830233"/>
                </a:lnTo>
                <a:lnTo>
                  <a:pt x="231559" y="848360"/>
                </a:lnTo>
                <a:lnTo>
                  <a:pt x="279510" y="865069"/>
                </a:lnTo>
                <a:lnTo>
                  <a:pt x="328473" y="879831"/>
                </a:lnTo>
                <a:lnTo>
                  <a:pt x="378182" y="892280"/>
                </a:lnTo>
                <a:lnTo>
                  <a:pt x="428374" y="902048"/>
                </a:lnTo>
                <a:lnTo>
                  <a:pt x="478784" y="908771"/>
                </a:lnTo>
                <a:lnTo>
                  <a:pt x="529150" y="912081"/>
                </a:lnTo>
                <a:lnTo>
                  <a:pt x="579207" y="911611"/>
                </a:lnTo>
                <a:lnTo>
                  <a:pt x="628691" y="906997"/>
                </a:lnTo>
                <a:lnTo>
                  <a:pt x="677339" y="897870"/>
                </a:lnTo>
                <a:lnTo>
                  <a:pt x="724885" y="883865"/>
                </a:lnTo>
                <a:lnTo>
                  <a:pt x="771067" y="864615"/>
                </a:lnTo>
                <a:lnTo>
                  <a:pt x="813113" y="841749"/>
                </a:lnTo>
                <a:lnTo>
                  <a:pt x="852499" y="815171"/>
                </a:lnTo>
                <a:lnTo>
                  <a:pt x="889648" y="785459"/>
                </a:lnTo>
                <a:lnTo>
                  <a:pt x="924982" y="753189"/>
                </a:lnTo>
                <a:lnTo>
                  <a:pt x="958924" y="718940"/>
                </a:lnTo>
                <a:lnTo>
                  <a:pt x="991895" y="683288"/>
                </a:lnTo>
                <a:lnTo>
                  <a:pt x="1024318" y="646811"/>
                </a:lnTo>
                <a:lnTo>
                  <a:pt x="1056615" y="610084"/>
                </a:lnTo>
                <a:lnTo>
                  <a:pt x="1089209" y="573685"/>
                </a:lnTo>
                <a:lnTo>
                  <a:pt x="1122520" y="538192"/>
                </a:lnTo>
                <a:lnTo>
                  <a:pt x="1156973" y="504181"/>
                </a:lnTo>
                <a:lnTo>
                  <a:pt x="1192988" y="472230"/>
                </a:lnTo>
                <a:lnTo>
                  <a:pt x="1230989" y="442915"/>
                </a:lnTo>
                <a:lnTo>
                  <a:pt x="1271397" y="416813"/>
                </a:lnTo>
                <a:lnTo>
                  <a:pt x="1314808" y="394335"/>
                </a:lnTo>
                <a:lnTo>
                  <a:pt x="1359593" y="376035"/>
                </a:lnTo>
                <a:lnTo>
                  <a:pt x="1405592" y="361403"/>
                </a:lnTo>
                <a:lnTo>
                  <a:pt x="1452647" y="349930"/>
                </a:lnTo>
                <a:lnTo>
                  <a:pt x="1500600" y="341105"/>
                </a:lnTo>
                <a:lnTo>
                  <a:pt x="1549292" y="334418"/>
                </a:lnTo>
                <a:lnTo>
                  <a:pt x="1598564" y="329358"/>
                </a:lnTo>
                <a:lnTo>
                  <a:pt x="1648258" y="325416"/>
                </a:lnTo>
                <a:lnTo>
                  <a:pt x="1798286" y="315197"/>
                </a:lnTo>
                <a:lnTo>
                  <a:pt x="1848082" y="310624"/>
                </a:lnTo>
                <a:lnTo>
                  <a:pt x="1897506" y="304620"/>
                </a:lnTo>
                <a:lnTo>
                  <a:pt x="1946402" y="296672"/>
                </a:lnTo>
                <a:lnTo>
                  <a:pt x="1988894" y="287324"/>
                </a:lnTo>
                <a:lnTo>
                  <a:pt x="2033480" y="274966"/>
                </a:lnTo>
                <a:lnTo>
                  <a:pt x="2079692" y="259763"/>
                </a:lnTo>
                <a:lnTo>
                  <a:pt x="2127063" y="241879"/>
                </a:lnTo>
                <a:lnTo>
                  <a:pt x="2175126" y="221480"/>
                </a:lnTo>
                <a:lnTo>
                  <a:pt x="2223414" y="198731"/>
                </a:lnTo>
                <a:lnTo>
                  <a:pt x="2271460" y="173797"/>
                </a:lnTo>
                <a:lnTo>
                  <a:pt x="2318797" y="146843"/>
                </a:lnTo>
                <a:lnTo>
                  <a:pt x="2364959" y="118035"/>
                </a:lnTo>
                <a:lnTo>
                  <a:pt x="2409478" y="87538"/>
                </a:lnTo>
                <a:lnTo>
                  <a:pt x="2451887" y="55517"/>
                </a:lnTo>
                <a:lnTo>
                  <a:pt x="2491720" y="22137"/>
                </a:lnTo>
                <a:lnTo>
                  <a:pt x="2515276" y="0"/>
                </a:lnTo>
                <a:close/>
              </a:path>
            </a:pathLst>
          </a:custGeom>
          <a:solidFill>
            <a:srgbClr val="ED8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0271" y="3680229"/>
            <a:ext cx="974090" cy="1228090"/>
          </a:xfrm>
          <a:custGeom>
            <a:avLst/>
            <a:gdLst/>
            <a:ahLst/>
            <a:cxnLst/>
            <a:rect l="l" t="t" r="r" b="b"/>
            <a:pathLst>
              <a:path w="974090" h="1228089">
                <a:moveTo>
                  <a:pt x="952233" y="0"/>
                </a:moveTo>
                <a:lnTo>
                  <a:pt x="909006" y="2040"/>
                </a:lnTo>
                <a:lnTo>
                  <a:pt x="866150" y="12779"/>
                </a:lnTo>
                <a:lnTo>
                  <a:pt x="825545" y="31125"/>
                </a:lnTo>
                <a:lnTo>
                  <a:pt x="789071" y="55983"/>
                </a:lnTo>
                <a:lnTo>
                  <a:pt x="750871" y="91934"/>
                </a:lnTo>
                <a:lnTo>
                  <a:pt x="717469" y="132277"/>
                </a:lnTo>
                <a:lnTo>
                  <a:pt x="687444" y="175640"/>
                </a:lnTo>
                <a:lnTo>
                  <a:pt x="659376" y="220655"/>
                </a:lnTo>
                <a:lnTo>
                  <a:pt x="631845" y="265952"/>
                </a:lnTo>
                <a:lnTo>
                  <a:pt x="603017" y="310645"/>
                </a:lnTo>
                <a:lnTo>
                  <a:pt x="571269" y="353568"/>
                </a:lnTo>
                <a:lnTo>
                  <a:pt x="535723" y="392728"/>
                </a:lnTo>
                <a:lnTo>
                  <a:pt x="495501" y="426130"/>
                </a:lnTo>
                <a:lnTo>
                  <a:pt x="449727" y="451778"/>
                </a:lnTo>
                <a:lnTo>
                  <a:pt x="401782" y="468312"/>
                </a:lnTo>
                <a:lnTo>
                  <a:pt x="351441" y="477952"/>
                </a:lnTo>
                <a:lnTo>
                  <a:pt x="299820" y="483774"/>
                </a:lnTo>
                <a:lnTo>
                  <a:pt x="248037" y="488853"/>
                </a:lnTo>
                <a:lnTo>
                  <a:pt x="197209" y="496261"/>
                </a:lnTo>
                <a:lnTo>
                  <a:pt x="148454" y="509074"/>
                </a:lnTo>
                <a:lnTo>
                  <a:pt x="102890" y="530366"/>
                </a:lnTo>
                <a:lnTo>
                  <a:pt x="67343" y="558693"/>
                </a:lnTo>
                <a:lnTo>
                  <a:pt x="39481" y="593485"/>
                </a:lnTo>
                <a:lnTo>
                  <a:pt x="19102" y="633392"/>
                </a:lnTo>
                <a:lnTo>
                  <a:pt x="6009" y="677069"/>
                </a:lnTo>
                <a:lnTo>
                  <a:pt x="0" y="723168"/>
                </a:lnTo>
                <a:lnTo>
                  <a:pt x="876" y="770342"/>
                </a:lnTo>
                <a:lnTo>
                  <a:pt x="8437" y="817243"/>
                </a:lnTo>
                <a:lnTo>
                  <a:pt x="22485" y="862524"/>
                </a:lnTo>
                <a:lnTo>
                  <a:pt x="42819" y="904838"/>
                </a:lnTo>
                <a:lnTo>
                  <a:pt x="69689" y="944079"/>
                </a:lnTo>
                <a:lnTo>
                  <a:pt x="101667" y="978997"/>
                </a:lnTo>
                <a:lnTo>
                  <a:pt x="138670" y="1008033"/>
                </a:lnTo>
                <a:lnTo>
                  <a:pt x="180614" y="1029628"/>
                </a:lnTo>
                <a:lnTo>
                  <a:pt x="224070" y="1041816"/>
                </a:lnTo>
                <a:lnTo>
                  <a:pt x="268577" y="1046288"/>
                </a:lnTo>
                <a:lnTo>
                  <a:pt x="313848" y="1044839"/>
                </a:lnTo>
                <a:lnTo>
                  <a:pt x="359597" y="1039264"/>
                </a:lnTo>
                <a:lnTo>
                  <a:pt x="405537" y="1031359"/>
                </a:lnTo>
                <a:lnTo>
                  <a:pt x="451381" y="1022917"/>
                </a:lnTo>
                <a:lnTo>
                  <a:pt x="496844" y="1015735"/>
                </a:lnTo>
                <a:lnTo>
                  <a:pt x="544371" y="1011754"/>
                </a:lnTo>
                <a:lnTo>
                  <a:pt x="592173" y="1011727"/>
                </a:lnTo>
                <a:lnTo>
                  <a:pt x="639665" y="1015880"/>
                </a:lnTo>
                <a:lnTo>
                  <a:pt x="686264" y="1024441"/>
                </a:lnTo>
                <a:lnTo>
                  <a:pt x="731387" y="1037635"/>
                </a:lnTo>
                <a:lnTo>
                  <a:pt x="774450" y="1055690"/>
                </a:lnTo>
                <a:lnTo>
                  <a:pt x="814869" y="1078832"/>
                </a:lnTo>
                <a:lnTo>
                  <a:pt x="852063" y="1107289"/>
                </a:lnTo>
                <a:lnTo>
                  <a:pt x="889380" y="1143898"/>
                </a:lnTo>
                <a:lnTo>
                  <a:pt x="925387" y="1182961"/>
                </a:lnTo>
                <a:lnTo>
                  <a:pt x="962522" y="1219811"/>
                </a:lnTo>
                <a:lnTo>
                  <a:pt x="973729" y="1228063"/>
                </a:lnTo>
                <a:lnTo>
                  <a:pt x="973729" y="3994"/>
                </a:lnTo>
                <a:lnTo>
                  <a:pt x="952233" y="0"/>
                </a:lnTo>
                <a:close/>
              </a:path>
            </a:pathLst>
          </a:custGeom>
          <a:solidFill>
            <a:srgbClr val="578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3552" y="2416555"/>
            <a:ext cx="647065" cy="653415"/>
          </a:xfrm>
          <a:custGeom>
            <a:avLst/>
            <a:gdLst/>
            <a:ahLst/>
            <a:cxnLst/>
            <a:rect l="l" t="t" r="r" b="b"/>
            <a:pathLst>
              <a:path w="647065" h="653414">
                <a:moveTo>
                  <a:pt x="96266" y="81280"/>
                </a:moveTo>
                <a:lnTo>
                  <a:pt x="68961" y="173355"/>
                </a:lnTo>
                <a:lnTo>
                  <a:pt x="0" y="195706"/>
                </a:lnTo>
                <a:lnTo>
                  <a:pt x="116458" y="352679"/>
                </a:lnTo>
                <a:lnTo>
                  <a:pt x="122217" y="366273"/>
                </a:lnTo>
                <a:lnTo>
                  <a:pt x="123856" y="380571"/>
                </a:lnTo>
                <a:lnTo>
                  <a:pt x="120780" y="394416"/>
                </a:lnTo>
                <a:lnTo>
                  <a:pt x="112395" y="406654"/>
                </a:lnTo>
                <a:lnTo>
                  <a:pt x="82550" y="435991"/>
                </a:lnTo>
                <a:lnTo>
                  <a:pt x="220979" y="482854"/>
                </a:lnTo>
                <a:lnTo>
                  <a:pt x="221869" y="483235"/>
                </a:lnTo>
                <a:lnTo>
                  <a:pt x="222630" y="483616"/>
                </a:lnTo>
                <a:lnTo>
                  <a:pt x="228346" y="486791"/>
                </a:lnTo>
                <a:lnTo>
                  <a:pt x="231901" y="493902"/>
                </a:lnTo>
                <a:lnTo>
                  <a:pt x="227583" y="501523"/>
                </a:lnTo>
                <a:lnTo>
                  <a:pt x="161671" y="641476"/>
                </a:lnTo>
                <a:lnTo>
                  <a:pt x="188214" y="653161"/>
                </a:lnTo>
                <a:lnTo>
                  <a:pt x="246506" y="509016"/>
                </a:lnTo>
                <a:lnTo>
                  <a:pt x="248793" y="502031"/>
                </a:lnTo>
                <a:lnTo>
                  <a:pt x="258699" y="499363"/>
                </a:lnTo>
                <a:lnTo>
                  <a:pt x="415103" y="499363"/>
                </a:lnTo>
                <a:lnTo>
                  <a:pt x="419038" y="496768"/>
                </a:lnTo>
                <a:lnTo>
                  <a:pt x="433831" y="494156"/>
                </a:lnTo>
                <a:lnTo>
                  <a:pt x="627888" y="473201"/>
                </a:lnTo>
                <a:lnTo>
                  <a:pt x="599313" y="438785"/>
                </a:lnTo>
                <a:lnTo>
                  <a:pt x="594840" y="430893"/>
                </a:lnTo>
                <a:lnTo>
                  <a:pt x="593058" y="422036"/>
                </a:lnTo>
                <a:lnTo>
                  <a:pt x="593705" y="413299"/>
                </a:lnTo>
                <a:lnTo>
                  <a:pt x="596519" y="405764"/>
                </a:lnTo>
                <a:lnTo>
                  <a:pt x="647065" y="325119"/>
                </a:lnTo>
                <a:lnTo>
                  <a:pt x="574040" y="313563"/>
                </a:lnTo>
                <a:lnTo>
                  <a:pt x="551456" y="294258"/>
                </a:lnTo>
                <a:lnTo>
                  <a:pt x="457200" y="294258"/>
                </a:lnTo>
                <a:lnTo>
                  <a:pt x="452500" y="294005"/>
                </a:lnTo>
                <a:lnTo>
                  <a:pt x="448945" y="291973"/>
                </a:lnTo>
                <a:lnTo>
                  <a:pt x="442595" y="288417"/>
                </a:lnTo>
                <a:lnTo>
                  <a:pt x="440054" y="279654"/>
                </a:lnTo>
                <a:lnTo>
                  <a:pt x="445262" y="272161"/>
                </a:lnTo>
                <a:lnTo>
                  <a:pt x="488474" y="207895"/>
                </a:lnTo>
                <a:lnTo>
                  <a:pt x="257196" y="207895"/>
                </a:lnTo>
                <a:lnTo>
                  <a:pt x="251332" y="206120"/>
                </a:lnTo>
                <a:lnTo>
                  <a:pt x="248666" y="204469"/>
                </a:lnTo>
                <a:lnTo>
                  <a:pt x="246379" y="202056"/>
                </a:lnTo>
                <a:lnTo>
                  <a:pt x="245109" y="198627"/>
                </a:lnTo>
                <a:lnTo>
                  <a:pt x="225714" y="135493"/>
                </a:lnTo>
                <a:lnTo>
                  <a:pt x="176799" y="135493"/>
                </a:lnTo>
                <a:lnTo>
                  <a:pt x="153162" y="129920"/>
                </a:lnTo>
                <a:lnTo>
                  <a:pt x="96266" y="81280"/>
                </a:lnTo>
                <a:close/>
              </a:path>
              <a:path w="647065" h="653414">
                <a:moveTo>
                  <a:pt x="415103" y="499363"/>
                </a:moveTo>
                <a:lnTo>
                  <a:pt x="258699" y="499363"/>
                </a:lnTo>
                <a:lnTo>
                  <a:pt x="264922" y="502919"/>
                </a:lnTo>
                <a:lnTo>
                  <a:pt x="392302" y="573405"/>
                </a:lnTo>
                <a:lnTo>
                  <a:pt x="395731" y="532130"/>
                </a:lnTo>
                <a:lnTo>
                  <a:pt x="399166" y="516659"/>
                </a:lnTo>
                <a:lnTo>
                  <a:pt x="407209" y="504570"/>
                </a:lnTo>
                <a:lnTo>
                  <a:pt x="415103" y="499363"/>
                </a:lnTo>
                <a:close/>
              </a:path>
              <a:path w="647065" h="653414">
                <a:moveTo>
                  <a:pt x="556132" y="248793"/>
                </a:moveTo>
                <a:lnTo>
                  <a:pt x="462279" y="291719"/>
                </a:lnTo>
                <a:lnTo>
                  <a:pt x="457200" y="294258"/>
                </a:lnTo>
                <a:lnTo>
                  <a:pt x="551456" y="294258"/>
                </a:lnTo>
                <a:lnTo>
                  <a:pt x="549937" y="289419"/>
                </a:lnTo>
                <a:lnTo>
                  <a:pt x="550037" y="280162"/>
                </a:lnTo>
                <a:lnTo>
                  <a:pt x="556132" y="248793"/>
                </a:lnTo>
                <a:close/>
              </a:path>
              <a:path w="647065" h="653414">
                <a:moveTo>
                  <a:pt x="314325" y="32385"/>
                </a:moveTo>
                <a:lnTo>
                  <a:pt x="272288" y="197357"/>
                </a:lnTo>
                <a:lnTo>
                  <a:pt x="268638" y="203584"/>
                </a:lnTo>
                <a:lnTo>
                  <a:pt x="263286" y="207073"/>
                </a:lnTo>
                <a:lnTo>
                  <a:pt x="257196" y="207895"/>
                </a:lnTo>
                <a:lnTo>
                  <a:pt x="488474" y="207895"/>
                </a:lnTo>
                <a:lnTo>
                  <a:pt x="539623" y="131825"/>
                </a:lnTo>
                <a:lnTo>
                  <a:pt x="494156" y="124332"/>
                </a:lnTo>
                <a:lnTo>
                  <a:pt x="490347" y="123825"/>
                </a:lnTo>
                <a:lnTo>
                  <a:pt x="486918" y="122808"/>
                </a:lnTo>
                <a:lnTo>
                  <a:pt x="467166" y="66151"/>
                </a:lnTo>
                <a:lnTo>
                  <a:pt x="368633" y="66151"/>
                </a:lnTo>
                <a:lnTo>
                  <a:pt x="349630" y="60706"/>
                </a:lnTo>
                <a:lnTo>
                  <a:pt x="314325" y="32385"/>
                </a:lnTo>
                <a:close/>
              </a:path>
              <a:path w="647065" h="653414">
                <a:moveTo>
                  <a:pt x="214249" y="98170"/>
                </a:moveTo>
                <a:lnTo>
                  <a:pt x="196088" y="124460"/>
                </a:lnTo>
                <a:lnTo>
                  <a:pt x="187188" y="131947"/>
                </a:lnTo>
                <a:lnTo>
                  <a:pt x="176799" y="135493"/>
                </a:lnTo>
                <a:lnTo>
                  <a:pt x="225714" y="135493"/>
                </a:lnTo>
                <a:lnTo>
                  <a:pt x="214249" y="98170"/>
                </a:lnTo>
                <a:close/>
              </a:path>
              <a:path w="647065" h="653414">
                <a:moveTo>
                  <a:pt x="461899" y="0"/>
                </a:moveTo>
                <a:lnTo>
                  <a:pt x="384555" y="60579"/>
                </a:lnTo>
                <a:lnTo>
                  <a:pt x="376838" y="64466"/>
                </a:lnTo>
                <a:lnTo>
                  <a:pt x="368633" y="66151"/>
                </a:lnTo>
                <a:lnTo>
                  <a:pt x="467166" y="66151"/>
                </a:lnTo>
                <a:lnTo>
                  <a:pt x="461899" y="0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49702"/>
            <a:ext cx="435609" cy="605790"/>
          </a:xfrm>
          <a:custGeom>
            <a:avLst/>
            <a:gdLst/>
            <a:ahLst/>
            <a:cxnLst/>
            <a:rect l="l" t="t" r="r" b="b"/>
            <a:pathLst>
              <a:path w="435609" h="605789">
                <a:moveTo>
                  <a:pt x="240600" y="460629"/>
                </a:moveTo>
                <a:lnTo>
                  <a:pt x="210947" y="460629"/>
                </a:lnTo>
                <a:lnTo>
                  <a:pt x="218757" y="461899"/>
                </a:lnTo>
                <a:lnTo>
                  <a:pt x="222402" y="469900"/>
                </a:lnTo>
                <a:lnTo>
                  <a:pt x="296646" y="605663"/>
                </a:lnTo>
                <a:lnTo>
                  <a:pt x="321767" y="591058"/>
                </a:lnTo>
                <a:lnTo>
                  <a:pt x="240600" y="460629"/>
                </a:lnTo>
                <a:close/>
              </a:path>
              <a:path w="435609" h="605789">
                <a:moveTo>
                  <a:pt x="192267" y="472059"/>
                </a:moveTo>
                <a:lnTo>
                  <a:pt x="36625" y="472059"/>
                </a:lnTo>
                <a:lnTo>
                  <a:pt x="51020" y="475482"/>
                </a:lnTo>
                <a:lnTo>
                  <a:pt x="63534" y="482584"/>
                </a:lnTo>
                <a:lnTo>
                  <a:pt x="72898" y="493186"/>
                </a:lnTo>
                <a:lnTo>
                  <a:pt x="77845" y="507111"/>
                </a:lnTo>
                <a:lnTo>
                  <a:pt x="84023" y="548640"/>
                </a:lnTo>
                <a:lnTo>
                  <a:pt x="192267" y="472059"/>
                </a:lnTo>
                <a:close/>
              </a:path>
              <a:path w="435609" h="605789">
                <a:moveTo>
                  <a:pt x="0" y="12848"/>
                </a:moveTo>
                <a:lnTo>
                  <a:pt x="0" y="251293"/>
                </a:lnTo>
                <a:lnTo>
                  <a:pt x="2870" y="254762"/>
                </a:lnTo>
                <a:lnTo>
                  <a:pt x="5734" y="261302"/>
                </a:lnTo>
                <a:lnTo>
                  <a:pt x="5378" y="267652"/>
                </a:lnTo>
                <a:lnTo>
                  <a:pt x="2439" y="273050"/>
                </a:lnTo>
                <a:lnTo>
                  <a:pt x="0" y="274889"/>
                </a:lnTo>
                <a:lnTo>
                  <a:pt x="0" y="472368"/>
                </a:lnTo>
                <a:lnTo>
                  <a:pt x="192267" y="472059"/>
                </a:lnTo>
                <a:lnTo>
                  <a:pt x="202679" y="464693"/>
                </a:lnTo>
                <a:lnTo>
                  <a:pt x="203365" y="464185"/>
                </a:lnTo>
                <a:lnTo>
                  <a:pt x="210947" y="460629"/>
                </a:lnTo>
                <a:lnTo>
                  <a:pt x="240600" y="460629"/>
                </a:lnTo>
                <a:lnTo>
                  <a:pt x="239572" y="458978"/>
                </a:lnTo>
                <a:lnTo>
                  <a:pt x="235343" y="453009"/>
                </a:lnTo>
                <a:lnTo>
                  <a:pt x="238950" y="443484"/>
                </a:lnTo>
                <a:lnTo>
                  <a:pt x="245465" y="440563"/>
                </a:lnTo>
                <a:lnTo>
                  <a:pt x="377456" y="379095"/>
                </a:lnTo>
                <a:lnTo>
                  <a:pt x="346125" y="352044"/>
                </a:lnTo>
                <a:lnTo>
                  <a:pt x="335653" y="340121"/>
                </a:lnTo>
                <a:lnTo>
                  <a:pt x="330619" y="326485"/>
                </a:lnTo>
                <a:lnTo>
                  <a:pt x="331281" y="312324"/>
                </a:lnTo>
                <a:lnTo>
                  <a:pt x="337896" y="298831"/>
                </a:lnTo>
                <a:lnTo>
                  <a:pt x="411661" y="170561"/>
                </a:lnTo>
                <a:lnTo>
                  <a:pt x="176720" y="170561"/>
                </a:lnTo>
                <a:lnTo>
                  <a:pt x="168097" y="167640"/>
                </a:lnTo>
                <a:lnTo>
                  <a:pt x="165100" y="159004"/>
                </a:lnTo>
                <a:lnTo>
                  <a:pt x="122152" y="40989"/>
                </a:lnTo>
                <a:lnTo>
                  <a:pt x="51778" y="40989"/>
                </a:lnTo>
                <a:lnTo>
                  <a:pt x="44723" y="39449"/>
                </a:lnTo>
                <a:lnTo>
                  <a:pt x="38144" y="36195"/>
                </a:lnTo>
                <a:lnTo>
                  <a:pt x="0" y="12848"/>
                </a:lnTo>
                <a:close/>
              </a:path>
              <a:path w="435609" h="605789">
                <a:moveTo>
                  <a:pt x="211518" y="55499"/>
                </a:moveTo>
                <a:lnTo>
                  <a:pt x="191008" y="156718"/>
                </a:lnTo>
                <a:lnTo>
                  <a:pt x="190080" y="162306"/>
                </a:lnTo>
                <a:lnTo>
                  <a:pt x="187032" y="165989"/>
                </a:lnTo>
                <a:lnTo>
                  <a:pt x="176720" y="170561"/>
                </a:lnTo>
                <a:lnTo>
                  <a:pt x="411661" y="170561"/>
                </a:lnTo>
                <a:lnTo>
                  <a:pt x="433498" y="132588"/>
                </a:lnTo>
                <a:lnTo>
                  <a:pt x="390537" y="132588"/>
                </a:lnTo>
                <a:lnTo>
                  <a:pt x="381515" y="131514"/>
                </a:lnTo>
                <a:lnTo>
                  <a:pt x="373302" y="127714"/>
                </a:lnTo>
                <a:lnTo>
                  <a:pt x="366600" y="122033"/>
                </a:lnTo>
                <a:lnTo>
                  <a:pt x="362115" y="115316"/>
                </a:lnTo>
                <a:lnTo>
                  <a:pt x="351009" y="87512"/>
                </a:lnTo>
                <a:lnTo>
                  <a:pt x="257728" y="87512"/>
                </a:lnTo>
                <a:lnTo>
                  <a:pt x="249100" y="87296"/>
                </a:lnTo>
                <a:lnTo>
                  <a:pt x="240735" y="84484"/>
                </a:lnTo>
                <a:lnTo>
                  <a:pt x="233260" y="78994"/>
                </a:lnTo>
                <a:lnTo>
                  <a:pt x="211518" y="55499"/>
                </a:lnTo>
                <a:close/>
              </a:path>
              <a:path w="435609" h="605789">
                <a:moveTo>
                  <a:pt x="435178" y="129667"/>
                </a:moveTo>
                <a:lnTo>
                  <a:pt x="390537" y="132588"/>
                </a:lnTo>
                <a:lnTo>
                  <a:pt x="433498" y="132588"/>
                </a:lnTo>
                <a:lnTo>
                  <a:pt x="435178" y="129667"/>
                </a:lnTo>
                <a:close/>
              </a:path>
              <a:path w="435609" h="605789">
                <a:moveTo>
                  <a:pt x="326809" y="26924"/>
                </a:moveTo>
                <a:lnTo>
                  <a:pt x="271983" y="81788"/>
                </a:lnTo>
                <a:lnTo>
                  <a:pt x="269125" y="83820"/>
                </a:lnTo>
                <a:lnTo>
                  <a:pt x="265988" y="85217"/>
                </a:lnTo>
                <a:lnTo>
                  <a:pt x="257728" y="87512"/>
                </a:lnTo>
                <a:lnTo>
                  <a:pt x="351009" y="87512"/>
                </a:lnTo>
                <a:lnTo>
                  <a:pt x="326809" y="26924"/>
                </a:lnTo>
                <a:close/>
              </a:path>
              <a:path w="435609" h="605789">
                <a:moveTo>
                  <a:pt x="107236" y="0"/>
                </a:moveTo>
                <a:lnTo>
                  <a:pt x="74462" y="32385"/>
                </a:lnTo>
                <a:lnTo>
                  <a:pt x="71862" y="35179"/>
                </a:lnTo>
                <a:lnTo>
                  <a:pt x="68954" y="37338"/>
                </a:lnTo>
                <a:lnTo>
                  <a:pt x="65740" y="38735"/>
                </a:lnTo>
                <a:lnTo>
                  <a:pt x="58915" y="40767"/>
                </a:lnTo>
                <a:lnTo>
                  <a:pt x="51778" y="40989"/>
                </a:lnTo>
                <a:lnTo>
                  <a:pt x="122152" y="40989"/>
                </a:lnTo>
                <a:lnTo>
                  <a:pt x="107236" y="0"/>
                </a:lnTo>
                <a:close/>
              </a:path>
            </a:pathLst>
          </a:custGeom>
          <a:solidFill>
            <a:srgbClr val="CAE7EA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862828" y="1959864"/>
            <a:ext cx="3281679" cy="3183890"/>
            <a:chOff x="5862828" y="1959864"/>
            <a:chExt cx="3281679" cy="3183890"/>
          </a:xfrm>
        </p:grpSpPr>
        <p:sp>
          <p:nvSpPr>
            <p:cNvPr id="9" name="object 9"/>
            <p:cNvSpPr/>
            <p:nvPr/>
          </p:nvSpPr>
          <p:spPr>
            <a:xfrm>
              <a:off x="5862828" y="1959864"/>
              <a:ext cx="3281679" cy="3183890"/>
            </a:xfrm>
            <a:custGeom>
              <a:avLst/>
              <a:gdLst/>
              <a:ahLst/>
              <a:cxnLst/>
              <a:rect l="l" t="t" r="r" b="b"/>
              <a:pathLst>
                <a:path w="3281679" h="3183890">
                  <a:moveTo>
                    <a:pt x="2018538" y="0"/>
                  </a:moveTo>
                  <a:lnTo>
                    <a:pt x="1968764" y="573"/>
                  </a:lnTo>
                  <a:lnTo>
                    <a:pt x="1919287" y="2285"/>
                  </a:lnTo>
                  <a:lnTo>
                    <a:pt x="1870119" y="5122"/>
                  </a:lnTo>
                  <a:lnTo>
                    <a:pt x="1821275" y="9070"/>
                  </a:lnTo>
                  <a:lnTo>
                    <a:pt x="1772768" y="14118"/>
                  </a:lnTo>
                  <a:lnTo>
                    <a:pt x="1724613" y="20251"/>
                  </a:lnTo>
                  <a:lnTo>
                    <a:pt x="1676823" y="27456"/>
                  </a:lnTo>
                  <a:lnTo>
                    <a:pt x="1629411" y="35720"/>
                  </a:lnTo>
                  <a:lnTo>
                    <a:pt x="1582392" y="45031"/>
                  </a:lnTo>
                  <a:lnTo>
                    <a:pt x="1535780" y="55374"/>
                  </a:lnTo>
                  <a:lnTo>
                    <a:pt x="1489588" y="66737"/>
                  </a:lnTo>
                  <a:lnTo>
                    <a:pt x="1443830" y="79107"/>
                  </a:lnTo>
                  <a:lnTo>
                    <a:pt x="1398520" y="92470"/>
                  </a:lnTo>
                  <a:lnTo>
                    <a:pt x="1353671" y="106813"/>
                  </a:lnTo>
                  <a:lnTo>
                    <a:pt x="1309299" y="122123"/>
                  </a:lnTo>
                  <a:lnTo>
                    <a:pt x="1265415" y="138387"/>
                  </a:lnTo>
                  <a:lnTo>
                    <a:pt x="1222035" y="155592"/>
                  </a:lnTo>
                  <a:lnTo>
                    <a:pt x="1179172" y="173724"/>
                  </a:lnTo>
                  <a:lnTo>
                    <a:pt x="1136840" y="192770"/>
                  </a:lnTo>
                  <a:lnTo>
                    <a:pt x="1095052" y="212717"/>
                  </a:lnTo>
                  <a:lnTo>
                    <a:pt x="1053823" y="233553"/>
                  </a:lnTo>
                  <a:lnTo>
                    <a:pt x="1013166" y="255263"/>
                  </a:lnTo>
                  <a:lnTo>
                    <a:pt x="973096" y="277835"/>
                  </a:lnTo>
                  <a:lnTo>
                    <a:pt x="933625" y="301255"/>
                  </a:lnTo>
                  <a:lnTo>
                    <a:pt x="894768" y="325511"/>
                  </a:lnTo>
                  <a:lnTo>
                    <a:pt x="856538" y="350588"/>
                  </a:lnTo>
                  <a:lnTo>
                    <a:pt x="818950" y="376475"/>
                  </a:lnTo>
                  <a:lnTo>
                    <a:pt x="782017" y="403157"/>
                  </a:lnTo>
                  <a:lnTo>
                    <a:pt x="745754" y="430622"/>
                  </a:lnTo>
                  <a:lnTo>
                    <a:pt x="710173" y="458857"/>
                  </a:lnTo>
                  <a:lnTo>
                    <a:pt x="675288" y="487847"/>
                  </a:lnTo>
                  <a:lnTo>
                    <a:pt x="641115" y="517581"/>
                  </a:lnTo>
                  <a:lnTo>
                    <a:pt x="607665" y="548045"/>
                  </a:lnTo>
                  <a:lnTo>
                    <a:pt x="574954" y="579225"/>
                  </a:lnTo>
                  <a:lnTo>
                    <a:pt x="542994" y="611109"/>
                  </a:lnTo>
                  <a:lnTo>
                    <a:pt x="511800" y="643683"/>
                  </a:lnTo>
                  <a:lnTo>
                    <a:pt x="481386" y="676935"/>
                  </a:lnTo>
                  <a:lnTo>
                    <a:pt x="451766" y="710850"/>
                  </a:lnTo>
                  <a:lnTo>
                    <a:pt x="422952" y="745417"/>
                  </a:lnTo>
                  <a:lnTo>
                    <a:pt x="394960" y="780621"/>
                  </a:lnTo>
                  <a:lnTo>
                    <a:pt x="367802" y="816449"/>
                  </a:lnTo>
                  <a:lnTo>
                    <a:pt x="341493" y="852889"/>
                  </a:lnTo>
                  <a:lnTo>
                    <a:pt x="316046" y="889927"/>
                  </a:lnTo>
                  <a:lnTo>
                    <a:pt x="291476" y="927550"/>
                  </a:lnTo>
                  <a:lnTo>
                    <a:pt x="267796" y="965745"/>
                  </a:lnTo>
                  <a:lnTo>
                    <a:pt x="245020" y="1004499"/>
                  </a:lnTo>
                  <a:lnTo>
                    <a:pt x="223161" y="1043798"/>
                  </a:lnTo>
                  <a:lnTo>
                    <a:pt x="202234" y="1083630"/>
                  </a:lnTo>
                  <a:lnTo>
                    <a:pt x="182253" y="1123980"/>
                  </a:lnTo>
                  <a:lnTo>
                    <a:pt x="163231" y="1164837"/>
                  </a:lnTo>
                  <a:lnTo>
                    <a:pt x="145181" y="1206186"/>
                  </a:lnTo>
                  <a:lnTo>
                    <a:pt x="128119" y="1248015"/>
                  </a:lnTo>
                  <a:lnTo>
                    <a:pt x="112057" y="1290311"/>
                  </a:lnTo>
                  <a:lnTo>
                    <a:pt x="97010" y="1333060"/>
                  </a:lnTo>
                  <a:lnTo>
                    <a:pt x="82991" y="1376248"/>
                  </a:lnTo>
                  <a:lnTo>
                    <a:pt x="70014" y="1419864"/>
                  </a:lnTo>
                  <a:lnTo>
                    <a:pt x="58093" y="1463894"/>
                  </a:lnTo>
                  <a:lnTo>
                    <a:pt x="47242" y="1508324"/>
                  </a:lnTo>
                  <a:lnTo>
                    <a:pt x="37474" y="1553142"/>
                  </a:lnTo>
                  <a:lnTo>
                    <a:pt x="28804" y="1598334"/>
                  </a:lnTo>
                  <a:lnTo>
                    <a:pt x="21245" y="1643887"/>
                  </a:lnTo>
                  <a:lnTo>
                    <a:pt x="14811" y="1689787"/>
                  </a:lnTo>
                  <a:lnTo>
                    <a:pt x="9516" y="1736023"/>
                  </a:lnTo>
                  <a:lnTo>
                    <a:pt x="5373" y="1782580"/>
                  </a:lnTo>
                  <a:lnTo>
                    <a:pt x="2397" y="1829446"/>
                  </a:lnTo>
                  <a:lnTo>
                    <a:pt x="601" y="1876607"/>
                  </a:lnTo>
                  <a:lnTo>
                    <a:pt x="0" y="1924050"/>
                  </a:lnTo>
                  <a:lnTo>
                    <a:pt x="601" y="1971493"/>
                  </a:lnTo>
                  <a:lnTo>
                    <a:pt x="2397" y="2018654"/>
                  </a:lnTo>
                  <a:lnTo>
                    <a:pt x="5373" y="2065520"/>
                  </a:lnTo>
                  <a:lnTo>
                    <a:pt x="9516" y="2112078"/>
                  </a:lnTo>
                  <a:lnTo>
                    <a:pt x="14811" y="2158314"/>
                  </a:lnTo>
                  <a:lnTo>
                    <a:pt x="21245" y="2204215"/>
                  </a:lnTo>
                  <a:lnTo>
                    <a:pt x="28804" y="2249769"/>
                  </a:lnTo>
                  <a:lnTo>
                    <a:pt x="37474" y="2294961"/>
                  </a:lnTo>
                  <a:lnTo>
                    <a:pt x="47242" y="2339779"/>
                  </a:lnTo>
                  <a:lnTo>
                    <a:pt x="58093" y="2384209"/>
                  </a:lnTo>
                  <a:lnTo>
                    <a:pt x="70014" y="2428239"/>
                  </a:lnTo>
                  <a:lnTo>
                    <a:pt x="82991" y="2471855"/>
                  </a:lnTo>
                  <a:lnTo>
                    <a:pt x="97010" y="2515044"/>
                  </a:lnTo>
                  <a:lnTo>
                    <a:pt x="112057" y="2557793"/>
                  </a:lnTo>
                  <a:lnTo>
                    <a:pt x="128119" y="2600089"/>
                  </a:lnTo>
                  <a:lnTo>
                    <a:pt x="145181" y="2641918"/>
                  </a:lnTo>
                  <a:lnTo>
                    <a:pt x="163231" y="2683268"/>
                  </a:lnTo>
                  <a:lnTo>
                    <a:pt x="182253" y="2724124"/>
                  </a:lnTo>
                  <a:lnTo>
                    <a:pt x="202234" y="2764475"/>
                  </a:lnTo>
                  <a:lnTo>
                    <a:pt x="223161" y="2804306"/>
                  </a:lnTo>
                  <a:lnTo>
                    <a:pt x="245020" y="2843606"/>
                  </a:lnTo>
                  <a:lnTo>
                    <a:pt x="267796" y="2882359"/>
                  </a:lnTo>
                  <a:lnTo>
                    <a:pt x="291476" y="2920554"/>
                  </a:lnTo>
                  <a:lnTo>
                    <a:pt x="316046" y="2958177"/>
                  </a:lnTo>
                  <a:lnTo>
                    <a:pt x="341493" y="2995215"/>
                  </a:lnTo>
                  <a:lnTo>
                    <a:pt x="367802" y="3031655"/>
                  </a:lnTo>
                  <a:lnTo>
                    <a:pt x="394960" y="3067484"/>
                  </a:lnTo>
                  <a:lnTo>
                    <a:pt x="422952" y="3102688"/>
                  </a:lnTo>
                  <a:lnTo>
                    <a:pt x="451766" y="3137254"/>
                  </a:lnTo>
                  <a:lnTo>
                    <a:pt x="481386" y="3171170"/>
                  </a:lnTo>
                  <a:lnTo>
                    <a:pt x="492787" y="3183634"/>
                  </a:lnTo>
                  <a:lnTo>
                    <a:pt x="3281172" y="3183634"/>
                  </a:lnTo>
                  <a:lnTo>
                    <a:pt x="3281172" y="422935"/>
                  </a:lnTo>
                  <a:lnTo>
                    <a:pt x="3255058" y="403157"/>
                  </a:lnTo>
                  <a:lnTo>
                    <a:pt x="3218125" y="376475"/>
                  </a:lnTo>
                  <a:lnTo>
                    <a:pt x="3180537" y="350588"/>
                  </a:lnTo>
                  <a:lnTo>
                    <a:pt x="3142307" y="325511"/>
                  </a:lnTo>
                  <a:lnTo>
                    <a:pt x="3103450" y="301255"/>
                  </a:lnTo>
                  <a:lnTo>
                    <a:pt x="3063979" y="277835"/>
                  </a:lnTo>
                  <a:lnTo>
                    <a:pt x="3023909" y="255263"/>
                  </a:lnTo>
                  <a:lnTo>
                    <a:pt x="2983252" y="233553"/>
                  </a:lnTo>
                  <a:lnTo>
                    <a:pt x="2942023" y="212717"/>
                  </a:lnTo>
                  <a:lnTo>
                    <a:pt x="2900235" y="192770"/>
                  </a:lnTo>
                  <a:lnTo>
                    <a:pt x="2857903" y="173724"/>
                  </a:lnTo>
                  <a:lnTo>
                    <a:pt x="2815040" y="155592"/>
                  </a:lnTo>
                  <a:lnTo>
                    <a:pt x="2771660" y="138387"/>
                  </a:lnTo>
                  <a:lnTo>
                    <a:pt x="2727776" y="122123"/>
                  </a:lnTo>
                  <a:lnTo>
                    <a:pt x="2683404" y="106813"/>
                  </a:lnTo>
                  <a:lnTo>
                    <a:pt x="2638555" y="92470"/>
                  </a:lnTo>
                  <a:lnTo>
                    <a:pt x="2593245" y="79107"/>
                  </a:lnTo>
                  <a:lnTo>
                    <a:pt x="2547487" y="66737"/>
                  </a:lnTo>
                  <a:lnTo>
                    <a:pt x="2501295" y="55374"/>
                  </a:lnTo>
                  <a:lnTo>
                    <a:pt x="2454683" y="45031"/>
                  </a:lnTo>
                  <a:lnTo>
                    <a:pt x="2407664" y="35720"/>
                  </a:lnTo>
                  <a:lnTo>
                    <a:pt x="2360252" y="27456"/>
                  </a:lnTo>
                  <a:lnTo>
                    <a:pt x="2312462" y="20251"/>
                  </a:lnTo>
                  <a:lnTo>
                    <a:pt x="2264307" y="14118"/>
                  </a:lnTo>
                  <a:lnTo>
                    <a:pt x="2215800" y="9070"/>
                  </a:lnTo>
                  <a:lnTo>
                    <a:pt x="2166956" y="5122"/>
                  </a:lnTo>
                  <a:lnTo>
                    <a:pt x="2117788" y="2285"/>
                  </a:lnTo>
                  <a:lnTo>
                    <a:pt x="2068311" y="573"/>
                  </a:lnTo>
                  <a:lnTo>
                    <a:pt x="2018538" y="0"/>
                  </a:lnTo>
                  <a:close/>
                </a:path>
              </a:pathLst>
            </a:custGeom>
            <a:solidFill>
              <a:srgbClr val="FBD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7420" y="2101595"/>
              <a:ext cx="3116579" cy="30419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58314" y="232028"/>
            <a:ext cx="47167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255" algn="ctr">
              <a:lnSpc>
                <a:spcPct val="100000"/>
              </a:lnSpc>
              <a:spcBef>
                <a:spcPts val="105"/>
              </a:spcBef>
            </a:pPr>
            <a:r>
              <a:rPr sz="2000" spc="-45" dirty="0"/>
              <a:t>Ключевые </a:t>
            </a:r>
            <a:r>
              <a:rPr sz="2000" spc="-10" dirty="0"/>
              <a:t>проекты, </a:t>
            </a:r>
            <a:r>
              <a:rPr sz="2000" spc="-35" dirty="0"/>
              <a:t>форумы, </a:t>
            </a:r>
            <a:r>
              <a:rPr sz="2000" spc="-30" dirty="0"/>
              <a:t> </a:t>
            </a:r>
            <a:r>
              <a:rPr sz="2000" spc="-10" dirty="0"/>
              <a:t>меропр</a:t>
            </a:r>
            <a:r>
              <a:rPr sz="2000" spc="-5" dirty="0"/>
              <a:t>и</a:t>
            </a:r>
            <a:r>
              <a:rPr sz="2000" spc="15" dirty="0"/>
              <a:t>яти</a:t>
            </a:r>
            <a:r>
              <a:rPr sz="2000" spc="-90" dirty="0"/>
              <a:t>я,</a:t>
            </a:r>
            <a:r>
              <a:rPr sz="2000" spc="-114" dirty="0"/>
              <a:t> </a:t>
            </a:r>
            <a:r>
              <a:rPr sz="2000" spc="-95" dirty="0"/>
              <a:t>в</a:t>
            </a:r>
            <a:r>
              <a:rPr sz="2000" spc="-85" dirty="0"/>
              <a:t> </a:t>
            </a:r>
            <a:r>
              <a:rPr sz="2000" spc="40" dirty="0"/>
              <a:t>р</a:t>
            </a:r>
            <a:r>
              <a:rPr sz="2000" spc="45" dirty="0"/>
              <a:t>а</a:t>
            </a:r>
            <a:r>
              <a:rPr sz="2000" spc="30" dirty="0"/>
              <a:t>мках</a:t>
            </a:r>
            <a:r>
              <a:rPr sz="2000" spc="-95" dirty="0"/>
              <a:t> </a:t>
            </a:r>
            <a:r>
              <a:rPr sz="2000" spc="40" dirty="0"/>
              <a:t>о</a:t>
            </a:r>
            <a:r>
              <a:rPr sz="2000" spc="20" dirty="0"/>
              <a:t>т</a:t>
            </a:r>
            <a:r>
              <a:rPr sz="2000" spc="40" dirty="0"/>
              <a:t>р</a:t>
            </a:r>
            <a:r>
              <a:rPr sz="2000" spc="45" dirty="0"/>
              <a:t>а</a:t>
            </a:r>
            <a:r>
              <a:rPr sz="2000" spc="15" dirty="0"/>
              <a:t>сли  </a:t>
            </a:r>
            <a:r>
              <a:rPr sz="2000" spc="-15" dirty="0"/>
              <a:t>физической</a:t>
            </a:r>
            <a:r>
              <a:rPr sz="2000" spc="-145" dirty="0"/>
              <a:t> </a:t>
            </a:r>
            <a:r>
              <a:rPr sz="2000" spc="20" dirty="0"/>
              <a:t>культуры</a:t>
            </a:r>
            <a:r>
              <a:rPr sz="2000" spc="-140" dirty="0"/>
              <a:t> </a:t>
            </a:r>
            <a:r>
              <a:rPr sz="2000" spc="10" dirty="0"/>
              <a:t>и</a:t>
            </a:r>
            <a:r>
              <a:rPr sz="2000" spc="-105" dirty="0"/>
              <a:t> </a:t>
            </a:r>
            <a:r>
              <a:rPr sz="2000" spc="30" dirty="0"/>
              <a:t>спорта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107086" y="1570101"/>
            <a:ext cx="574040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21590" indent="290830">
              <a:lnSpc>
                <a:spcPct val="100000"/>
              </a:lnSpc>
              <a:spcBef>
                <a:spcPts val="100"/>
              </a:spcBef>
            </a:pP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2021 </a:t>
            </a:r>
            <a:r>
              <a:rPr sz="1500" spc="-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год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стал 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годом,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когда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 Министерства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образования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науки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молодежной</a:t>
            </a:r>
            <a:r>
              <a:rPr sz="1500" spc="-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политики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«Дворовая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практика»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прошел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территории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городского</a:t>
            </a:r>
            <a:endParaRPr sz="1500">
              <a:latin typeface="Franklin Gothic Medium"/>
              <a:cs typeface="Franklin Gothic Medium"/>
            </a:endParaRPr>
          </a:p>
          <a:p>
            <a:pPr marL="1905" algn="ctr">
              <a:lnSpc>
                <a:spcPct val="100000"/>
              </a:lnSpc>
            </a:pP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округа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Семеновский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полностью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под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эгидой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спорта.</a:t>
            </a:r>
            <a:endParaRPr sz="1500">
              <a:latin typeface="Franklin Gothic Medium"/>
              <a:cs typeface="Franklin Gothic Medium"/>
            </a:endParaRPr>
          </a:p>
          <a:p>
            <a:pPr marL="1270" algn="ctr">
              <a:lnSpc>
                <a:spcPct val="100000"/>
              </a:lnSpc>
            </a:pP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Реализация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данного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проекта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осуществлялась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силами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подведомственных</a:t>
            </a:r>
            <a:endParaRPr sz="15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учреждений</a:t>
            </a:r>
            <a:r>
              <a:rPr sz="1500" spc="-6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«ФОК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5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г.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Семенов</a:t>
            </a:r>
            <a:r>
              <a:rPr sz="15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НО»,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ССШ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7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«Олимп»,отдела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по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спорту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 </a:t>
            </a:r>
            <a:r>
              <a:rPr sz="1500" spc="-3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ол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ежной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по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ли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ике</a:t>
            </a:r>
            <a:r>
              <a:rPr sz="15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5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у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</a:t>
            </a:r>
            <a:r>
              <a:rPr sz="15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ьног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5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су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сн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8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г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ц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е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5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500" spc="-14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б</a:t>
            </a:r>
            <a:r>
              <a:rPr sz="15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льче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</a:t>
            </a:r>
            <a:r>
              <a:rPr sz="15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5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а</a:t>
            </a:r>
            <a:r>
              <a:rPr sz="1500" spc="-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.</a:t>
            </a:r>
            <a:endParaRPr sz="15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2540" algn="ctr">
              <a:lnSpc>
                <a:spcPct val="100000"/>
              </a:lnSpc>
            </a:pPr>
            <a:r>
              <a:rPr sz="15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В</a:t>
            </a:r>
            <a:r>
              <a:rPr sz="15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течение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трех</a:t>
            </a:r>
            <a:r>
              <a:rPr sz="15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месяцев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тренеры,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инструкторы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волонтеры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собирали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</a:t>
            </a:r>
            <a:endParaRPr sz="1500">
              <a:latin typeface="Franklin Gothic Medium"/>
              <a:cs typeface="Franklin Gothic Medium"/>
            </a:endParaRPr>
          </a:p>
          <a:p>
            <a:pPr marL="90170" marR="83820" algn="ctr">
              <a:lnSpc>
                <a:spcPct val="100000"/>
              </a:lnSpc>
            </a:pP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спортивных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дворовых</a:t>
            </a:r>
            <a:r>
              <a:rPr sz="1500" spc="-7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площадках</a:t>
            </a:r>
            <a:r>
              <a:rPr sz="1500" spc="-7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более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1000</a:t>
            </a:r>
            <a:r>
              <a:rPr sz="1500" spc="-13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счастливых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подростков</a:t>
            </a:r>
            <a:r>
              <a:rPr sz="15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и</a:t>
            </a:r>
            <a:r>
              <a:rPr sz="1500" spc="-9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детей </a:t>
            </a:r>
            <a:r>
              <a:rPr sz="1500" spc="-3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проводили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различные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тематические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тренировки,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мастер-классы,</a:t>
            </a:r>
            <a:endParaRPr sz="1500">
              <a:latin typeface="Franklin Gothic Medium"/>
              <a:cs typeface="Franklin Gothic Medium"/>
            </a:endParaRPr>
          </a:p>
          <a:p>
            <a:pPr marL="297815" marR="287020" algn="ctr">
              <a:lnSpc>
                <a:spcPct val="100000"/>
              </a:lnSpc>
            </a:pP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спартакиады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как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итог,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в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сентябре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максимальное</a:t>
            </a:r>
            <a:r>
              <a:rPr sz="15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количество</a:t>
            </a:r>
            <a:r>
              <a:rPr sz="1500" spc="-9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заявок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 </a:t>
            </a:r>
            <a:r>
              <a:rPr sz="1500" spc="-36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нав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иг</a:t>
            </a:r>
            <a:r>
              <a:rPr sz="1500" spc="-13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т</a:t>
            </a:r>
            <a:r>
              <a:rPr sz="1500" spc="-114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10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с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е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кции</a:t>
            </a:r>
            <a:r>
              <a:rPr sz="1500" spc="-8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 </a:t>
            </a:r>
            <a:r>
              <a:rPr sz="1500" spc="-9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р</a:t>
            </a:r>
            <a:r>
              <a:rPr sz="1500" spc="-13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а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зличн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</a:t>
            </a:r>
            <a:r>
              <a:rPr sz="1500" spc="-8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г</a:t>
            </a:r>
            <a:r>
              <a:rPr sz="1500" spc="-11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о </a:t>
            </a:r>
            <a:r>
              <a:rPr sz="1500" spc="-120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напра</a:t>
            </a:r>
            <a:r>
              <a:rPr sz="1500" spc="-12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в</a:t>
            </a:r>
            <a:r>
              <a:rPr sz="1500" spc="-105" dirty="0">
                <a:solidFill>
                  <a:srgbClr val="426A76"/>
                </a:solidFill>
                <a:latin typeface="Franklin Gothic Medium"/>
                <a:cs typeface="Franklin Gothic Medium"/>
              </a:rPr>
              <a:t>ления.</a:t>
            </a:r>
            <a:endParaRPr sz="15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88570"/>
            <a:ext cx="2685415" cy="1255395"/>
          </a:xfrm>
          <a:custGeom>
            <a:avLst/>
            <a:gdLst/>
            <a:ahLst/>
            <a:cxnLst/>
            <a:rect l="l" t="t" r="r" b="b"/>
            <a:pathLst>
              <a:path w="2685415" h="1255395">
                <a:moveTo>
                  <a:pt x="286050" y="0"/>
                </a:moveTo>
                <a:lnTo>
                  <a:pt x="241598" y="1449"/>
                </a:lnTo>
                <a:lnTo>
                  <a:pt x="197582" y="7740"/>
                </a:lnTo>
                <a:lnTo>
                  <a:pt x="154196" y="19218"/>
                </a:lnTo>
                <a:lnTo>
                  <a:pt x="111634" y="36224"/>
                </a:lnTo>
                <a:lnTo>
                  <a:pt x="69394" y="59777"/>
                </a:lnTo>
                <a:lnTo>
                  <a:pt x="29665" y="87746"/>
                </a:lnTo>
                <a:lnTo>
                  <a:pt x="0" y="112320"/>
                </a:lnTo>
                <a:lnTo>
                  <a:pt x="0" y="1254928"/>
                </a:lnTo>
                <a:lnTo>
                  <a:pt x="2664396" y="1254928"/>
                </a:lnTo>
                <a:lnTo>
                  <a:pt x="2674434" y="1217268"/>
                </a:lnTo>
                <a:lnTo>
                  <a:pt x="2682510" y="1165077"/>
                </a:lnTo>
                <a:lnTo>
                  <a:pt x="2685287" y="1109323"/>
                </a:lnTo>
                <a:lnTo>
                  <a:pt x="2682511" y="1053625"/>
                </a:lnTo>
                <a:lnTo>
                  <a:pt x="2674440" y="1001530"/>
                </a:lnTo>
                <a:lnTo>
                  <a:pt x="2661465" y="952916"/>
                </a:lnTo>
                <a:lnTo>
                  <a:pt x="2643975" y="907659"/>
                </a:lnTo>
                <a:lnTo>
                  <a:pt x="2622359" y="865636"/>
                </a:lnTo>
                <a:lnTo>
                  <a:pt x="2597007" y="826726"/>
                </a:lnTo>
                <a:lnTo>
                  <a:pt x="2568307" y="790805"/>
                </a:lnTo>
                <a:lnTo>
                  <a:pt x="2536650" y="757751"/>
                </a:lnTo>
                <a:lnTo>
                  <a:pt x="2502425" y="727440"/>
                </a:lnTo>
                <a:lnTo>
                  <a:pt x="2466021" y="699750"/>
                </a:lnTo>
                <a:lnTo>
                  <a:pt x="2427828" y="674558"/>
                </a:lnTo>
                <a:lnTo>
                  <a:pt x="2388234" y="651742"/>
                </a:lnTo>
                <a:lnTo>
                  <a:pt x="2351810" y="634633"/>
                </a:lnTo>
                <a:lnTo>
                  <a:pt x="1505431" y="634633"/>
                </a:lnTo>
                <a:lnTo>
                  <a:pt x="1456260" y="632675"/>
                </a:lnTo>
                <a:lnTo>
                  <a:pt x="1407417" y="627811"/>
                </a:lnTo>
                <a:lnTo>
                  <a:pt x="1358979" y="619624"/>
                </a:lnTo>
                <a:lnTo>
                  <a:pt x="1311020" y="607699"/>
                </a:lnTo>
                <a:lnTo>
                  <a:pt x="1264128" y="591868"/>
                </a:lnTo>
                <a:lnTo>
                  <a:pt x="1218939" y="572646"/>
                </a:lnTo>
                <a:lnTo>
                  <a:pt x="1175283" y="550385"/>
                </a:lnTo>
                <a:lnTo>
                  <a:pt x="1132994" y="525435"/>
                </a:lnTo>
                <a:lnTo>
                  <a:pt x="1091903" y="498149"/>
                </a:lnTo>
                <a:lnTo>
                  <a:pt x="1051842" y="468877"/>
                </a:lnTo>
                <a:lnTo>
                  <a:pt x="1012643" y="437971"/>
                </a:lnTo>
                <a:lnTo>
                  <a:pt x="974139" y="405782"/>
                </a:lnTo>
                <a:lnTo>
                  <a:pt x="936160" y="372662"/>
                </a:lnTo>
                <a:lnTo>
                  <a:pt x="898538" y="338962"/>
                </a:lnTo>
                <a:lnTo>
                  <a:pt x="823697" y="271227"/>
                </a:lnTo>
                <a:lnTo>
                  <a:pt x="786141" y="237895"/>
                </a:lnTo>
                <a:lnTo>
                  <a:pt x="748271" y="205388"/>
                </a:lnTo>
                <a:lnTo>
                  <a:pt x="711837" y="176247"/>
                </a:lnTo>
                <a:lnTo>
                  <a:pt x="673703" y="148169"/>
                </a:lnTo>
                <a:lnTo>
                  <a:pt x="634064" y="121499"/>
                </a:lnTo>
                <a:lnTo>
                  <a:pt x="593114" y="96578"/>
                </a:lnTo>
                <a:lnTo>
                  <a:pt x="551046" y="73751"/>
                </a:lnTo>
                <a:lnTo>
                  <a:pt x="508055" y="53362"/>
                </a:lnTo>
                <a:lnTo>
                  <a:pt x="464335" y="35753"/>
                </a:lnTo>
                <a:lnTo>
                  <a:pt x="420081" y="21269"/>
                </a:lnTo>
                <a:lnTo>
                  <a:pt x="375486" y="10253"/>
                </a:lnTo>
                <a:lnTo>
                  <a:pt x="330744" y="3049"/>
                </a:lnTo>
                <a:lnTo>
                  <a:pt x="286050" y="0"/>
                </a:lnTo>
                <a:close/>
              </a:path>
              <a:path w="2685415" h="1255395">
                <a:moveTo>
                  <a:pt x="2052737" y="584670"/>
                </a:moveTo>
                <a:lnTo>
                  <a:pt x="2002396" y="586714"/>
                </a:lnTo>
                <a:lnTo>
                  <a:pt x="1952105" y="590530"/>
                </a:lnTo>
                <a:lnTo>
                  <a:pt x="1902083" y="595742"/>
                </a:lnTo>
                <a:lnTo>
                  <a:pt x="1703909" y="621740"/>
                </a:lnTo>
                <a:lnTo>
                  <a:pt x="1654170" y="627239"/>
                </a:lnTo>
                <a:lnTo>
                  <a:pt x="1604461" y="631499"/>
                </a:lnTo>
                <a:lnTo>
                  <a:pt x="1554857" y="634102"/>
                </a:lnTo>
                <a:lnTo>
                  <a:pt x="1505431" y="634633"/>
                </a:lnTo>
                <a:lnTo>
                  <a:pt x="2351810" y="634633"/>
                </a:lnTo>
                <a:lnTo>
                  <a:pt x="2297576" y="614270"/>
                </a:lnTo>
                <a:lnTo>
                  <a:pt x="2250252" y="601782"/>
                </a:lnTo>
                <a:lnTo>
                  <a:pt x="2201887" y="592956"/>
                </a:lnTo>
                <a:lnTo>
                  <a:pt x="2152701" y="587414"/>
                </a:lnTo>
                <a:lnTo>
                  <a:pt x="2102912" y="584778"/>
                </a:lnTo>
                <a:lnTo>
                  <a:pt x="2052737" y="584670"/>
                </a:lnTo>
                <a:close/>
              </a:path>
            </a:pathLst>
          </a:custGeom>
          <a:solidFill>
            <a:srgbClr val="55C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00765" y="3668803"/>
              <a:ext cx="1643380" cy="1475105"/>
            </a:xfrm>
            <a:custGeom>
              <a:avLst/>
              <a:gdLst/>
              <a:ahLst/>
              <a:cxnLst/>
              <a:rect l="l" t="t" r="r" b="b"/>
              <a:pathLst>
                <a:path w="1643379" h="1475104">
                  <a:moveTo>
                    <a:pt x="1643234" y="0"/>
                  </a:moveTo>
                  <a:lnTo>
                    <a:pt x="1625559" y="74414"/>
                  </a:lnTo>
                  <a:lnTo>
                    <a:pt x="1612046" y="119205"/>
                  </a:lnTo>
                  <a:lnTo>
                    <a:pt x="1596900" y="162946"/>
                  </a:lnTo>
                  <a:lnTo>
                    <a:pt x="1580166" y="205666"/>
                  </a:lnTo>
                  <a:lnTo>
                    <a:pt x="1561892" y="247392"/>
                  </a:lnTo>
                  <a:lnTo>
                    <a:pt x="1542122" y="288151"/>
                  </a:lnTo>
                  <a:lnTo>
                    <a:pt x="1520904" y="327970"/>
                  </a:lnTo>
                  <a:lnTo>
                    <a:pt x="1498283" y="366878"/>
                  </a:lnTo>
                  <a:lnTo>
                    <a:pt x="1474307" y="404901"/>
                  </a:lnTo>
                  <a:lnTo>
                    <a:pt x="1449020" y="442067"/>
                  </a:lnTo>
                  <a:lnTo>
                    <a:pt x="1422470" y="478403"/>
                  </a:lnTo>
                  <a:lnTo>
                    <a:pt x="1394703" y="513938"/>
                  </a:lnTo>
                  <a:lnTo>
                    <a:pt x="1365764" y="548697"/>
                  </a:lnTo>
                  <a:lnTo>
                    <a:pt x="1335701" y="582709"/>
                  </a:lnTo>
                  <a:lnTo>
                    <a:pt x="1304559" y="616001"/>
                  </a:lnTo>
                  <a:lnTo>
                    <a:pt x="1272384" y="648601"/>
                  </a:lnTo>
                  <a:lnTo>
                    <a:pt x="1239224" y="680536"/>
                  </a:lnTo>
                  <a:lnTo>
                    <a:pt x="1205124" y="711833"/>
                  </a:lnTo>
                  <a:lnTo>
                    <a:pt x="1170129" y="742519"/>
                  </a:lnTo>
                  <a:lnTo>
                    <a:pt x="1134288" y="772623"/>
                  </a:lnTo>
                  <a:lnTo>
                    <a:pt x="1097646" y="802172"/>
                  </a:lnTo>
                  <a:lnTo>
                    <a:pt x="1060248" y="831193"/>
                  </a:lnTo>
                  <a:lnTo>
                    <a:pt x="1022142" y="859713"/>
                  </a:lnTo>
                  <a:lnTo>
                    <a:pt x="983374" y="887761"/>
                  </a:lnTo>
                  <a:lnTo>
                    <a:pt x="943989" y="915362"/>
                  </a:lnTo>
                  <a:lnTo>
                    <a:pt x="904034" y="942546"/>
                  </a:lnTo>
                  <a:lnTo>
                    <a:pt x="863556" y="969339"/>
                  </a:lnTo>
                  <a:lnTo>
                    <a:pt x="822601" y="995768"/>
                  </a:lnTo>
                  <a:lnTo>
                    <a:pt x="781214" y="1021862"/>
                  </a:lnTo>
                  <a:lnTo>
                    <a:pt x="739442" y="1047647"/>
                  </a:lnTo>
                  <a:lnTo>
                    <a:pt x="697332" y="1073151"/>
                  </a:lnTo>
                  <a:lnTo>
                    <a:pt x="654929" y="1098401"/>
                  </a:lnTo>
                  <a:lnTo>
                    <a:pt x="569431" y="1148251"/>
                  </a:lnTo>
                  <a:lnTo>
                    <a:pt x="267776" y="1318770"/>
                  </a:lnTo>
                  <a:lnTo>
                    <a:pt x="98126" y="1416061"/>
                  </a:lnTo>
                  <a:lnTo>
                    <a:pt x="15246" y="1465380"/>
                  </a:lnTo>
                  <a:lnTo>
                    <a:pt x="0" y="1474695"/>
                  </a:lnTo>
                  <a:lnTo>
                    <a:pt x="1643234" y="1474695"/>
                  </a:lnTo>
                  <a:lnTo>
                    <a:pt x="1643234" y="0"/>
                  </a:lnTo>
                  <a:close/>
                </a:path>
              </a:pathLst>
            </a:custGeom>
            <a:solidFill>
              <a:srgbClr val="FBD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9502" y="0"/>
              <a:ext cx="7993380" cy="4724400"/>
            </a:xfrm>
            <a:custGeom>
              <a:avLst/>
              <a:gdLst/>
              <a:ahLst/>
              <a:cxnLst/>
              <a:rect l="l" t="t" r="r" b="b"/>
              <a:pathLst>
                <a:path w="7993380" h="4724400">
                  <a:moveTo>
                    <a:pt x="6389833" y="0"/>
                  </a:moveTo>
                  <a:lnTo>
                    <a:pt x="1142582" y="0"/>
                  </a:lnTo>
                  <a:lnTo>
                    <a:pt x="1101295" y="41879"/>
                  </a:lnTo>
                  <a:lnTo>
                    <a:pt x="1067204" y="77528"/>
                  </a:lnTo>
                  <a:lnTo>
                    <a:pt x="1033585" y="113613"/>
                  </a:lnTo>
                  <a:lnTo>
                    <a:pt x="1000439" y="150129"/>
                  </a:lnTo>
                  <a:lnTo>
                    <a:pt x="967772" y="187067"/>
                  </a:lnTo>
                  <a:lnTo>
                    <a:pt x="935586" y="224421"/>
                  </a:lnTo>
                  <a:lnTo>
                    <a:pt x="903883" y="262184"/>
                  </a:lnTo>
                  <a:lnTo>
                    <a:pt x="872668" y="300349"/>
                  </a:lnTo>
                  <a:lnTo>
                    <a:pt x="841943" y="338907"/>
                  </a:lnTo>
                  <a:lnTo>
                    <a:pt x="811712" y="377854"/>
                  </a:lnTo>
                  <a:lnTo>
                    <a:pt x="781979" y="417180"/>
                  </a:lnTo>
                  <a:lnTo>
                    <a:pt x="752745" y="456880"/>
                  </a:lnTo>
                  <a:lnTo>
                    <a:pt x="724014" y="496945"/>
                  </a:lnTo>
                  <a:lnTo>
                    <a:pt x="695790" y="537369"/>
                  </a:lnTo>
                  <a:lnTo>
                    <a:pt x="668076" y="578145"/>
                  </a:lnTo>
                  <a:lnTo>
                    <a:pt x="640875" y="619266"/>
                  </a:lnTo>
                  <a:lnTo>
                    <a:pt x="614190" y="660724"/>
                  </a:lnTo>
                  <a:lnTo>
                    <a:pt x="588025" y="702512"/>
                  </a:lnTo>
                  <a:lnTo>
                    <a:pt x="562382" y="744623"/>
                  </a:lnTo>
                  <a:lnTo>
                    <a:pt x="537265" y="787051"/>
                  </a:lnTo>
                  <a:lnTo>
                    <a:pt x="512677" y="829787"/>
                  </a:lnTo>
                  <a:lnTo>
                    <a:pt x="488622" y="872825"/>
                  </a:lnTo>
                  <a:lnTo>
                    <a:pt x="465102" y="916158"/>
                  </a:lnTo>
                  <a:lnTo>
                    <a:pt x="442120" y="959779"/>
                  </a:lnTo>
                  <a:lnTo>
                    <a:pt x="419681" y="1003680"/>
                  </a:lnTo>
                  <a:lnTo>
                    <a:pt x="397787" y="1047854"/>
                  </a:lnTo>
                  <a:lnTo>
                    <a:pt x="376441" y="1092295"/>
                  </a:lnTo>
                  <a:lnTo>
                    <a:pt x="355646" y="1136994"/>
                  </a:lnTo>
                  <a:lnTo>
                    <a:pt x="335406" y="1181946"/>
                  </a:lnTo>
                  <a:lnTo>
                    <a:pt x="315725" y="1227142"/>
                  </a:lnTo>
                  <a:lnTo>
                    <a:pt x="296604" y="1272576"/>
                  </a:lnTo>
                  <a:lnTo>
                    <a:pt x="278048" y="1318241"/>
                  </a:lnTo>
                  <a:lnTo>
                    <a:pt x="260060" y="1364129"/>
                  </a:lnTo>
                  <a:lnTo>
                    <a:pt x="242642" y="1410233"/>
                  </a:lnTo>
                  <a:lnTo>
                    <a:pt x="225799" y="1456547"/>
                  </a:lnTo>
                  <a:lnTo>
                    <a:pt x="209532" y="1503063"/>
                  </a:lnTo>
                  <a:lnTo>
                    <a:pt x="193846" y="1549773"/>
                  </a:lnTo>
                  <a:lnTo>
                    <a:pt x="178744" y="1596672"/>
                  </a:lnTo>
                  <a:lnTo>
                    <a:pt x="164229" y="1643751"/>
                  </a:lnTo>
                  <a:lnTo>
                    <a:pt x="150304" y="1691004"/>
                  </a:lnTo>
                  <a:lnTo>
                    <a:pt x="136972" y="1738423"/>
                  </a:lnTo>
                  <a:lnTo>
                    <a:pt x="124237" y="1786001"/>
                  </a:lnTo>
                  <a:lnTo>
                    <a:pt x="112101" y="1833732"/>
                  </a:lnTo>
                  <a:lnTo>
                    <a:pt x="100569" y="1881608"/>
                  </a:lnTo>
                  <a:lnTo>
                    <a:pt x="89642" y="1929622"/>
                  </a:lnTo>
                  <a:lnTo>
                    <a:pt x="79325" y="1977766"/>
                  </a:lnTo>
                  <a:lnTo>
                    <a:pt x="69621" y="2026035"/>
                  </a:lnTo>
                  <a:lnTo>
                    <a:pt x="60533" y="2074420"/>
                  </a:lnTo>
                  <a:lnTo>
                    <a:pt x="52063" y="2122914"/>
                  </a:lnTo>
                  <a:lnTo>
                    <a:pt x="44216" y="2171511"/>
                  </a:lnTo>
                  <a:lnTo>
                    <a:pt x="36994" y="2220202"/>
                  </a:lnTo>
                  <a:lnTo>
                    <a:pt x="30401" y="2268982"/>
                  </a:lnTo>
                  <a:lnTo>
                    <a:pt x="24439" y="2317843"/>
                  </a:lnTo>
                  <a:lnTo>
                    <a:pt x="19113" y="2366778"/>
                  </a:lnTo>
                  <a:lnTo>
                    <a:pt x="14425" y="2415780"/>
                  </a:lnTo>
                  <a:lnTo>
                    <a:pt x="10379" y="2464841"/>
                  </a:lnTo>
                  <a:lnTo>
                    <a:pt x="6977" y="2513954"/>
                  </a:lnTo>
                  <a:lnTo>
                    <a:pt x="4224" y="2563113"/>
                  </a:lnTo>
                  <a:lnTo>
                    <a:pt x="2121" y="2612310"/>
                  </a:lnTo>
                  <a:lnTo>
                    <a:pt x="673" y="2661539"/>
                  </a:lnTo>
                  <a:lnTo>
                    <a:pt x="0" y="2712151"/>
                  </a:lnTo>
                  <a:lnTo>
                    <a:pt x="105" y="2762867"/>
                  </a:lnTo>
                  <a:lnTo>
                    <a:pt x="1065" y="2813626"/>
                  </a:lnTo>
                  <a:lnTo>
                    <a:pt x="2954" y="2864366"/>
                  </a:lnTo>
                  <a:lnTo>
                    <a:pt x="5846" y="2915025"/>
                  </a:lnTo>
                  <a:lnTo>
                    <a:pt x="9816" y="2965541"/>
                  </a:lnTo>
                  <a:lnTo>
                    <a:pt x="14940" y="3015854"/>
                  </a:lnTo>
                  <a:lnTo>
                    <a:pt x="21290" y="3065900"/>
                  </a:lnTo>
                  <a:lnTo>
                    <a:pt x="28943" y="3115620"/>
                  </a:lnTo>
                  <a:lnTo>
                    <a:pt x="37973" y="3164951"/>
                  </a:lnTo>
                  <a:lnTo>
                    <a:pt x="48454" y="3213831"/>
                  </a:lnTo>
                  <a:lnTo>
                    <a:pt x="60462" y="3262199"/>
                  </a:lnTo>
                  <a:lnTo>
                    <a:pt x="74071" y="3309993"/>
                  </a:lnTo>
                  <a:lnTo>
                    <a:pt x="89355" y="3357152"/>
                  </a:lnTo>
                  <a:lnTo>
                    <a:pt x="106390" y="3403613"/>
                  </a:lnTo>
                  <a:lnTo>
                    <a:pt x="125250" y="3449316"/>
                  </a:lnTo>
                  <a:lnTo>
                    <a:pt x="146009" y="3494199"/>
                  </a:lnTo>
                  <a:lnTo>
                    <a:pt x="168743" y="3538200"/>
                  </a:lnTo>
                  <a:lnTo>
                    <a:pt x="193527" y="3581257"/>
                  </a:lnTo>
                  <a:lnTo>
                    <a:pt x="220434" y="3623310"/>
                  </a:lnTo>
                  <a:lnTo>
                    <a:pt x="248671" y="3662810"/>
                  </a:lnTo>
                  <a:lnTo>
                    <a:pt x="278498" y="3700719"/>
                  </a:lnTo>
                  <a:lnTo>
                    <a:pt x="309852" y="3737060"/>
                  </a:lnTo>
                  <a:lnTo>
                    <a:pt x="342668" y="3771857"/>
                  </a:lnTo>
                  <a:lnTo>
                    <a:pt x="376880" y="3805133"/>
                  </a:lnTo>
                  <a:lnTo>
                    <a:pt x="412424" y="3836912"/>
                  </a:lnTo>
                  <a:lnTo>
                    <a:pt x="449236" y="3867219"/>
                  </a:lnTo>
                  <a:lnTo>
                    <a:pt x="487249" y="3896076"/>
                  </a:lnTo>
                  <a:lnTo>
                    <a:pt x="526401" y="3923508"/>
                  </a:lnTo>
                  <a:lnTo>
                    <a:pt x="566626" y="3949538"/>
                  </a:lnTo>
                  <a:lnTo>
                    <a:pt x="607859" y="3974191"/>
                  </a:lnTo>
                  <a:lnTo>
                    <a:pt x="650035" y="3997489"/>
                  </a:lnTo>
                  <a:lnTo>
                    <a:pt x="693091" y="4019456"/>
                  </a:lnTo>
                  <a:lnTo>
                    <a:pt x="736960" y="4040117"/>
                  </a:lnTo>
                  <a:lnTo>
                    <a:pt x="781579" y="4059495"/>
                  </a:lnTo>
                  <a:lnTo>
                    <a:pt x="826882" y="4077614"/>
                  </a:lnTo>
                  <a:lnTo>
                    <a:pt x="872805" y="4094497"/>
                  </a:lnTo>
                  <a:lnTo>
                    <a:pt x="919284" y="4110169"/>
                  </a:lnTo>
                  <a:lnTo>
                    <a:pt x="966252" y="4124652"/>
                  </a:lnTo>
                  <a:lnTo>
                    <a:pt x="1013646" y="4137971"/>
                  </a:lnTo>
                  <a:lnTo>
                    <a:pt x="1061401" y="4150150"/>
                  </a:lnTo>
                  <a:lnTo>
                    <a:pt x="1109453" y="4161213"/>
                  </a:lnTo>
                  <a:lnTo>
                    <a:pt x="1157735" y="4171182"/>
                  </a:lnTo>
                  <a:lnTo>
                    <a:pt x="1206184" y="4180082"/>
                  </a:lnTo>
                  <a:lnTo>
                    <a:pt x="1254735" y="4187936"/>
                  </a:lnTo>
                  <a:lnTo>
                    <a:pt x="1303324" y="4194769"/>
                  </a:lnTo>
                  <a:lnTo>
                    <a:pt x="1351884" y="4200604"/>
                  </a:lnTo>
                  <a:lnTo>
                    <a:pt x="1400353" y="4205465"/>
                  </a:lnTo>
                  <a:lnTo>
                    <a:pt x="1450226" y="4209506"/>
                  </a:lnTo>
                  <a:lnTo>
                    <a:pt x="1500161" y="4212745"/>
                  </a:lnTo>
                  <a:lnTo>
                    <a:pt x="1550154" y="4215242"/>
                  </a:lnTo>
                  <a:lnTo>
                    <a:pt x="1600201" y="4217052"/>
                  </a:lnTo>
                  <a:lnTo>
                    <a:pt x="1650296" y="4218235"/>
                  </a:lnTo>
                  <a:lnTo>
                    <a:pt x="1700435" y="4218847"/>
                  </a:lnTo>
                  <a:lnTo>
                    <a:pt x="1750614" y="4218947"/>
                  </a:lnTo>
                  <a:lnTo>
                    <a:pt x="1800827" y="4218592"/>
                  </a:lnTo>
                  <a:lnTo>
                    <a:pt x="1851071" y="4217839"/>
                  </a:lnTo>
                  <a:lnTo>
                    <a:pt x="1901341" y="4216746"/>
                  </a:lnTo>
                  <a:lnTo>
                    <a:pt x="2001939" y="4213773"/>
                  </a:lnTo>
                  <a:lnTo>
                    <a:pt x="2303878" y="4202696"/>
                  </a:lnTo>
                  <a:lnTo>
                    <a:pt x="2404450" y="4199823"/>
                  </a:lnTo>
                  <a:lnTo>
                    <a:pt x="2454702" y="4198799"/>
                  </a:lnTo>
                  <a:lnTo>
                    <a:pt x="2504924" y="4198128"/>
                  </a:lnTo>
                  <a:lnTo>
                    <a:pt x="2555114" y="4197867"/>
                  </a:lnTo>
                  <a:lnTo>
                    <a:pt x="2605265" y="4198073"/>
                  </a:lnTo>
                  <a:lnTo>
                    <a:pt x="2655373" y="4198805"/>
                  </a:lnTo>
                  <a:lnTo>
                    <a:pt x="2705434" y="4200119"/>
                  </a:lnTo>
                  <a:lnTo>
                    <a:pt x="2755443" y="4202074"/>
                  </a:lnTo>
                  <a:lnTo>
                    <a:pt x="2805789" y="4204438"/>
                  </a:lnTo>
                  <a:lnTo>
                    <a:pt x="2856034" y="4207518"/>
                  </a:lnTo>
                  <a:lnTo>
                    <a:pt x="2906183" y="4211288"/>
                  </a:lnTo>
                  <a:lnTo>
                    <a:pt x="2956239" y="4215723"/>
                  </a:lnTo>
                  <a:lnTo>
                    <a:pt x="3006207" y="4220796"/>
                  </a:lnTo>
                  <a:lnTo>
                    <a:pt x="3056089" y="4226482"/>
                  </a:lnTo>
                  <a:lnTo>
                    <a:pt x="3105890" y="4232756"/>
                  </a:lnTo>
                  <a:lnTo>
                    <a:pt x="3155613" y="4239591"/>
                  </a:lnTo>
                  <a:lnTo>
                    <a:pt x="3205263" y="4246962"/>
                  </a:lnTo>
                  <a:lnTo>
                    <a:pt x="3254843" y="4254843"/>
                  </a:lnTo>
                  <a:lnTo>
                    <a:pt x="3304356" y="4263208"/>
                  </a:lnTo>
                  <a:lnTo>
                    <a:pt x="3353808" y="4272031"/>
                  </a:lnTo>
                  <a:lnTo>
                    <a:pt x="3403201" y="4281287"/>
                  </a:lnTo>
                  <a:lnTo>
                    <a:pt x="3452539" y="4290950"/>
                  </a:lnTo>
                  <a:lnTo>
                    <a:pt x="3501826" y="4300995"/>
                  </a:lnTo>
                  <a:lnTo>
                    <a:pt x="3551067" y="4311395"/>
                  </a:lnTo>
                  <a:lnTo>
                    <a:pt x="3600264" y="4322125"/>
                  </a:lnTo>
                  <a:lnTo>
                    <a:pt x="3649422" y="4333158"/>
                  </a:lnTo>
                  <a:lnTo>
                    <a:pt x="3698544" y="4344470"/>
                  </a:lnTo>
                  <a:lnTo>
                    <a:pt x="3796696" y="4367826"/>
                  </a:lnTo>
                  <a:lnTo>
                    <a:pt x="3894752" y="4391986"/>
                  </a:lnTo>
                  <a:lnTo>
                    <a:pt x="3992742" y="4416743"/>
                  </a:lnTo>
                  <a:lnTo>
                    <a:pt x="4335624" y="4505131"/>
                  </a:lnTo>
                  <a:lnTo>
                    <a:pt x="4482763" y="4542293"/>
                  </a:lnTo>
                  <a:lnTo>
                    <a:pt x="4580995" y="4566313"/>
                  </a:lnTo>
                  <a:lnTo>
                    <a:pt x="4679374" y="4589490"/>
                  </a:lnTo>
                  <a:lnTo>
                    <a:pt x="4728628" y="4600697"/>
                  </a:lnTo>
                  <a:lnTo>
                    <a:pt x="4777931" y="4611616"/>
                  </a:lnTo>
                  <a:lnTo>
                    <a:pt x="4827285" y="4622222"/>
                  </a:lnTo>
                  <a:lnTo>
                    <a:pt x="4876695" y="4632487"/>
                  </a:lnTo>
                  <a:lnTo>
                    <a:pt x="4926165" y="4642387"/>
                  </a:lnTo>
                  <a:lnTo>
                    <a:pt x="4975699" y="4651896"/>
                  </a:lnTo>
                  <a:lnTo>
                    <a:pt x="5025299" y="4660988"/>
                  </a:lnTo>
                  <a:lnTo>
                    <a:pt x="5074971" y="4669637"/>
                  </a:lnTo>
                  <a:lnTo>
                    <a:pt x="5122644" y="4677207"/>
                  </a:lnTo>
                  <a:lnTo>
                    <a:pt x="5170586" y="4684267"/>
                  </a:lnTo>
                  <a:lnTo>
                    <a:pt x="5218772" y="4690803"/>
                  </a:lnTo>
                  <a:lnTo>
                    <a:pt x="5267179" y="4696797"/>
                  </a:lnTo>
                  <a:lnTo>
                    <a:pt x="5315783" y="4702237"/>
                  </a:lnTo>
                  <a:lnTo>
                    <a:pt x="5364560" y="4707105"/>
                  </a:lnTo>
                  <a:lnTo>
                    <a:pt x="5413487" y="4711388"/>
                  </a:lnTo>
                  <a:lnTo>
                    <a:pt x="5462541" y="4715069"/>
                  </a:lnTo>
                  <a:lnTo>
                    <a:pt x="5511697" y="4718133"/>
                  </a:lnTo>
                  <a:lnTo>
                    <a:pt x="5560933" y="4720565"/>
                  </a:lnTo>
                  <a:lnTo>
                    <a:pt x="5610223" y="4722351"/>
                  </a:lnTo>
                  <a:lnTo>
                    <a:pt x="5659546" y="4723474"/>
                  </a:lnTo>
                  <a:lnTo>
                    <a:pt x="5708876" y="4723919"/>
                  </a:lnTo>
                  <a:lnTo>
                    <a:pt x="5758191" y="4723671"/>
                  </a:lnTo>
                  <a:lnTo>
                    <a:pt x="5807467" y="4722715"/>
                  </a:lnTo>
                  <a:lnTo>
                    <a:pt x="5856681" y="4721036"/>
                  </a:lnTo>
                  <a:lnTo>
                    <a:pt x="5905807" y="4718618"/>
                  </a:lnTo>
                  <a:lnTo>
                    <a:pt x="5954824" y="4715445"/>
                  </a:lnTo>
                  <a:lnTo>
                    <a:pt x="6003707" y="4711504"/>
                  </a:lnTo>
                  <a:lnTo>
                    <a:pt x="6052433" y="4706778"/>
                  </a:lnTo>
                  <a:lnTo>
                    <a:pt x="6100978" y="4701252"/>
                  </a:lnTo>
                  <a:lnTo>
                    <a:pt x="6149319" y="4694911"/>
                  </a:lnTo>
                  <a:lnTo>
                    <a:pt x="6197431" y="4687740"/>
                  </a:lnTo>
                  <a:lnTo>
                    <a:pt x="6245291" y="4679724"/>
                  </a:lnTo>
                  <a:lnTo>
                    <a:pt x="6292877" y="4670846"/>
                  </a:lnTo>
                  <a:lnTo>
                    <a:pt x="6340163" y="4661092"/>
                  </a:lnTo>
                  <a:lnTo>
                    <a:pt x="6387126" y="4650447"/>
                  </a:lnTo>
                  <a:lnTo>
                    <a:pt x="6433743" y="4638896"/>
                  </a:lnTo>
                  <a:lnTo>
                    <a:pt x="6479991" y="4626422"/>
                  </a:lnTo>
                  <a:lnTo>
                    <a:pt x="6525844" y="4613011"/>
                  </a:lnTo>
                  <a:lnTo>
                    <a:pt x="6571281" y="4598648"/>
                  </a:lnTo>
                  <a:lnTo>
                    <a:pt x="6616276" y="4583317"/>
                  </a:lnTo>
                  <a:lnTo>
                    <a:pt x="6660808" y="4567004"/>
                  </a:lnTo>
                  <a:lnTo>
                    <a:pt x="6704851" y="4549692"/>
                  </a:lnTo>
                  <a:lnTo>
                    <a:pt x="6748383" y="4531366"/>
                  </a:lnTo>
                  <a:lnTo>
                    <a:pt x="6791379" y="4512012"/>
                  </a:lnTo>
                  <a:lnTo>
                    <a:pt x="6833816" y="4491614"/>
                  </a:lnTo>
                  <a:lnTo>
                    <a:pt x="6875671" y="4470156"/>
                  </a:lnTo>
                  <a:lnTo>
                    <a:pt x="6916920" y="4447624"/>
                  </a:lnTo>
                  <a:lnTo>
                    <a:pt x="6957538" y="4424002"/>
                  </a:lnTo>
                  <a:lnTo>
                    <a:pt x="6997504" y="4399275"/>
                  </a:lnTo>
                  <a:lnTo>
                    <a:pt x="7036792" y="4373428"/>
                  </a:lnTo>
                  <a:lnTo>
                    <a:pt x="7075379" y="4346445"/>
                  </a:lnTo>
                  <a:lnTo>
                    <a:pt x="7113243" y="4318312"/>
                  </a:lnTo>
                  <a:lnTo>
                    <a:pt x="7150358" y="4289012"/>
                  </a:lnTo>
                  <a:lnTo>
                    <a:pt x="7186701" y="4258531"/>
                  </a:lnTo>
                  <a:lnTo>
                    <a:pt x="7222250" y="4226853"/>
                  </a:lnTo>
                  <a:lnTo>
                    <a:pt x="7256980" y="4193963"/>
                  </a:lnTo>
                  <a:lnTo>
                    <a:pt x="7290867" y="4159846"/>
                  </a:lnTo>
                  <a:lnTo>
                    <a:pt x="7324527" y="4123077"/>
                  </a:lnTo>
                  <a:lnTo>
                    <a:pt x="7357007" y="4085381"/>
                  </a:lnTo>
                  <a:lnTo>
                    <a:pt x="7388335" y="4046798"/>
                  </a:lnTo>
                  <a:lnTo>
                    <a:pt x="7418543" y="4007369"/>
                  </a:lnTo>
                  <a:lnTo>
                    <a:pt x="7447660" y="3967134"/>
                  </a:lnTo>
                  <a:lnTo>
                    <a:pt x="7475715" y="3926132"/>
                  </a:lnTo>
                  <a:lnTo>
                    <a:pt x="7502739" y="3884404"/>
                  </a:lnTo>
                  <a:lnTo>
                    <a:pt x="7528761" y="3841989"/>
                  </a:lnTo>
                  <a:lnTo>
                    <a:pt x="7553812" y="3798928"/>
                  </a:lnTo>
                  <a:lnTo>
                    <a:pt x="7577920" y="3755261"/>
                  </a:lnTo>
                  <a:lnTo>
                    <a:pt x="7601117" y="3711027"/>
                  </a:lnTo>
                  <a:lnTo>
                    <a:pt x="7623432" y="3666266"/>
                  </a:lnTo>
                  <a:lnTo>
                    <a:pt x="7644895" y="3621019"/>
                  </a:lnTo>
                  <a:lnTo>
                    <a:pt x="7665535" y="3575325"/>
                  </a:lnTo>
                  <a:lnTo>
                    <a:pt x="7685383" y="3529225"/>
                  </a:lnTo>
                  <a:lnTo>
                    <a:pt x="7704469" y="3482758"/>
                  </a:lnTo>
                  <a:lnTo>
                    <a:pt x="7722822" y="3435964"/>
                  </a:lnTo>
                  <a:lnTo>
                    <a:pt x="7740471" y="3388884"/>
                  </a:lnTo>
                  <a:lnTo>
                    <a:pt x="7757448" y="3341558"/>
                  </a:lnTo>
                  <a:lnTo>
                    <a:pt x="7773782" y="3294024"/>
                  </a:lnTo>
                  <a:lnTo>
                    <a:pt x="7789503" y="3246324"/>
                  </a:lnTo>
                  <a:lnTo>
                    <a:pt x="7804640" y="3198498"/>
                  </a:lnTo>
                  <a:lnTo>
                    <a:pt x="7819224" y="3150585"/>
                  </a:lnTo>
                  <a:lnTo>
                    <a:pt x="7833284" y="3102625"/>
                  </a:lnTo>
                  <a:lnTo>
                    <a:pt x="7846851" y="3054658"/>
                  </a:lnTo>
                  <a:lnTo>
                    <a:pt x="7859954" y="3006725"/>
                  </a:lnTo>
                  <a:lnTo>
                    <a:pt x="7872026" y="2960598"/>
                  </a:lnTo>
                  <a:lnTo>
                    <a:pt x="7883664" y="2914036"/>
                  </a:lnTo>
                  <a:lnTo>
                    <a:pt x="7894845" y="2867073"/>
                  </a:lnTo>
                  <a:lnTo>
                    <a:pt x="7905546" y="2819738"/>
                  </a:lnTo>
                  <a:lnTo>
                    <a:pt x="7915746" y="2772063"/>
                  </a:lnTo>
                  <a:lnTo>
                    <a:pt x="7925420" y="2724081"/>
                  </a:lnTo>
                  <a:lnTo>
                    <a:pt x="7934548" y="2675822"/>
                  </a:lnTo>
                  <a:lnTo>
                    <a:pt x="7943105" y="2627319"/>
                  </a:lnTo>
                  <a:lnTo>
                    <a:pt x="7951070" y="2578603"/>
                  </a:lnTo>
                  <a:lnTo>
                    <a:pt x="7958420" y="2529705"/>
                  </a:lnTo>
                  <a:lnTo>
                    <a:pt x="7965132" y="2480657"/>
                  </a:lnTo>
                  <a:lnTo>
                    <a:pt x="7971184" y="2431490"/>
                  </a:lnTo>
                  <a:lnTo>
                    <a:pt x="7976552" y="2382237"/>
                  </a:lnTo>
                  <a:lnTo>
                    <a:pt x="7981216" y="2332929"/>
                  </a:lnTo>
                  <a:lnTo>
                    <a:pt x="7985150" y="2283596"/>
                  </a:lnTo>
                  <a:lnTo>
                    <a:pt x="7988334" y="2234272"/>
                  </a:lnTo>
                  <a:lnTo>
                    <a:pt x="7990745" y="2184987"/>
                  </a:lnTo>
                  <a:lnTo>
                    <a:pt x="7992359" y="2135774"/>
                  </a:lnTo>
                  <a:lnTo>
                    <a:pt x="7993155" y="2086663"/>
                  </a:lnTo>
                  <a:lnTo>
                    <a:pt x="7993109" y="2037686"/>
                  </a:lnTo>
                  <a:lnTo>
                    <a:pt x="7992200" y="1988875"/>
                  </a:lnTo>
                  <a:lnTo>
                    <a:pt x="7990404" y="1940262"/>
                  </a:lnTo>
                  <a:lnTo>
                    <a:pt x="7987699" y="1891878"/>
                  </a:lnTo>
                  <a:lnTo>
                    <a:pt x="7984062" y="1843754"/>
                  </a:lnTo>
                  <a:lnTo>
                    <a:pt x="7979470" y="1795922"/>
                  </a:lnTo>
                  <a:lnTo>
                    <a:pt x="7973902" y="1748414"/>
                  </a:lnTo>
                  <a:lnTo>
                    <a:pt x="7967334" y="1701262"/>
                  </a:lnTo>
                  <a:lnTo>
                    <a:pt x="7959744" y="1654496"/>
                  </a:lnTo>
                  <a:lnTo>
                    <a:pt x="7951108" y="1608149"/>
                  </a:lnTo>
                  <a:lnTo>
                    <a:pt x="7941406" y="1562252"/>
                  </a:lnTo>
                  <a:lnTo>
                    <a:pt x="7930613" y="1516837"/>
                  </a:lnTo>
                  <a:lnTo>
                    <a:pt x="7918708" y="1471934"/>
                  </a:lnTo>
                  <a:lnTo>
                    <a:pt x="7905667" y="1427577"/>
                  </a:lnTo>
                  <a:lnTo>
                    <a:pt x="7891468" y="1383796"/>
                  </a:lnTo>
                  <a:lnTo>
                    <a:pt x="7876089" y="1340623"/>
                  </a:lnTo>
                  <a:lnTo>
                    <a:pt x="7859507" y="1298090"/>
                  </a:lnTo>
                  <a:lnTo>
                    <a:pt x="7841699" y="1256228"/>
                  </a:lnTo>
                  <a:lnTo>
                    <a:pt x="7822642" y="1215068"/>
                  </a:lnTo>
                  <a:lnTo>
                    <a:pt x="7802315" y="1174643"/>
                  </a:lnTo>
                  <a:lnTo>
                    <a:pt x="7780694" y="1134984"/>
                  </a:lnTo>
                  <a:lnTo>
                    <a:pt x="7757756" y="1096123"/>
                  </a:lnTo>
                  <a:lnTo>
                    <a:pt x="7733480" y="1058090"/>
                  </a:lnTo>
                  <a:lnTo>
                    <a:pt x="7707842" y="1020918"/>
                  </a:lnTo>
                  <a:lnTo>
                    <a:pt x="7680821" y="984638"/>
                  </a:lnTo>
                  <a:lnTo>
                    <a:pt x="7652392" y="949283"/>
                  </a:lnTo>
                  <a:lnTo>
                    <a:pt x="7622534" y="914882"/>
                  </a:lnTo>
                  <a:lnTo>
                    <a:pt x="7591224" y="881469"/>
                  </a:lnTo>
                  <a:lnTo>
                    <a:pt x="7558440" y="849074"/>
                  </a:lnTo>
                  <a:lnTo>
                    <a:pt x="7524159" y="817729"/>
                  </a:lnTo>
                  <a:lnTo>
                    <a:pt x="7488357" y="787466"/>
                  </a:lnTo>
                  <a:lnTo>
                    <a:pt x="7451014" y="758316"/>
                  </a:lnTo>
                  <a:lnTo>
                    <a:pt x="7409216" y="728357"/>
                  </a:lnTo>
                  <a:lnTo>
                    <a:pt x="7366470" y="700055"/>
                  </a:lnTo>
                  <a:lnTo>
                    <a:pt x="7322902" y="673193"/>
                  </a:lnTo>
                  <a:lnTo>
                    <a:pt x="7278637" y="647555"/>
                  </a:lnTo>
                  <a:lnTo>
                    <a:pt x="7233801" y="622924"/>
                  </a:lnTo>
                  <a:lnTo>
                    <a:pt x="7188520" y="599083"/>
                  </a:lnTo>
                  <a:lnTo>
                    <a:pt x="7142918" y="575815"/>
                  </a:lnTo>
                  <a:lnTo>
                    <a:pt x="7005445" y="507277"/>
                  </a:lnTo>
                  <a:lnTo>
                    <a:pt x="6959817" y="484129"/>
                  </a:lnTo>
                  <a:lnTo>
                    <a:pt x="6914496" y="460470"/>
                  </a:lnTo>
                  <a:lnTo>
                    <a:pt x="6869607" y="436082"/>
                  </a:lnTo>
                  <a:lnTo>
                    <a:pt x="6825276" y="410747"/>
                  </a:lnTo>
                  <a:lnTo>
                    <a:pt x="6781629" y="384250"/>
                  </a:lnTo>
                  <a:lnTo>
                    <a:pt x="6738791" y="356372"/>
                  </a:lnTo>
                  <a:lnTo>
                    <a:pt x="6696888" y="326898"/>
                  </a:lnTo>
                  <a:lnTo>
                    <a:pt x="6659352" y="297750"/>
                  </a:lnTo>
                  <a:lnTo>
                    <a:pt x="6623325" y="267591"/>
                  </a:lnTo>
                  <a:lnTo>
                    <a:pt x="6588770" y="236446"/>
                  </a:lnTo>
                  <a:lnTo>
                    <a:pt x="6555651" y="204340"/>
                  </a:lnTo>
                  <a:lnTo>
                    <a:pt x="6523932" y="171301"/>
                  </a:lnTo>
                  <a:lnTo>
                    <a:pt x="6493578" y="137352"/>
                  </a:lnTo>
                  <a:lnTo>
                    <a:pt x="6464553" y="102521"/>
                  </a:lnTo>
                  <a:lnTo>
                    <a:pt x="6436821" y="66834"/>
                  </a:lnTo>
                  <a:lnTo>
                    <a:pt x="6410346" y="30315"/>
                  </a:lnTo>
                  <a:lnTo>
                    <a:pt x="6389833" y="0"/>
                  </a:lnTo>
                  <a:close/>
                </a:path>
              </a:pathLst>
            </a:custGeom>
            <a:solidFill>
              <a:srgbClr val="CAE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107440" cy="1419225"/>
            </a:xfrm>
            <a:custGeom>
              <a:avLst/>
              <a:gdLst/>
              <a:ahLst/>
              <a:cxnLst/>
              <a:rect l="l" t="t" r="r" b="b"/>
              <a:pathLst>
                <a:path w="1107440" h="1419225">
                  <a:moveTo>
                    <a:pt x="1107438" y="0"/>
                  </a:moveTo>
                  <a:lnTo>
                    <a:pt x="0" y="0"/>
                  </a:lnTo>
                  <a:lnTo>
                    <a:pt x="0" y="1419160"/>
                  </a:lnTo>
                  <a:lnTo>
                    <a:pt x="60222" y="1379442"/>
                  </a:lnTo>
                  <a:lnTo>
                    <a:pt x="96090" y="1351152"/>
                  </a:lnTo>
                  <a:lnTo>
                    <a:pt x="132077" y="1317527"/>
                  </a:lnTo>
                  <a:lnTo>
                    <a:pt x="164511" y="1280889"/>
                  </a:lnTo>
                  <a:lnTo>
                    <a:pt x="193661" y="1241582"/>
                  </a:lnTo>
                  <a:lnTo>
                    <a:pt x="219797" y="1199948"/>
                  </a:lnTo>
                  <a:lnTo>
                    <a:pt x="243189" y="1156332"/>
                  </a:lnTo>
                  <a:lnTo>
                    <a:pt x="264108" y="1111076"/>
                  </a:lnTo>
                  <a:lnTo>
                    <a:pt x="282822" y="1064525"/>
                  </a:lnTo>
                  <a:lnTo>
                    <a:pt x="299602" y="1017022"/>
                  </a:lnTo>
                  <a:lnTo>
                    <a:pt x="314717" y="968910"/>
                  </a:lnTo>
                  <a:lnTo>
                    <a:pt x="328437" y="920534"/>
                  </a:lnTo>
                  <a:lnTo>
                    <a:pt x="341033" y="872236"/>
                  </a:lnTo>
                  <a:lnTo>
                    <a:pt x="365257" y="775358"/>
                  </a:lnTo>
                  <a:lnTo>
                    <a:pt x="377824" y="726866"/>
                  </a:lnTo>
                  <a:lnTo>
                    <a:pt x="391172" y="678638"/>
                  </a:lnTo>
                  <a:lnTo>
                    <a:pt x="405661" y="630898"/>
                  </a:lnTo>
                  <a:lnTo>
                    <a:pt x="421648" y="583871"/>
                  </a:lnTo>
                  <a:lnTo>
                    <a:pt x="439494" y="537782"/>
                  </a:lnTo>
                  <a:lnTo>
                    <a:pt x="459555" y="492854"/>
                  </a:lnTo>
                  <a:lnTo>
                    <a:pt x="482192" y="449312"/>
                  </a:lnTo>
                  <a:lnTo>
                    <a:pt x="507762" y="407380"/>
                  </a:lnTo>
                  <a:lnTo>
                    <a:pt x="536625" y="367284"/>
                  </a:lnTo>
                  <a:lnTo>
                    <a:pt x="568718" y="329610"/>
                  </a:lnTo>
                  <a:lnTo>
                    <a:pt x="603327" y="294776"/>
                  </a:lnTo>
                  <a:lnTo>
                    <a:pt x="640189" y="262495"/>
                  </a:lnTo>
                  <a:lnTo>
                    <a:pt x="679039" y="232481"/>
                  </a:lnTo>
                  <a:lnTo>
                    <a:pt x="719614" y="204448"/>
                  </a:lnTo>
                  <a:lnTo>
                    <a:pt x="761650" y="178109"/>
                  </a:lnTo>
                  <a:lnTo>
                    <a:pt x="804883" y="153177"/>
                  </a:lnTo>
                  <a:lnTo>
                    <a:pt x="849049" y="129368"/>
                  </a:lnTo>
                  <a:lnTo>
                    <a:pt x="893884" y="106393"/>
                  </a:lnTo>
                  <a:lnTo>
                    <a:pt x="1074644" y="17123"/>
                  </a:lnTo>
                  <a:lnTo>
                    <a:pt x="1107438" y="0"/>
                  </a:lnTo>
                  <a:close/>
                </a:path>
              </a:pathLst>
            </a:custGeom>
            <a:solidFill>
              <a:srgbClr val="ED8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664" y="0"/>
              <a:ext cx="8836660" cy="5143500"/>
            </a:xfrm>
            <a:custGeom>
              <a:avLst/>
              <a:gdLst/>
              <a:ahLst/>
              <a:cxnLst/>
              <a:rect l="l" t="t" r="r" b="b"/>
              <a:pathLst>
                <a:path w="8836660" h="5143500">
                  <a:moveTo>
                    <a:pt x="525221" y="1697736"/>
                  </a:moveTo>
                  <a:lnTo>
                    <a:pt x="486879" y="1704594"/>
                  </a:lnTo>
                  <a:lnTo>
                    <a:pt x="478967" y="1704644"/>
                  </a:lnTo>
                  <a:lnTo>
                    <a:pt x="471487" y="1702181"/>
                  </a:lnTo>
                  <a:lnTo>
                    <a:pt x="465137" y="1697926"/>
                  </a:lnTo>
                  <a:lnTo>
                    <a:pt x="460603" y="1692529"/>
                  </a:lnTo>
                  <a:lnTo>
                    <a:pt x="453542" y="1679435"/>
                  </a:lnTo>
                  <a:lnTo>
                    <a:pt x="421347" y="1619631"/>
                  </a:lnTo>
                  <a:lnTo>
                    <a:pt x="381228" y="1669923"/>
                  </a:lnTo>
                  <a:lnTo>
                    <a:pt x="360057" y="1679435"/>
                  </a:lnTo>
                  <a:lnTo>
                    <a:pt x="352539" y="1677809"/>
                  </a:lnTo>
                  <a:lnTo>
                    <a:pt x="345528" y="1673733"/>
                  </a:lnTo>
                  <a:lnTo>
                    <a:pt x="324421" y="1655699"/>
                  </a:lnTo>
                  <a:lnTo>
                    <a:pt x="316649" y="1745234"/>
                  </a:lnTo>
                  <a:lnTo>
                    <a:pt x="316407" y="1750187"/>
                  </a:lnTo>
                  <a:lnTo>
                    <a:pt x="314134" y="1753616"/>
                  </a:lnTo>
                  <a:lnTo>
                    <a:pt x="311073" y="1755394"/>
                  </a:lnTo>
                  <a:lnTo>
                    <a:pt x="305663" y="1758696"/>
                  </a:lnTo>
                  <a:lnTo>
                    <a:pt x="297903" y="1756918"/>
                  </a:lnTo>
                  <a:lnTo>
                    <a:pt x="294462" y="1749679"/>
                  </a:lnTo>
                  <a:lnTo>
                    <a:pt x="249110" y="1658835"/>
                  </a:lnTo>
                  <a:lnTo>
                    <a:pt x="228727" y="1617980"/>
                  </a:lnTo>
                  <a:lnTo>
                    <a:pt x="203568" y="1649095"/>
                  </a:lnTo>
                  <a:lnTo>
                    <a:pt x="201599" y="1651762"/>
                  </a:lnTo>
                  <a:lnTo>
                    <a:pt x="199288" y="1653921"/>
                  </a:lnTo>
                  <a:lnTo>
                    <a:pt x="196646" y="1655572"/>
                  </a:lnTo>
                  <a:lnTo>
                    <a:pt x="190944" y="1657959"/>
                  </a:lnTo>
                  <a:lnTo>
                    <a:pt x="184797" y="1658835"/>
                  </a:lnTo>
                  <a:lnTo>
                    <a:pt x="178536" y="1658200"/>
                  </a:lnTo>
                  <a:lnTo>
                    <a:pt x="172529" y="1656080"/>
                  </a:lnTo>
                  <a:lnTo>
                    <a:pt x="95529" y="1620139"/>
                  </a:lnTo>
                  <a:lnTo>
                    <a:pt x="108165" y="1704721"/>
                  </a:lnTo>
                  <a:lnTo>
                    <a:pt x="56692" y="1745869"/>
                  </a:lnTo>
                  <a:lnTo>
                    <a:pt x="163563" y="1848612"/>
                  </a:lnTo>
                  <a:lnTo>
                    <a:pt x="169811" y="1855343"/>
                  </a:lnTo>
                  <a:lnTo>
                    <a:pt x="167309" y="1864487"/>
                  </a:lnTo>
                  <a:lnTo>
                    <a:pt x="158775" y="1869567"/>
                  </a:lnTo>
                  <a:lnTo>
                    <a:pt x="155956" y="1870202"/>
                  </a:lnTo>
                  <a:lnTo>
                    <a:pt x="152793" y="1869706"/>
                  </a:lnTo>
                  <a:lnTo>
                    <a:pt x="63487" y="1850021"/>
                  </a:lnTo>
                  <a:lnTo>
                    <a:pt x="75552" y="1875028"/>
                  </a:lnTo>
                  <a:lnTo>
                    <a:pt x="77431" y="1884921"/>
                  </a:lnTo>
                  <a:lnTo>
                    <a:pt x="75666" y="1894268"/>
                  </a:lnTo>
                  <a:lnTo>
                    <a:pt x="70853" y="1902396"/>
                  </a:lnTo>
                  <a:lnTo>
                    <a:pt x="63601" y="1908556"/>
                  </a:lnTo>
                  <a:lnTo>
                    <a:pt x="62839" y="1908937"/>
                  </a:lnTo>
                  <a:lnTo>
                    <a:pt x="62141" y="1909445"/>
                  </a:lnTo>
                  <a:lnTo>
                    <a:pt x="61328" y="1909826"/>
                  </a:lnTo>
                  <a:lnTo>
                    <a:pt x="0" y="1931924"/>
                  </a:lnTo>
                  <a:lnTo>
                    <a:pt x="58000" y="1992249"/>
                  </a:lnTo>
                  <a:lnTo>
                    <a:pt x="62547" y="1998840"/>
                  </a:lnTo>
                  <a:lnTo>
                    <a:pt x="64516" y="2005914"/>
                  </a:lnTo>
                  <a:lnTo>
                    <a:pt x="64198" y="2013254"/>
                  </a:lnTo>
                  <a:lnTo>
                    <a:pt x="61899" y="2020697"/>
                  </a:lnTo>
                  <a:lnTo>
                    <a:pt x="45275" y="2053971"/>
                  </a:lnTo>
                  <a:lnTo>
                    <a:pt x="214198" y="2033270"/>
                  </a:lnTo>
                  <a:lnTo>
                    <a:pt x="253314" y="2059559"/>
                  </a:lnTo>
                  <a:lnTo>
                    <a:pt x="262750" y="2094738"/>
                  </a:lnTo>
                  <a:lnTo>
                    <a:pt x="331647" y="2033270"/>
                  </a:lnTo>
                  <a:lnTo>
                    <a:pt x="357136" y="2010537"/>
                  </a:lnTo>
                  <a:lnTo>
                    <a:pt x="357670" y="2010029"/>
                  </a:lnTo>
                  <a:lnTo>
                    <a:pt x="358330" y="2009521"/>
                  </a:lnTo>
                  <a:lnTo>
                    <a:pt x="359016" y="2009140"/>
                  </a:lnTo>
                  <a:lnTo>
                    <a:pt x="363880" y="2006219"/>
                  </a:lnTo>
                  <a:lnTo>
                    <a:pt x="370763" y="2006473"/>
                  </a:lnTo>
                  <a:lnTo>
                    <a:pt x="374713" y="2013077"/>
                  </a:lnTo>
                  <a:lnTo>
                    <a:pt x="452310" y="2123186"/>
                  </a:lnTo>
                  <a:lnTo>
                    <a:pt x="472617" y="2108073"/>
                  </a:lnTo>
                  <a:lnTo>
                    <a:pt x="391896" y="2006219"/>
                  </a:lnTo>
                  <a:lnTo>
                    <a:pt x="388480" y="2001901"/>
                  </a:lnTo>
                  <a:lnTo>
                    <a:pt x="384238" y="1997202"/>
                  </a:lnTo>
                  <a:lnTo>
                    <a:pt x="386410" y="1988566"/>
                  </a:lnTo>
                  <a:lnTo>
                    <a:pt x="391756" y="1985391"/>
                  </a:lnTo>
                  <a:lnTo>
                    <a:pt x="499884" y="1919224"/>
                  </a:lnTo>
                  <a:lnTo>
                    <a:pt x="470115" y="1898904"/>
                  </a:lnTo>
                  <a:lnTo>
                    <a:pt x="459867" y="1889645"/>
                  </a:lnTo>
                  <a:lnTo>
                    <a:pt x="454177" y="1878355"/>
                  </a:lnTo>
                  <a:lnTo>
                    <a:pt x="453631" y="1870202"/>
                  </a:lnTo>
                  <a:lnTo>
                    <a:pt x="453351" y="1866036"/>
                  </a:lnTo>
                  <a:lnTo>
                    <a:pt x="457746" y="1853692"/>
                  </a:lnTo>
                  <a:lnTo>
                    <a:pt x="498843" y="1758696"/>
                  </a:lnTo>
                  <a:lnTo>
                    <a:pt x="522224" y="1704644"/>
                  </a:lnTo>
                  <a:lnTo>
                    <a:pt x="525221" y="1697736"/>
                  </a:lnTo>
                  <a:close/>
                </a:path>
                <a:path w="8836660" h="5143500">
                  <a:moveTo>
                    <a:pt x="4685296" y="5143500"/>
                  </a:moveTo>
                  <a:lnTo>
                    <a:pt x="4657395" y="5132019"/>
                  </a:lnTo>
                  <a:lnTo>
                    <a:pt x="4654474" y="5130863"/>
                  </a:lnTo>
                  <a:lnTo>
                    <a:pt x="4651934" y="5129238"/>
                  </a:lnTo>
                  <a:lnTo>
                    <a:pt x="4649775" y="5127193"/>
                  </a:lnTo>
                  <a:lnTo>
                    <a:pt x="4645126" y="5121338"/>
                  </a:lnTo>
                  <a:lnTo>
                    <a:pt x="4642409" y="5114341"/>
                  </a:lnTo>
                  <a:lnTo>
                    <a:pt x="4641875" y="5106657"/>
                  </a:lnTo>
                  <a:lnTo>
                    <a:pt x="4643806" y="5098796"/>
                  </a:lnTo>
                  <a:lnTo>
                    <a:pt x="4646866" y="5092065"/>
                  </a:lnTo>
                  <a:lnTo>
                    <a:pt x="4655363" y="5073472"/>
                  </a:lnTo>
                  <a:lnTo>
                    <a:pt x="4567098" y="5090922"/>
                  </a:lnTo>
                  <a:lnTo>
                    <a:pt x="4562272" y="5092065"/>
                  </a:lnTo>
                  <a:lnTo>
                    <a:pt x="4558335" y="5090833"/>
                  </a:lnTo>
                  <a:lnTo>
                    <a:pt x="4555795" y="5088407"/>
                  </a:lnTo>
                  <a:lnTo>
                    <a:pt x="4551223" y="5084115"/>
                  </a:lnTo>
                  <a:lnTo>
                    <a:pt x="4550715" y="5076177"/>
                  </a:lnTo>
                  <a:lnTo>
                    <a:pt x="4556684" y="5070868"/>
                  </a:lnTo>
                  <a:lnTo>
                    <a:pt x="4654486" y="4980648"/>
                  </a:lnTo>
                  <a:lnTo>
                    <a:pt x="4664888" y="4971059"/>
                  </a:lnTo>
                  <a:lnTo>
                    <a:pt x="4627931" y="4955565"/>
                  </a:lnTo>
                  <a:lnTo>
                    <a:pt x="4624883" y="4954422"/>
                  </a:lnTo>
                  <a:lnTo>
                    <a:pt x="4622089" y="4952809"/>
                  </a:lnTo>
                  <a:lnTo>
                    <a:pt x="4619930" y="4950714"/>
                  </a:lnTo>
                  <a:lnTo>
                    <a:pt x="4613834" y="4945037"/>
                  </a:lnTo>
                  <a:lnTo>
                    <a:pt x="4611167" y="4936147"/>
                  </a:lnTo>
                  <a:lnTo>
                    <a:pt x="4612691" y="4927676"/>
                  </a:lnTo>
                  <a:lnTo>
                    <a:pt x="4619866" y="4881143"/>
                  </a:lnTo>
                  <a:lnTo>
                    <a:pt x="4625645" y="4843742"/>
                  </a:lnTo>
                  <a:lnTo>
                    <a:pt x="4548048" y="4879416"/>
                  </a:lnTo>
                  <a:lnTo>
                    <a:pt x="4540694" y="4881143"/>
                  </a:lnTo>
                  <a:lnTo>
                    <a:pt x="4533392" y="4880902"/>
                  </a:lnTo>
                  <a:lnTo>
                    <a:pt x="4494200" y="4841405"/>
                  </a:lnTo>
                  <a:lnTo>
                    <a:pt x="4425239" y="4972634"/>
                  </a:lnTo>
                  <a:lnTo>
                    <a:pt x="4420413" y="4980533"/>
                  </a:lnTo>
                  <a:lnTo>
                    <a:pt x="4411015" y="4980648"/>
                  </a:lnTo>
                  <a:lnTo>
                    <a:pt x="4405808" y="4975745"/>
                  </a:lnTo>
                  <a:lnTo>
                    <a:pt x="4403776" y="4973866"/>
                  </a:lnTo>
                  <a:lnTo>
                    <a:pt x="4402379" y="4971351"/>
                  </a:lnTo>
                  <a:lnTo>
                    <a:pt x="4401998" y="4968151"/>
                  </a:lnTo>
                  <a:lnTo>
                    <a:pt x="4399102" y="4923002"/>
                  </a:lnTo>
                  <a:lnTo>
                    <a:pt x="4397692" y="4900930"/>
                  </a:lnTo>
                  <a:lnTo>
                    <a:pt x="4396156" y="4876901"/>
                  </a:lnTo>
                  <a:lnTo>
                    <a:pt x="4375455" y="4895443"/>
                  </a:lnTo>
                  <a:lnTo>
                    <a:pt x="4366450" y="4900028"/>
                  </a:lnTo>
                  <a:lnTo>
                    <a:pt x="4356951" y="4900930"/>
                  </a:lnTo>
                  <a:lnTo>
                    <a:pt x="4347819" y="4898555"/>
                  </a:lnTo>
                  <a:lnTo>
                    <a:pt x="4339895" y="4893297"/>
                  </a:lnTo>
                  <a:lnTo>
                    <a:pt x="4339260" y="4892687"/>
                  </a:lnTo>
                  <a:lnTo>
                    <a:pt x="4338625" y="4892141"/>
                  </a:lnTo>
                  <a:lnTo>
                    <a:pt x="4337990" y="4891481"/>
                  </a:lnTo>
                  <a:lnTo>
                    <a:pt x="4299763" y="4838712"/>
                  </a:lnTo>
                  <a:lnTo>
                    <a:pt x="4257853" y="4911204"/>
                  </a:lnTo>
                  <a:lnTo>
                    <a:pt x="4252849" y="4917414"/>
                  </a:lnTo>
                  <a:lnTo>
                    <a:pt x="4246626" y="4921262"/>
                  </a:lnTo>
                  <a:lnTo>
                    <a:pt x="4239463" y="4923002"/>
                  </a:lnTo>
                  <a:lnTo>
                    <a:pt x="4231691" y="4922863"/>
                  </a:lnTo>
                  <a:lnTo>
                    <a:pt x="4195114" y="4916170"/>
                  </a:lnTo>
                  <a:lnTo>
                    <a:pt x="4261917" y="5072659"/>
                  </a:lnTo>
                  <a:lnTo>
                    <a:pt x="4264025" y="5085359"/>
                  </a:lnTo>
                  <a:lnTo>
                    <a:pt x="4262552" y="5097805"/>
                  </a:lnTo>
                  <a:lnTo>
                    <a:pt x="4257154" y="5108880"/>
                  </a:lnTo>
                  <a:lnTo>
                    <a:pt x="4247566" y="5117541"/>
                  </a:lnTo>
                  <a:lnTo>
                    <a:pt x="4216324" y="5136413"/>
                  </a:lnTo>
                  <a:lnTo>
                    <a:pt x="4227627" y="5143500"/>
                  </a:lnTo>
                  <a:lnTo>
                    <a:pt x="4685296" y="5143500"/>
                  </a:lnTo>
                  <a:close/>
                </a:path>
                <a:path w="8836660" h="5143500">
                  <a:moveTo>
                    <a:pt x="8836076" y="305689"/>
                  </a:moveTo>
                  <a:lnTo>
                    <a:pt x="8832837" y="297307"/>
                  </a:lnTo>
                  <a:lnTo>
                    <a:pt x="8808161" y="233299"/>
                  </a:lnTo>
                  <a:lnTo>
                    <a:pt x="8774862" y="146939"/>
                  </a:lnTo>
                  <a:lnTo>
                    <a:pt x="8790864" y="102616"/>
                  </a:lnTo>
                  <a:lnTo>
                    <a:pt x="8822741" y="84836"/>
                  </a:lnTo>
                  <a:lnTo>
                    <a:pt x="8718093" y="13843"/>
                  </a:lnTo>
                  <a:lnTo>
                    <a:pt x="8717458" y="13462"/>
                  </a:lnTo>
                  <a:lnTo>
                    <a:pt x="8716823" y="12954"/>
                  </a:lnTo>
                  <a:lnTo>
                    <a:pt x="8712251" y="8382"/>
                  </a:lnTo>
                  <a:lnTo>
                    <a:pt x="8710854" y="1524"/>
                  </a:lnTo>
                  <a:lnTo>
                    <a:pt x="8712403" y="0"/>
                  </a:lnTo>
                  <a:lnTo>
                    <a:pt x="8374418" y="0"/>
                  </a:lnTo>
                  <a:lnTo>
                    <a:pt x="8323250" y="46609"/>
                  </a:lnTo>
                  <a:lnTo>
                    <a:pt x="8381797" y="73279"/>
                  </a:lnTo>
                  <a:lnTo>
                    <a:pt x="8384718" y="74549"/>
                  </a:lnTo>
                  <a:lnTo>
                    <a:pt x="8387131" y="76327"/>
                  </a:lnTo>
                  <a:lnTo>
                    <a:pt x="8389290" y="78359"/>
                  </a:lnTo>
                  <a:lnTo>
                    <a:pt x="8393722" y="84404"/>
                  </a:lnTo>
                  <a:lnTo>
                    <a:pt x="8396186" y="91528"/>
                  </a:lnTo>
                  <a:lnTo>
                    <a:pt x="8396440" y="99237"/>
                  </a:lnTo>
                  <a:lnTo>
                    <a:pt x="8394243" y="107061"/>
                  </a:lnTo>
                  <a:lnTo>
                    <a:pt x="8381797" y="131826"/>
                  </a:lnTo>
                  <a:lnTo>
                    <a:pt x="8470570" y="117602"/>
                  </a:lnTo>
                  <a:lnTo>
                    <a:pt x="8475396" y="116713"/>
                  </a:lnTo>
                  <a:lnTo>
                    <a:pt x="8479333" y="117983"/>
                  </a:lnTo>
                  <a:lnTo>
                    <a:pt x="8481746" y="120523"/>
                  </a:lnTo>
                  <a:lnTo>
                    <a:pt x="8486191" y="124968"/>
                  </a:lnTo>
                  <a:lnTo>
                    <a:pt x="8486445" y="132969"/>
                  </a:lnTo>
                  <a:lnTo>
                    <a:pt x="8480349" y="138049"/>
                  </a:lnTo>
                  <a:lnTo>
                    <a:pt x="8368462" y="233934"/>
                  </a:lnTo>
                  <a:lnTo>
                    <a:pt x="8404911" y="250698"/>
                  </a:lnTo>
                  <a:lnTo>
                    <a:pt x="8407959" y="251968"/>
                  </a:lnTo>
                  <a:lnTo>
                    <a:pt x="8410626" y="253619"/>
                  </a:lnTo>
                  <a:lnTo>
                    <a:pt x="8412785" y="255905"/>
                  </a:lnTo>
                  <a:lnTo>
                    <a:pt x="8418627" y="261747"/>
                  </a:lnTo>
                  <a:lnTo>
                    <a:pt x="8421040" y="270764"/>
                  </a:lnTo>
                  <a:lnTo>
                    <a:pt x="8419135" y="279146"/>
                  </a:lnTo>
                  <a:lnTo>
                    <a:pt x="8403133" y="362585"/>
                  </a:lnTo>
                  <a:lnTo>
                    <a:pt x="8482000" y="329692"/>
                  </a:lnTo>
                  <a:lnTo>
                    <a:pt x="8489404" y="328218"/>
                  </a:lnTo>
                  <a:lnTo>
                    <a:pt x="8534451" y="369570"/>
                  </a:lnTo>
                  <a:lnTo>
                    <a:pt x="8558085" y="328218"/>
                  </a:lnTo>
                  <a:lnTo>
                    <a:pt x="8607984" y="240919"/>
                  </a:lnTo>
                  <a:lnTo>
                    <a:pt x="8613191" y="233299"/>
                  </a:lnTo>
                  <a:lnTo>
                    <a:pt x="8622462" y="233426"/>
                  </a:lnTo>
                  <a:lnTo>
                    <a:pt x="8627542" y="238633"/>
                  </a:lnTo>
                  <a:lnTo>
                    <a:pt x="8629574" y="240538"/>
                  </a:lnTo>
                  <a:lnTo>
                    <a:pt x="8630844" y="243078"/>
                  </a:lnTo>
                  <a:lnTo>
                    <a:pt x="8631098" y="246253"/>
                  </a:lnTo>
                  <a:lnTo>
                    <a:pt x="8633765" y="337693"/>
                  </a:lnTo>
                  <a:lnTo>
                    <a:pt x="8655101" y="319913"/>
                  </a:lnTo>
                  <a:lnTo>
                    <a:pt x="8664219" y="315683"/>
                  </a:lnTo>
                  <a:lnTo>
                    <a:pt x="8673719" y="315112"/>
                  </a:lnTo>
                  <a:lnTo>
                    <a:pt x="8682761" y="317792"/>
                  </a:lnTo>
                  <a:lnTo>
                    <a:pt x="8690534" y="323342"/>
                  </a:lnTo>
                  <a:lnTo>
                    <a:pt x="8691169" y="323977"/>
                  </a:lnTo>
                  <a:lnTo>
                    <a:pt x="8691677" y="324612"/>
                  </a:lnTo>
                  <a:lnTo>
                    <a:pt x="8692312" y="325247"/>
                  </a:lnTo>
                  <a:lnTo>
                    <a:pt x="8728634" y="379349"/>
                  </a:lnTo>
                  <a:lnTo>
                    <a:pt x="8768855" y="315112"/>
                  </a:lnTo>
                  <a:lnTo>
                    <a:pt x="8773084" y="308356"/>
                  </a:lnTo>
                  <a:lnTo>
                    <a:pt x="8778367" y="302387"/>
                  </a:lnTo>
                  <a:lnTo>
                    <a:pt x="8784730" y="298792"/>
                  </a:lnTo>
                  <a:lnTo>
                    <a:pt x="8791905" y="297307"/>
                  </a:lnTo>
                  <a:lnTo>
                    <a:pt x="8799627" y="297688"/>
                  </a:lnTo>
                  <a:lnTo>
                    <a:pt x="8836076" y="305689"/>
                  </a:lnTo>
                  <a:close/>
                </a:path>
              </a:pathLst>
            </a:custGeom>
            <a:solidFill>
              <a:srgbClr val="CAE7EA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0114" y="428320"/>
            <a:ext cx="471678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5"/>
              </a:spcBef>
            </a:pPr>
            <a:r>
              <a:rPr sz="2000" spc="-45" dirty="0"/>
              <a:t>Ключевые </a:t>
            </a:r>
            <a:r>
              <a:rPr sz="2000" spc="-15" dirty="0"/>
              <a:t>проекты, </a:t>
            </a:r>
            <a:r>
              <a:rPr sz="2000" spc="-35" dirty="0"/>
              <a:t>форумы, </a:t>
            </a:r>
            <a:r>
              <a:rPr sz="2000" spc="-30" dirty="0"/>
              <a:t> </a:t>
            </a:r>
            <a:r>
              <a:rPr sz="2000" spc="-10" dirty="0"/>
              <a:t>меропр</a:t>
            </a:r>
            <a:r>
              <a:rPr sz="2000" spc="-5" dirty="0"/>
              <a:t>и</a:t>
            </a:r>
            <a:r>
              <a:rPr sz="2000" spc="15" dirty="0"/>
              <a:t>яти</a:t>
            </a:r>
            <a:r>
              <a:rPr sz="2000" spc="-90" dirty="0"/>
              <a:t>я,</a:t>
            </a:r>
            <a:r>
              <a:rPr sz="2000" spc="-114" dirty="0"/>
              <a:t> </a:t>
            </a:r>
            <a:r>
              <a:rPr sz="2000" spc="-95" dirty="0"/>
              <a:t>в</a:t>
            </a:r>
            <a:r>
              <a:rPr sz="2000" spc="-85" dirty="0"/>
              <a:t> </a:t>
            </a:r>
            <a:r>
              <a:rPr sz="2000" spc="40" dirty="0"/>
              <a:t>р</a:t>
            </a:r>
            <a:r>
              <a:rPr sz="2000" spc="45" dirty="0"/>
              <a:t>а</a:t>
            </a:r>
            <a:r>
              <a:rPr sz="2000" spc="30" dirty="0"/>
              <a:t>мках</a:t>
            </a:r>
            <a:r>
              <a:rPr sz="2000" spc="-95" dirty="0"/>
              <a:t> </a:t>
            </a:r>
            <a:r>
              <a:rPr sz="2000" spc="40" dirty="0"/>
              <a:t>о</a:t>
            </a:r>
            <a:r>
              <a:rPr sz="2000" spc="20" dirty="0"/>
              <a:t>т</a:t>
            </a:r>
            <a:r>
              <a:rPr sz="2000" spc="40" dirty="0"/>
              <a:t>р</a:t>
            </a:r>
            <a:r>
              <a:rPr sz="2000" spc="45" dirty="0"/>
              <a:t>а</a:t>
            </a:r>
            <a:r>
              <a:rPr sz="2000" spc="15" dirty="0"/>
              <a:t>сли  </a:t>
            </a:r>
            <a:r>
              <a:rPr sz="2000" spc="-15" dirty="0"/>
              <a:t>физической</a:t>
            </a:r>
            <a:r>
              <a:rPr sz="2000" spc="-145" dirty="0"/>
              <a:t> </a:t>
            </a:r>
            <a:r>
              <a:rPr sz="2000" spc="20" dirty="0"/>
              <a:t>культуры</a:t>
            </a:r>
            <a:r>
              <a:rPr sz="2000" spc="-140" dirty="0"/>
              <a:t> </a:t>
            </a:r>
            <a:r>
              <a:rPr sz="2000" spc="10" dirty="0"/>
              <a:t>и</a:t>
            </a:r>
            <a:r>
              <a:rPr sz="2000" spc="-105" dirty="0"/>
              <a:t> </a:t>
            </a:r>
            <a:r>
              <a:rPr sz="2000" spc="30" dirty="0"/>
              <a:t>спорта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1185163" y="1819046"/>
            <a:ext cx="7092950" cy="1989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90"/>
              </a:spcBef>
            </a:pP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Cовместный</a:t>
            </a:r>
            <a:r>
              <a:rPr sz="1600" spc="-7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проект</a:t>
            </a:r>
            <a:r>
              <a:rPr sz="1600" spc="-7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МБУ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ССШ</a:t>
            </a:r>
            <a:r>
              <a:rPr sz="16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6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«Олимп»,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отдела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по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спорту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и</a:t>
            </a:r>
            <a:r>
              <a:rPr sz="1600" spc="-10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молодежной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политике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и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КДН</a:t>
            </a:r>
            <a:r>
              <a:rPr sz="1600" spc="-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–</a:t>
            </a:r>
            <a:endParaRPr sz="16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spc="-8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«Наставничество».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2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6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И</a:t>
            </a:r>
            <a:r>
              <a:rPr sz="1600" spc="-9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4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этом</a:t>
            </a:r>
            <a:r>
              <a:rPr sz="1600" spc="-9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направлении</a:t>
            </a:r>
            <a:r>
              <a:rPr sz="1600" spc="-6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4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у</a:t>
            </a:r>
            <a:r>
              <a:rPr sz="1600" spc="-9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нас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тоже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есть</a:t>
            </a:r>
            <a:r>
              <a:rPr sz="1600" spc="-9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положительный</a:t>
            </a:r>
            <a:r>
              <a:rPr sz="1600" spc="-7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опыт.</a:t>
            </a:r>
            <a:endParaRPr sz="16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Тренер</a:t>
            </a:r>
            <a:r>
              <a:rPr sz="1600" spc="-13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МБУ</a:t>
            </a:r>
            <a:r>
              <a:rPr sz="1600" spc="-10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ССШ</a:t>
            </a:r>
            <a:r>
              <a:rPr sz="1600" spc="-9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6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«Олимп»</a:t>
            </a:r>
            <a:r>
              <a:rPr sz="1600" spc="-140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1F484E"/>
                </a:solidFill>
                <a:latin typeface="Franklin Gothic Medium"/>
                <a:cs typeface="Franklin Gothic Medium"/>
              </a:rPr>
              <a:t>Родионова</a:t>
            </a:r>
            <a:r>
              <a:rPr sz="1600" spc="-12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 </a:t>
            </a:r>
            <a:r>
              <a:rPr sz="1600" spc="-55" dirty="0">
                <a:solidFill>
                  <a:srgbClr val="1F484E"/>
                </a:solidFill>
                <a:latin typeface="Franklin Gothic Medium"/>
                <a:cs typeface="Franklin Gothic Medium"/>
              </a:rPr>
              <a:t>Н.В</a:t>
            </a:r>
            <a:r>
              <a:rPr sz="1600" spc="-5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.</a:t>
            </a:r>
            <a:r>
              <a:rPr sz="1600" spc="-10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является</a:t>
            </a:r>
            <a:r>
              <a:rPr sz="1600" spc="-7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наставником</a:t>
            </a:r>
            <a:r>
              <a:rPr sz="1600" spc="-8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над</a:t>
            </a:r>
            <a:r>
              <a:rPr sz="1600" spc="-8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трудным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подростком.</a:t>
            </a:r>
            <a:endParaRPr sz="16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Есть</a:t>
            </a:r>
            <a:r>
              <a:rPr sz="1600" spc="-10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положительная</a:t>
            </a:r>
            <a:r>
              <a:rPr sz="1600" spc="-5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динамика,</a:t>
            </a:r>
            <a:r>
              <a:rPr sz="1600" spc="-7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которая</a:t>
            </a:r>
            <a:r>
              <a:rPr sz="1600" spc="-6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доказывает</a:t>
            </a:r>
            <a:r>
              <a:rPr sz="1600" spc="-6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нам,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что</a:t>
            </a:r>
            <a:r>
              <a:rPr sz="1600" spc="-9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все</a:t>
            </a:r>
            <a:r>
              <a:rPr sz="1600" spc="-8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«хулиганы»</a:t>
            </a:r>
            <a:r>
              <a:rPr sz="1600" spc="-9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обучаемы,</a:t>
            </a:r>
            <a:endParaRPr sz="16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spc="-11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надо</a:t>
            </a:r>
            <a:r>
              <a:rPr sz="1600" spc="-9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тольк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о</a:t>
            </a:r>
            <a:r>
              <a:rPr sz="1600" spc="-9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 </a:t>
            </a:r>
            <a:r>
              <a:rPr sz="1600" spc="-12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заинтересов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а</a:t>
            </a:r>
            <a:r>
              <a:rPr sz="1600" spc="-10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т</a:t>
            </a:r>
            <a:r>
              <a:rPr sz="1600" spc="-130" dirty="0">
                <a:solidFill>
                  <a:srgbClr val="1C3E4B"/>
                </a:solidFill>
                <a:latin typeface="Franklin Gothic Medium"/>
                <a:cs typeface="Franklin Gothic Medium"/>
              </a:rPr>
              <a:t>ь</a:t>
            </a:r>
            <a:r>
              <a:rPr sz="1600" spc="-5" dirty="0">
                <a:solidFill>
                  <a:srgbClr val="1C3E4B"/>
                </a:solidFill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C3E4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801</Words>
  <Application>Microsoft Office PowerPoint</Application>
  <PresentationFormat>Экран (16:9)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Franklin Gothic Medium</vt:lpstr>
      <vt:lpstr>Tahoma</vt:lpstr>
      <vt:lpstr>Verdana</vt:lpstr>
      <vt:lpstr>Office Theme</vt:lpstr>
      <vt:lpstr>г.о. Семеновский</vt:lpstr>
      <vt:lpstr>Ключевые проекты, форумы, мероприятия, в рамках отрасли физической культуры и спорта</vt:lpstr>
      <vt:lpstr>Ключевые проекты, форумы,  мероприятия, в рамках отрасли  физической культуры и спорта</vt:lpstr>
      <vt:lpstr>Ключевые проекты, форумы,  мероприятия, в рамках отрасли  физической культуры и спорта</vt:lpstr>
      <vt:lpstr>Ключевые проекты, форумы,  мероприятия, в рамках отрасли  физической культуры и спорта</vt:lpstr>
      <vt:lpstr>Ключевые проекты, форумы, мероприятия, в  рамках отрасли физической культуры и спорта</vt:lpstr>
      <vt:lpstr>Ключевые проекты, форумы,  мероприятия, в рамках отрасли физической культуры</vt:lpstr>
      <vt:lpstr>Ключевые проекты, форумы,  мероприятия, в рамках отрасли  физической культуры и спорта</vt:lpstr>
      <vt:lpstr>Ключевые проекты, форумы,  мероприятия, в рамках отрасли  физической культуры и спорта</vt:lpstr>
      <vt:lpstr>Ключевые проекты, форумы,  мероприятия, в рамках отрасли  физической культуры и спорта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г.о. Семеновский</dc:title>
  <dc:creator>SyekoTensa</dc:creator>
  <cp:lastModifiedBy>DIR</cp:lastModifiedBy>
  <cp:revision>4</cp:revision>
  <dcterms:created xsi:type="dcterms:W3CDTF">2022-11-24T07:58:30Z</dcterms:created>
  <dcterms:modified xsi:type="dcterms:W3CDTF">2022-12-29T10:35:39Z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2022-11-24T00:00:00Z</vt:filetime>
  </property>
</Properties>
</file>