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33014671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33014671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9" Type="http://schemas.openxmlformats.org/officeDocument/2006/relationships/image" Target="../media/image6.jpg"/><Relationship Id="rId5" Type="http://schemas.openxmlformats.org/officeDocument/2006/relationships/image" Target="../media/image1.jpg"/><Relationship Id="rId6" Type="http://schemas.openxmlformats.org/officeDocument/2006/relationships/image" Target="../media/image3.jpg"/><Relationship Id="rId7" Type="http://schemas.openxmlformats.org/officeDocument/2006/relationships/image" Target="../media/image8.jpg"/><Relationship Id="rId8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70300" y="203875"/>
            <a:ext cx="8520600" cy="94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ru" sz="2000">
                <a:latin typeface="Georgia"/>
                <a:ea typeface="Georgia"/>
                <a:cs typeface="Georgia"/>
                <a:sym typeface="Georgia"/>
              </a:rPr>
              <a:t>Повышение стрессоустойчивости у </a:t>
            </a:r>
            <a:r>
              <a:rPr b="1" i="1" lang="ru" sz="2000">
                <a:latin typeface="Georgia"/>
                <a:ea typeface="Georgia"/>
                <a:cs typeface="Georgia"/>
                <a:sym typeface="Georgia"/>
              </a:rPr>
              <a:t>населения в условиях многолетнего военного конфликта посредством спортивно-оздоровительных занятий</a:t>
            </a:r>
            <a:endParaRPr b="1" i="1"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005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Привлечение к здоровому и активному образу жизни всех слоёв населения региона для улучшения психо-эмоционального состояния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41400" y="152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  </a:t>
            </a:r>
            <a:r>
              <a:rPr b="1" lang="ru"/>
              <a:t>Реализация проекта</a:t>
            </a:r>
            <a:endParaRPr b="1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3047775" y="607550"/>
            <a:ext cx="3165300" cy="28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Путём привлечения всех членов семьи, как ячейки общества, а также одиноких людей к оздоровительным занятиям наш проект улучшает общее благосостояние и здоровье населения.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Планирование  оздоровительно-тренировочного процесса направлено на ликвидацию последствий эмоционального перенапряжения в экстренных ситуациях. Это позволяет в реальных условиях самосовершенствоваться и самореализовываться, что ведет к готовности успешно и правильно принимать решения в критических ситуациях.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2"/>
            <a:ext cx="2964665" cy="197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" y="1820525"/>
            <a:ext cx="29646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5775" y="0"/>
            <a:ext cx="283822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6150" y="1847850"/>
            <a:ext cx="2857500" cy="19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3496175"/>
            <a:ext cx="2964675" cy="164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96150" y="3496175"/>
            <a:ext cx="2857500" cy="164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64700" y="3343850"/>
            <a:ext cx="3331450" cy="17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