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3694"/>
    <a:srgbClr val="A72E87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x-none" smtClean="0"/>
              <a:t>21.04.2025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=""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5415" y="1110020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1236" y="-59877"/>
            <a:ext cx="2009176" cy="11100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923635" y="1265383"/>
            <a:ext cx="10280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249382" y="2216135"/>
            <a:ext cx="11111345" cy="1579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700"/>
              </a:lnSpc>
            </a:pPr>
            <a:r>
              <a:rPr lang="ru-RU" sz="5400" b="1" dirty="0" smtClean="0">
                <a:solidFill>
                  <a:schemeClr val="bg1"/>
                </a:solidFill>
                <a:latin typeface="Playfair Display" pitchFamily="2" charset="-52"/>
              </a:rPr>
              <a:t>«Молодёжь в формате ЗОЖ»</a:t>
            </a:r>
            <a:endParaRPr lang="ru-RU" sz="4800" b="1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5" y="5488042"/>
            <a:ext cx="10819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</a:t>
            </a:r>
            <a:r>
              <a:rPr lang="ru-RU" sz="2000" dirty="0" smtClean="0">
                <a:solidFill>
                  <a:schemeClr val="bg1"/>
                </a:solidFill>
              </a:rPr>
              <a:t>Шлома Екатерина Викторовна, Россия, Новосибирская область, г.Татарск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923635" y="3890162"/>
            <a:ext cx="109266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Playfair Display" pitchFamily="2" charset="-52"/>
              </a:rPr>
              <a:t>Лучший молодёжный проект по сохранению здоровья</a:t>
            </a:r>
            <a:endParaRPr lang="ru-RU" sz="3200" dirty="0">
              <a:solidFill>
                <a:schemeClr val="bg1"/>
              </a:solidFill>
              <a:latin typeface="Playfair Display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9407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=""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0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Вконтакте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https://vk.com/)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=""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Универсальная площадка 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 и обмена информации, которым ежедневно пользуются десятки миллионов людей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4D434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Весь видеоконтент на площадке можно смотреть бесплатно.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Инструменты продвижения: создание тематического паблика, персонализация, мессенджер-маркетинг. 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=""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Телеграмм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web.telegram.org)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=""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 в социальной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сети, которой, преимущественно,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пользуется большая часть целевой аудитории проекта. Инструменты продвижения: взаимодействие с подписчиками,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ключевых слов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хештегов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видеоконтент.</a:t>
            </a:r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=""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99091" y="48331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Яндекс.Дзен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https://dzen.ru/)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=""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65289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Российская блог-платформа для создания и просмотра контента. Здесь каждый день миллионы человек смотрят контент в разных тематиках. Инструменты продвижения: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внешних площадках, партнерство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блогерами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4570" y="333973"/>
            <a:ext cx="1858852" cy="966852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89" y="588577"/>
            <a:ext cx="8581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613145" y="344716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256164" y="1471291"/>
            <a:ext cx="3820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Ресурсы, которые есть в проекте</a:t>
            </a:r>
          </a:p>
          <a:p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370003" y="2099910"/>
            <a:ext cx="37158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Экспертные знания и профессионалы : наличие специалистов в области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культуры и спорта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1264946" y="4880581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Онлайн-платформы и социальные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16C6BCC-4033-BA49-82B0-5C88AD80D52D}"/>
              </a:ext>
            </a:extLst>
          </p:cNvPr>
          <p:cNvSpPr txBox="1"/>
          <p:nvPr/>
        </p:nvSpPr>
        <p:spPr>
          <a:xfrm>
            <a:off x="5407233" y="1952331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A4FA4F9-94E1-1144-8DE5-0D8925FF38C7}"/>
              </a:ext>
            </a:extLst>
          </p:cNvPr>
          <p:cNvSpPr txBox="1"/>
          <p:nvPr/>
        </p:nvSpPr>
        <p:spPr>
          <a:xfrm>
            <a:off x="5430144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3EE10B5-5C98-214B-B668-E30FA4D791A5}"/>
              </a:ext>
            </a:extLst>
          </p:cNvPr>
          <p:cNvSpPr txBox="1"/>
          <p:nvPr/>
        </p:nvSpPr>
        <p:spPr>
          <a:xfrm>
            <a:off x="5447078" y="4645832"/>
            <a:ext cx="704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6.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33BBEFB7-12E9-3A4E-9AA1-6E4D32AD633C}"/>
              </a:ext>
            </a:extLst>
          </p:cNvPr>
          <p:cNvSpPr txBox="1"/>
          <p:nvPr/>
        </p:nvSpPr>
        <p:spPr>
          <a:xfrm>
            <a:off x="6397342" y="1471292"/>
            <a:ext cx="3928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Ресурсы, которые нужны для успешной реализации проекта</a:t>
            </a:r>
            <a:endParaRPr lang="ru-RU" b="1" dirty="0">
              <a:solidFill>
                <a:srgbClr val="A2369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A5D5F436-7DDA-D64A-A811-BF722EC6DE01}"/>
              </a:ext>
            </a:extLst>
          </p:cNvPr>
          <p:cNvSpPr txBox="1"/>
          <p:nvPr/>
        </p:nvSpPr>
        <p:spPr>
          <a:xfrm>
            <a:off x="6096000" y="3429000"/>
            <a:ext cx="4682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Финансовые: возможность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спонсорской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 или участия в конкурсах на финансирование.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0EED8DA8-821C-3645-BE4E-486D93BB2A07}"/>
              </a:ext>
            </a:extLst>
          </p:cNvPr>
          <p:cNvSpPr txBox="1"/>
          <p:nvPr/>
        </p:nvSpPr>
        <p:spPr>
          <a:xfrm>
            <a:off x="6151117" y="4922831"/>
            <a:ext cx="354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Партнерство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357368" y="3662748"/>
            <a:ext cx="3636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инструменты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151117" y="2288091"/>
            <a:ext cx="46277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местных СМИ для более успешного развития и заинтересованности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79F225B-1883-E84F-B9DB-07AEBBF112D4}"/>
              </a:ext>
            </a:extLst>
          </p:cNvPr>
          <p:cNvSpPr txBox="1"/>
          <p:nvPr/>
        </p:nvSpPr>
        <p:spPr>
          <a:xfrm>
            <a:off x="599089" y="1162209"/>
            <a:ext cx="1103785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проекта: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Шлома Екатерина Викторовна, учитель физической культуры МБОУ СОШ №9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г.Татарска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Новосибирской области. Имеет высшую квалификационную категорию. Окончила Новосибирский государственный педагогический университет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присвоением квалификации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 по физической культуре»,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опыт работы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 методического объединения учителей физической культуры Татарского муниципального округа, организация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мастер-классов,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квалификации по направлениям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системы школьных спортивных клубов в условиях реализации обновленных ФГОС ОО и стратегии развития физической культуры и спорта в РФ на период до 2030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года», "Содержательные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аспекты методического сопровождения учителя в условиях реализации требований обновленных ФГОС НОО,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ООО».</a:t>
            </a:r>
          </a:p>
          <a:p>
            <a:pPr marL="342900" indent="-342900">
              <a:buFontTx/>
              <a:buAutoNum type="arabicParenR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команды: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Банникова Ольга Геннадьевна, учитель физической культуры МБОУ СОШ №3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г.Татарска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Новосибирской области, увлечена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помогающими практиками, имеет богатый опыт работы 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подрастающим поколением,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своим знаниям и желанием развивать проект и создать поддерживающее комьюнити не только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Татарске,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и в регионе – является ключевым членом команд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441397" y="4369294"/>
            <a:ext cx="387203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Шлома Екатерина Викторовна, Россия, Новосибирская область, город Татарск, 1987 года рождения, проживает в городе Татарске, учитель физической культуры МБОУ СОШ №9 г. Татарска. В сферу интересов входят </a:t>
            </a:r>
            <a:r>
              <a:rPr lang="ru-RU" sz="1400" dirty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400" dirty="0" smtClean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доровье </a:t>
            </a:r>
            <a:r>
              <a:rPr lang="ru-RU" sz="1400" dirty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детей, </a:t>
            </a:r>
            <a:r>
              <a:rPr lang="ru-RU" sz="1400" dirty="0" smtClean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ЗОЖ</a:t>
            </a:r>
            <a:r>
              <a:rPr lang="ru-RU" sz="1400" dirty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</a:t>
            </a:r>
            <a:r>
              <a:rPr lang="ru-RU" sz="1400" dirty="0" smtClean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росветительская </a:t>
            </a:r>
            <a:r>
              <a:rPr lang="ru-RU" sz="1400" dirty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с</a:t>
            </a:r>
            <a:r>
              <a:rPr lang="ru-RU" sz="1400" dirty="0" smtClean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9D5AE49-FCC8-D949-836F-A74AD3355702}"/>
              </a:ext>
            </a:extLst>
          </p:cNvPr>
          <p:cNvSpPr txBox="1"/>
          <p:nvPr/>
        </p:nvSpPr>
        <p:spPr>
          <a:xfrm>
            <a:off x="8429006" y="4764018"/>
            <a:ext cx="330351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Банникова Ольга Геннадьевна, Россия, Новосибирская область,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 Татарск,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1968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рождения, проживает в городе Татарске, учитель физической культуры МБОУ СОШ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Татарска. В сферу интересов входят </a:t>
            </a:r>
            <a:r>
              <a:rPr lang="ru-RU" sz="1400" dirty="0" smtClean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культура и спорт</a:t>
            </a:r>
            <a:r>
              <a:rPr lang="ru-RU" sz="1400" dirty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849744" y="3805783"/>
            <a:ext cx="37130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A72E88"/>
                </a:solidFill>
                <a:latin typeface="Playfair Display SemiBold" pitchFamily="2" charset="-52"/>
              </a:rPr>
              <a:t>Руководитель </a:t>
            </a:r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 rot="10800000" flipH="1" flipV="1">
            <a:off x="7693891" y="3852099"/>
            <a:ext cx="3823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6" y="4371678"/>
            <a:ext cx="1693004" cy="1693004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473" y="4479886"/>
            <a:ext cx="1562606" cy="1619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1490106" y="588577"/>
            <a:ext cx="95763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Проблематизация.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B46D322-CBE5-544C-9576-5AB63A8F2DAD}"/>
              </a:ext>
            </a:extLst>
          </p:cNvPr>
          <p:cNvSpPr txBox="1"/>
          <p:nvPr/>
        </p:nvSpPr>
        <p:spPr>
          <a:xfrm>
            <a:off x="599090" y="1545021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/>
          </a:p>
          <a:p>
            <a:endParaRPr lang="ru-RU" sz="2000" dirty="0"/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=""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645909" y="1287674"/>
            <a:ext cx="11158164" cy="5260908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681017" y="1578450"/>
            <a:ext cx="10039927" cy="1200329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сохранения здоровья населения и приобщения молодежи к здоровому образу жизни имеет социальное значение. Проект «Молодежь в формате ЗОЖ» направлен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формирование у молодёжи ценностного отношения к своему здоровью, навыков культуры здорового образа жизни, приобщении к занятиям физической культурой и спортом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697394" y="3087131"/>
            <a:ext cx="931775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показывают, что занятия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спортом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способствовать снижению симптомов тревожности и депрессии.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14 до 35 лет происходят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значимые события в жизни: выбор профессии, получение образования, старт и развитие карьеры, создание семьи и т. п.. Для реализации всех желаний молодой человек должен быть полон сил и энергии, для этого нужно соблюдать принципы здорового образа жизни.</a:t>
            </a:r>
          </a:p>
          <a:p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681018" y="4729017"/>
            <a:ext cx="938539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может создать пространство для общения и взаимодействия, где участники могут делиться своими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навыками в спорте и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поддерживать друг друга. Это способствует формированию чувства принадлежности и улучшает социальные связи, что также является важным аспектом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здоровья.</a:t>
            </a:r>
            <a:endPara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Россия, Новосибирская область, г.Татарск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936912" y="1578450"/>
            <a:ext cx="833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936912" y="3632297"/>
            <a:ext cx="7441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936912" y="502228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45" y="333973"/>
            <a:ext cx="1609678" cy="837248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3228805" y="577850"/>
            <a:ext cx="3861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08000" y="1426672"/>
            <a:ext cx="112209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 проекта, направленного на формирование у молодёжи ценностного отношения к своему здоровью, навыков культуры  ЗОЖ, приобщении к занятиям физической культуры и спортом, может быть разнообразной, но вот основные категории, которые стоит учитывать: 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1.Возраст</a:t>
            </a:r>
            <a:r>
              <a:rPr lang="ru-RU" sz="1400" dirty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группа — молодые люди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от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этот период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происходят значимые события в жизни: выбор профессии, получение образования, старт и развитие карьеры, создание семьи и т. п.. Для реализации всех желаний молодой человек должен быть полон сил и энергии, для этого нужно соблюдать принципы здорового образа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2.Пол</a:t>
            </a:r>
            <a:r>
              <a:rPr lang="ru-RU" sz="1400" b="1" dirty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ориентирован как на мужчин, так и на женщин, так как потребность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физическом развитии и укреплении здоровья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актуальна для всех полов.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3.Социальный </a:t>
            </a:r>
            <a:r>
              <a:rPr lang="ru-RU" sz="1400" b="1" dirty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статус: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может привлечь людей из различных социальных слоев, включая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школьников, студентов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работающих профессионалов, а также людей, находящихся в поиске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Важно, чтобы проект был доступен для всех, независимо от их финансового положения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4.Уровень образования: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аудитория может варьироваться от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учеников основной школы до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 с высшим образованием. Однако важно, чтобы проект был понятен и доступен для людей с разным уровнем образования, включая тех, кто не имеет формального образования.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5.Занятость</a:t>
            </a:r>
            <a:r>
              <a:rPr lang="ru-RU" sz="1400" b="1" dirty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привлечь как </a:t>
            </a:r>
            <a:r>
              <a:rPr lang="ru-RU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 (дети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участников СВО, «трудные» </a:t>
            </a:r>
            <a:r>
              <a:rPr lang="ru-RU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подростки»)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работающих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людей, так и тех, кто находится без работы.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6.Интересы </a:t>
            </a:r>
            <a:r>
              <a:rPr lang="ru-RU" sz="1400" b="1" dirty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потребности: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заинтересованные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спорте 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спортивных практиках, культуре и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тд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важно учитывать тех, кто ищет поддержку в области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здоровья, желает развивать свои навыки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ЗОЖ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находить единомышленников</a:t>
            </a:r>
            <a:r>
              <a:rPr lang="ru-RU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9575" y="333972"/>
            <a:ext cx="2323847" cy="1208712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95332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pPr algn="ctr"/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Инициатива (хорошая, продуманная идея, но проект еще не реализован</a:t>
            </a:r>
            <a:r>
              <a:rPr lang="ru-RU" sz="2000" dirty="0" smtClean="0"/>
              <a:t>)</a:t>
            </a:r>
            <a:endParaRPr lang="ru-RU" sz="2000" dirty="0"/>
          </a:p>
        </p:txBody>
      </p:sp>
      <p:sp>
        <p:nvSpPr>
          <p:cNvPr id="8" name="Овал 2">
            <a:extLst>
              <a:ext uri="{FF2B5EF4-FFF2-40B4-BE49-F238E27FC236}">
                <a16:creationId xmlns=""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6439" y="2896764"/>
            <a:ext cx="4863713" cy="285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7991" y="333972"/>
            <a:ext cx="1495432" cy="777825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D9C69FB-0247-0B45-B74E-CC7C827B27CE}"/>
              </a:ext>
            </a:extLst>
          </p:cNvPr>
          <p:cNvSpPr txBox="1"/>
          <p:nvPr/>
        </p:nvSpPr>
        <p:spPr>
          <a:xfrm>
            <a:off x="599090" y="1301123"/>
            <a:ext cx="110787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A236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Миссия проекта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пространство, где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ЗОЖ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 мощным инструментом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сохранения здоровья у подрастающего поколения.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верю, что каждый человек, независимо от возраста или жизненных обстоятельств, обладает уникальной способностью выражать себя через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физическую культуру и спорт. </a:t>
            </a:r>
            <a:endParaRPr lang="ru-RU" dirty="0">
              <a:solidFill>
                <a:srgbClr val="A2369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787531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A1ED018C-C8C8-FC47-9904-8EE67C111AE9}"/>
              </a:ext>
            </a:extLst>
          </p:cNvPr>
          <p:cNvSpPr txBox="1"/>
          <p:nvPr/>
        </p:nvSpPr>
        <p:spPr>
          <a:xfrm>
            <a:off x="764348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781282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4875609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4892543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87531" y="2520061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456994" y="3292477"/>
            <a:ext cx="3515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физического здоровья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6BA45BA0-D4B1-6C43-A815-242F5EBF451D}"/>
              </a:ext>
            </a:extLst>
          </p:cNvPr>
          <p:cNvSpPr txBox="1"/>
          <p:nvPr/>
        </p:nvSpPr>
        <p:spPr>
          <a:xfrm>
            <a:off x="1370435" y="4004909"/>
            <a:ext cx="3608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молодёжи к занятиям физической культурой и споротом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430204" y="5084110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поддерживающего сообщества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614822" y="3199152"/>
            <a:ext cx="64031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программу, которая будет включать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регулярные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аспекты 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двигательной активности и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  культурой и спортом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5614823" y="4122483"/>
            <a:ext cx="62816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серию мероприятий, направленных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молодёжи к занятиям физической культурой и спортом.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5584663" y="4928239"/>
            <a:ext cx="63117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поддерживающее сообщество,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молодёжь сможет делиться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 опытом, находить поддержку и вдохновение друг у друга.</a:t>
            </a:r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0908" y="548967"/>
            <a:ext cx="1162465" cy="604638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4071963" y="783484"/>
            <a:ext cx="87111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=""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1266718" y="1388122"/>
            <a:ext cx="9658564" cy="1380859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«Молодёжь в формате ЗОЖ»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 здоровья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молодёжи к занятиям физической культурой и спортом.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включает в себя индивидуальные и групповые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онлайн-встречи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диспуты, семинары,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мероприятия, направленные на сохранение здоровья у молодёжи 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ориентирован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молодежь от 14 до 35 лет.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="" xmlns:a16="http://schemas.microsoft.com/office/drawing/2014/main" id="{BEB46AAA-30A5-DB41-83AD-72BC9CB91D2F}"/>
              </a:ext>
            </a:extLst>
          </p:cNvPr>
          <p:cNvSpPr/>
          <p:nvPr/>
        </p:nvSpPr>
        <p:spPr>
          <a:xfrm>
            <a:off x="1366982" y="3112655"/>
            <a:ext cx="9558300" cy="1653309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будет реализовываться через интеграцию различных форматов взаимодействия: 1. Групповые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мастер-классы, где участники смогут обмениваться опытом и получать поддержку от специалистов и друг от друга. 2. Онлайн-встречи и проведение интерактивных бесед, где участники проекта смогут получать больше информации по вопросам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делиться знаниями, тем самым способствуя снятию стигматизации. </a:t>
            </a:r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=""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1366982" y="4876800"/>
            <a:ext cx="9558300" cy="152427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будет состоять из нескольких ключевых инициатив и событий: 1. Образовательные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мастер-классы по актуальным темам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ЗОЖ.  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Мероприятия по повышению осведомленности, включая дни открытых дверей, выставки и участие в местных фестивалях здоровья. 3. Создание онлайн-сообщества для поддержки и обмена опытом, доступную для всех, кто нуждается в помощи и обеспечит устойчивое развитие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2496" y="278784"/>
            <a:ext cx="1790269" cy="931180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1997122" y="406979"/>
            <a:ext cx="66145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pPr algn="r"/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=""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90" y="1080655"/>
            <a:ext cx="5977201" cy="318654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Проведение рекламной компании </a:t>
            </a:r>
            <a:r>
              <a:rPr lang="ru-RU" dirty="0"/>
              <a:t>для привлечения </a:t>
            </a:r>
            <a:r>
              <a:rPr lang="ru-RU" dirty="0" smtClean="0"/>
              <a:t>молодёжи, </a:t>
            </a:r>
            <a:r>
              <a:rPr lang="ru-RU" dirty="0"/>
              <a:t>включая создание онлайн-платформы и активное продвижение в социальных сетях. Затем начнутся образовательные </a:t>
            </a:r>
            <a:r>
              <a:rPr lang="ru-RU" dirty="0" smtClean="0"/>
              <a:t>семинары </a:t>
            </a:r>
            <a:r>
              <a:rPr lang="ru-RU" dirty="0"/>
              <a:t>и </a:t>
            </a:r>
            <a:r>
              <a:rPr lang="ru-RU" dirty="0" smtClean="0"/>
              <a:t>мастер-классы</a:t>
            </a:r>
            <a:r>
              <a:rPr lang="ru-RU" dirty="0"/>
              <a:t>. Важным аспектом станет формирование онлайн-сообщества для обмена опытом и поддержки участников. Проект будет активно адаптироваться на основе обратной связи, чтобы максимально удовлетворить потребности аудитории и </a:t>
            </a:r>
            <a:r>
              <a:rPr lang="ru-RU" dirty="0" smtClean="0"/>
              <a:t>сохранять здоровье</a:t>
            </a:r>
            <a:r>
              <a:rPr lang="ru-RU" dirty="0"/>
              <a:t>. </a:t>
            </a:r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=""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6761017" y="1512209"/>
            <a:ext cx="4831893" cy="218823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</a:p>
          <a:p>
            <a:r>
              <a:rPr lang="ru-RU" dirty="0"/>
              <a:t>1</a:t>
            </a:r>
            <a:r>
              <a:rPr lang="ru-RU" dirty="0" smtClean="0"/>
              <a:t>. Социальные сети (ВК, телеграмм, </a:t>
            </a:r>
            <a:r>
              <a:rPr lang="ru-RU" dirty="0" err="1"/>
              <a:t>с</a:t>
            </a:r>
            <a:r>
              <a:rPr lang="ru-RU" dirty="0" err="1" smtClean="0"/>
              <a:t>ферум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/>
              <a:t>2</a:t>
            </a:r>
            <a:r>
              <a:rPr lang="ru-RU" dirty="0" smtClean="0"/>
              <a:t>. Онлайн-площадка</a:t>
            </a:r>
            <a:endParaRPr lang="ru-RU" dirty="0"/>
          </a:p>
          <a:p>
            <a:r>
              <a:rPr lang="ru-RU" dirty="0"/>
              <a:t>3</a:t>
            </a:r>
            <a:r>
              <a:rPr lang="ru-RU" dirty="0" smtClean="0"/>
              <a:t>. Анкеты, опросы.</a:t>
            </a:r>
            <a:endParaRPr lang="ru-RU" dirty="0"/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=""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599090" y="4398057"/>
            <a:ext cx="10993820" cy="223365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r>
              <a:rPr lang="ru-RU" dirty="0"/>
              <a:t>Последовательность:</a:t>
            </a:r>
          </a:p>
          <a:p>
            <a:pPr marL="342900" indent="-342900">
              <a:buAutoNum type="arabicPeriod"/>
            </a:pPr>
            <a:r>
              <a:rPr lang="ru-RU" dirty="0" smtClean="0"/>
              <a:t>Создание </a:t>
            </a:r>
            <a:r>
              <a:rPr lang="ru-RU" dirty="0"/>
              <a:t>онлайн сообщества, формирование базы данных с образовательным материалами, а также настройка платформ для видеоконференций. 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 </a:t>
            </a:r>
            <a:r>
              <a:rPr lang="ru-RU" dirty="0"/>
              <a:t>Проведение рекламной компании через социальные-сети для информирования целевой аудитории о запуске проекта и предстоящих мероприятиях. 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 </a:t>
            </a:r>
            <a:r>
              <a:rPr lang="ru-RU" dirty="0"/>
              <a:t>Начало проведения </a:t>
            </a:r>
            <a:r>
              <a:rPr lang="ru-RU" dirty="0" smtClean="0"/>
              <a:t>семинаров и </a:t>
            </a:r>
            <a:r>
              <a:rPr lang="ru-RU" dirty="0"/>
              <a:t>мастер-классов, а также активный сбор отзывов и предложений от участников для дальнейшего улучшения проекта.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89" y="588577"/>
            <a:ext cx="9407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=""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4" y="161613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=""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07844" y="293718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=""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707844" y="417432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191491" y="1563460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Создание и внедрение программы поддержки и </a:t>
            </a:r>
            <a:r>
              <a:rPr lang="ru-RU" sz="2000" dirty="0" smtClean="0"/>
              <a:t>сохранения здоровья</a:t>
            </a:r>
            <a:r>
              <a:rPr lang="ru-RU" sz="2000" dirty="0"/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DC87659-64EE-F442-B024-A538C907FAFE}"/>
              </a:ext>
            </a:extLst>
          </p:cNvPr>
          <p:cNvSpPr txBox="1"/>
          <p:nvPr/>
        </p:nvSpPr>
        <p:spPr>
          <a:xfrm>
            <a:off x="1191491" y="2856360"/>
            <a:ext cx="10636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Проведение регулярных мероприятий, </a:t>
            </a:r>
            <a:r>
              <a:rPr lang="ru-RU" sz="2000" dirty="0" smtClean="0"/>
              <a:t>групповых занятий на улучшение </a:t>
            </a:r>
            <a:r>
              <a:rPr lang="ru-RU" sz="2000" dirty="0"/>
              <a:t>физического и эмоционально-психологического состояния всех участников проекта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52F3FE3-DDDF-F04D-99FC-5558F11755A7}"/>
              </a:ext>
            </a:extLst>
          </p:cNvPr>
          <p:cNvSpPr txBox="1"/>
          <p:nvPr/>
        </p:nvSpPr>
        <p:spPr>
          <a:xfrm>
            <a:off x="1096871" y="4093914"/>
            <a:ext cx="1032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Информационные кампании, направленные на повышение осведомленности о важности </a:t>
            </a:r>
            <a:r>
              <a:rPr lang="ru-RU" sz="2000" dirty="0" smtClean="0"/>
              <a:t>здоровья</a:t>
            </a:r>
            <a:r>
              <a:rPr lang="ru-RU" sz="2000" dirty="0"/>
              <a:t>, что поможет снизить стигматизацию и привлечь больше людей к участию в программе.</a:t>
            </a:r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89" y="588577"/>
            <a:ext cx="96902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=""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1893453" y="2026794"/>
            <a:ext cx="7333674" cy="435553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Шаги по реализации</a:t>
            </a:r>
          </a:p>
          <a:p>
            <a:endParaRPr lang="ru-RU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 проекта и распределение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ролей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проектной идеи и замысла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</a:t>
            </a:r>
          </a:p>
          <a:p>
            <a:pPr marL="342900" lvl="0" indent="-342900">
              <a:lnSpc>
                <a:spcPct val="200000"/>
              </a:lnSpc>
              <a:buFontTx/>
              <a:buAutoNum type="arabicPeriod"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основных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демонстрационного материала</a:t>
            </a:r>
            <a:endPara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endPara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1452</Words>
  <Application>Microsoft Office PowerPoint</Application>
  <PresentationFormat>Широкоэкранный</PresentationFormat>
  <Paragraphs>99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Dita Sweet</vt:lpstr>
      <vt:lpstr>Playfair Display</vt:lpstr>
      <vt:lpstr>Playfair Display SemiBold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Admin</cp:lastModifiedBy>
  <cp:revision>31</cp:revision>
  <dcterms:created xsi:type="dcterms:W3CDTF">2025-03-26T12:04:55Z</dcterms:created>
  <dcterms:modified xsi:type="dcterms:W3CDTF">2025-04-21T12:24:26Z</dcterms:modified>
</cp:coreProperties>
</file>