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50" d="100"/>
          <a:sy n="50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535484"/>
          </a:xfrm>
        </p:spPr>
        <p:txBody>
          <a:bodyPr>
            <a:normAutofit/>
          </a:bodyPr>
          <a:lstStyle/>
          <a:p>
            <a:r>
              <a:rPr lang="ru-RU" b="1" dirty="0" smtClean="0"/>
              <a:t>РЕПРОДУКТИВОЕ  ЗДОРОВЬЕ ДЕВОЧЕК-ПОДРОСТКОВ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Елена Викторовна Золото,</a:t>
            </a:r>
          </a:p>
          <a:p>
            <a:r>
              <a:rPr lang="ru-RU" dirty="0"/>
              <a:t>и</a:t>
            </a:r>
            <a:r>
              <a:rPr lang="ru-RU" dirty="0" smtClean="0"/>
              <a:t>нициатор и руководитель проекта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8200" y="66283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chemeClr val="bg1"/>
                </a:solidFill>
              </a:rPr>
              <a:t>ПРЕЗЕНТАЦИЯ ПРОЕКТА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95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20888"/>
            <a:ext cx="7596833" cy="396043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Доктор медицинских наук</a:t>
            </a:r>
            <a:r>
              <a:rPr lang="ru-RU" dirty="0"/>
              <a:t>, доцент, врач-акушер-гинеколог высшей </a:t>
            </a:r>
            <a:r>
              <a:rPr lang="ru-RU" dirty="0" smtClean="0"/>
              <a:t>категории;</a:t>
            </a:r>
          </a:p>
          <a:p>
            <a:r>
              <a:rPr lang="ru-RU" dirty="0" smtClean="0"/>
              <a:t>Директор </a:t>
            </a:r>
            <a:r>
              <a:rPr lang="ru-RU" dirty="0"/>
              <a:t>Научно-исследовательского института репродуктивного здоровья детей, подростков и </a:t>
            </a:r>
            <a:r>
              <a:rPr lang="ru-RU" dirty="0" smtClean="0"/>
              <a:t>молодежи ФГБОУ ВО </a:t>
            </a:r>
            <a:r>
              <a:rPr lang="ru-RU" dirty="0" err="1" smtClean="0"/>
              <a:t>ДонГМУ</a:t>
            </a:r>
            <a:r>
              <a:rPr lang="ru-RU" dirty="0" smtClean="0"/>
              <a:t> Минздрава России</a:t>
            </a:r>
          </a:p>
          <a:p>
            <a:r>
              <a:rPr lang="ru-RU" dirty="0"/>
              <a:t>П</a:t>
            </a:r>
            <a:r>
              <a:rPr lang="ru-RU" dirty="0" smtClean="0"/>
              <a:t>рофессор </a:t>
            </a:r>
            <a:r>
              <a:rPr lang="ru-RU" dirty="0"/>
              <a:t>кафедры акушерства, гинекологии, </a:t>
            </a:r>
            <a:r>
              <a:rPr lang="ru-RU" dirty="0" err="1"/>
              <a:t>перинатологии</a:t>
            </a:r>
            <a:r>
              <a:rPr lang="ru-RU" dirty="0"/>
              <a:t>, детской и подростковой гинекологии </a:t>
            </a:r>
            <a:r>
              <a:rPr lang="ru-RU" dirty="0" smtClean="0"/>
              <a:t>ФНМФО ФГБОУ </a:t>
            </a:r>
            <a:r>
              <a:rPr lang="ru-RU" dirty="0"/>
              <a:t>ВО </a:t>
            </a:r>
            <a:r>
              <a:rPr lang="ru-RU" dirty="0" err="1"/>
              <a:t>ДонГМУ</a:t>
            </a:r>
            <a:r>
              <a:rPr lang="ru-RU" dirty="0"/>
              <a:t> Минздрава </a:t>
            </a:r>
            <a:r>
              <a:rPr lang="ru-RU" dirty="0" smtClean="0"/>
              <a:t>России </a:t>
            </a:r>
          </a:p>
          <a:p>
            <a:r>
              <a:rPr lang="ru-RU" dirty="0" smtClean="0"/>
              <a:t>Внештатный республиканский детский специалист по акушерству и гинекологии МЗ ДНР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Елена Викторовна Золото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28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Проект направлен на повышение уровня знаний и осведомленности девочек-подростков в области репродуктивного здоровья. Он призван предоставить достоверную и доступную информацию о физиологических изменениях, профилактике заболеваний, безопасном половом поведении и о методах контрацепции, а также даст мотивацию к принятию обоснованных решений, способствующих сохранению </a:t>
            </a:r>
            <a:r>
              <a:rPr lang="ru-RU" dirty="0" smtClean="0"/>
              <a:t>здоровья.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 ПРОЕКТЕ: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04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Основная аудитория проекта - девочки в возрасте от 9 до 18 лет, находящиеся на различных этапах полового созревания.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ЦЕЛЕВАЯ АУДИТОРИЯ ПРОЕКТА: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92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Ожидаемые итоги проекта включают в себя: 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овышение </a:t>
            </a:r>
            <a:r>
              <a:rPr lang="ru-RU" sz="1600" dirty="0"/>
              <a:t>уровня знаний о репродуктивном здоровье и физиологических процессах; </a:t>
            </a:r>
          </a:p>
          <a:p>
            <a:r>
              <a:rPr lang="ru-RU" sz="1600" dirty="0" smtClean="0"/>
              <a:t>Формирование </a:t>
            </a:r>
            <a:r>
              <a:rPr lang="ru-RU" sz="1600" dirty="0"/>
              <a:t>у девочек умения принимать информированные и осознанные решения касательно своего здоровья;  </a:t>
            </a:r>
          </a:p>
          <a:p>
            <a:r>
              <a:rPr lang="ru-RU" sz="1600" dirty="0" smtClean="0"/>
              <a:t>Снижение </a:t>
            </a:r>
            <a:r>
              <a:rPr lang="ru-RU" sz="1600" dirty="0"/>
              <a:t>риска нежелательных последствий (беременности, инфекций, передающихся половым путём);  </a:t>
            </a:r>
          </a:p>
          <a:p>
            <a:r>
              <a:rPr lang="ru-RU" sz="1600" dirty="0" smtClean="0"/>
              <a:t>Повышение </a:t>
            </a:r>
            <a:r>
              <a:rPr lang="ru-RU" sz="1600" dirty="0"/>
              <a:t>эффективности полового просвещения для получения знаний и осознания ценностей, позволяющих делать ответственный выбор относительно сексуальной жизни;</a:t>
            </a:r>
          </a:p>
          <a:p>
            <a:r>
              <a:rPr lang="ru-RU" sz="1600" dirty="0" smtClean="0"/>
              <a:t>Усиление </a:t>
            </a:r>
            <a:r>
              <a:rPr lang="ru-RU" sz="1600" dirty="0"/>
              <a:t>роли образовательных и медицинских учреждений в профилактике и поддержке здоровья молодежи.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ИТОГИ ПРОЕКТА: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55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Проект включает следующие этапы:</a:t>
            </a:r>
          </a:p>
          <a:p>
            <a:r>
              <a:rPr lang="ru-RU" dirty="0" smtClean="0"/>
              <a:t>Разработка </a:t>
            </a:r>
            <a:r>
              <a:rPr lang="ru-RU" dirty="0"/>
              <a:t>образовательных программ, адаптированных под возрастную аудиторию;  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регулярных семинаров, тренингов в школах репродуктивного здоровья (медиков, психологов, педагогов);  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интерактивных уроков и дискуссий, направленных на разрушение мифов и стереотипов;  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 распространение информационных материалов (брошюры, видео, онлайн-курсы) через школы, социальные сети, телевидение и специализированные платформы;  </a:t>
            </a:r>
          </a:p>
          <a:p>
            <a:r>
              <a:rPr lang="ru-RU" dirty="0" smtClean="0"/>
              <a:t>Налаживание </a:t>
            </a:r>
            <a:r>
              <a:rPr lang="ru-RU" dirty="0" smtClean="0"/>
              <a:t>партнёрств </a:t>
            </a:r>
            <a:r>
              <a:rPr lang="ru-RU" dirty="0"/>
              <a:t>с местными организациями здравоохранения и молодежными общественными объединениями для совместного проведения мероприятий.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РЕАЛИЗАЦИЯ ПРОЕКТА: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7377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Реализация данного проекта приносит пользу как самой целевой аудитории, так и обществу в целом:  </a:t>
            </a:r>
          </a:p>
          <a:p>
            <a:r>
              <a:rPr lang="ru-RU" dirty="0" smtClean="0"/>
              <a:t>Девочки </a:t>
            </a:r>
            <a:r>
              <a:rPr lang="ru-RU" dirty="0"/>
              <a:t>приобретают необходимые знания, навыки и уверенность для принятия ответственных решений в вопросах своего здоровья;  </a:t>
            </a:r>
          </a:p>
          <a:p>
            <a:r>
              <a:rPr lang="ru-RU" dirty="0" smtClean="0"/>
              <a:t>Снижается </a:t>
            </a:r>
            <a:r>
              <a:rPr lang="ru-RU" dirty="0"/>
              <a:t>риск возникновения заболеваний и нежелательных беременностей, что положительно отражается на социально-экономическом положении семей и регионов;  </a:t>
            </a:r>
          </a:p>
          <a:p>
            <a:r>
              <a:rPr lang="ru-RU" dirty="0" smtClean="0"/>
              <a:t>Улучшается </a:t>
            </a:r>
            <a:r>
              <a:rPr lang="ru-RU" dirty="0"/>
              <a:t>диалог между поколениями, что способствует формированию более открытого и поддерживающего сообщества;  </a:t>
            </a:r>
          </a:p>
          <a:p>
            <a:r>
              <a:rPr lang="ru-RU" dirty="0" smtClean="0"/>
              <a:t>Проект </a:t>
            </a:r>
            <a:r>
              <a:rPr lang="ru-RU" dirty="0"/>
              <a:t>стимулирует формирование культуры здорового образа жизни и профилактического подхода к вопросам репродуктивного здоровья, что в долгосрочной перспективе способствует снижению бремени на систему здравоохранения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ПОЛЬЗА ПРОЕКТА: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080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Репродуктивное </a:t>
            </a:r>
            <a:r>
              <a:rPr lang="ru-RU" dirty="0"/>
              <a:t>здоровье детей, подростков и </a:t>
            </a:r>
            <a:r>
              <a:rPr lang="ru-RU" dirty="0" smtClean="0"/>
              <a:t>молодежи - залог </a:t>
            </a:r>
            <a:r>
              <a:rPr lang="ru-RU" dirty="0"/>
              <a:t>демографической безопасности </a:t>
            </a:r>
            <a:r>
              <a:rPr lang="ru-RU" dirty="0" smtClean="0"/>
              <a:t>Донбасса.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ДЕВИЗ ПРОЕКТА: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584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117</TotalTime>
  <Words>351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РЕПРОДУКТИВОЕ  ЗДОРОВЬЕ ДЕВОЧЕК-ПОДРОСТКОВ</vt:lpstr>
      <vt:lpstr>Елена Викторовна Золото</vt:lpstr>
      <vt:lpstr>О ПРОЕКТЕ:</vt:lpstr>
      <vt:lpstr>ЦЕЛЕВАЯ АУДИТОРИЯ ПРОЕКТА:</vt:lpstr>
      <vt:lpstr>ОЖИДАЕМЫЕ ИТОГИ ПРОЕКТА:</vt:lpstr>
      <vt:lpstr>РЕАЛИЗАЦИЯ ПРОЕКТА:</vt:lpstr>
      <vt:lpstr>ПОЛЬЗА ПРОЕКТА:</vt:lpstr>
      <vt:lpstr>ДЕВИЗ ПРОЕКТА: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Игорь</cp:lastModifiedBy>
  <cp:revision>26</cp:revision>
  <dcterms:created xsi:type="dcterms:W3CDTF">2025-04-06T10:52:20Z</dcterms:created>
  <dcterms:modified xsi:type="dcterms:W3CDTF">2025-04-12T18:00:11Z</dcterms:modified>
</cp:coreProperties>
</file>