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4D4B"/>
    <a:srgbClr val="F4D4E8"/>
    <a:srgbClr val="F61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Петрова" userId="16ee00d78220f02d" providerId="LiveId" clId="{B426FE6C-6923-43D5-98B4-7F7078855A54}"/>
    <pc:docChg chg="undo custSel addSld delSld modSld sldOrd">
      <pc:chgData name="Татьяна Петрова" userId="16ee00d78220f02d" providerId="LiveId" clId="{B426FE6C-6923-43D5-98B4-7F7078855A54}" dt="2023-04-29T15:09:14.486" v="3138" actId="1076"/>
      <pc:docMkLst>
        <pc:docMk/>
      </pc:docMkLst>
      <pc:sldChg chg="del">
        <pc:chgData name="Татьяна Петрова" userId="16ee00d78220f02d" providerId="LiveId" clId="{B426FE6C-6923-43D5-98B4-7F7078855A54}" dt="2023-04-29T15:04:28.864" v="3120" actId="47"/>
        <pc:sldMkLst>
          <pc:docMk/>
          <pc:sldMk cId="1591692542" sldId="256"/>
        </pc:sldMkLst>
      </pc:sldChg>
      <pc:sldChg chg="modSp mod">
        <pc:chgData name="Татьяна Петрова" userId="16ee00d78220f02d" providerId="LiveId" clId="{B426FE6C-6923-43D5-98B4-7F7078855A54}" dt="2023-04-29T15:04:38.025" v="3121" actId="1076"/>
        <pc:sldMkLst>
          <pc:docMk/>
          <pc:sldMk cId="3928771961" sldId="257"/>
        </pc:sldMkLst>
        <pc:picChg chg="mod">
          <ac:chgData name="Татьяна Петрова" userId="16ee00d78220f02d" providerId="LiveId" clId="{B426FE6C-6923-43D5-98B4-7F7078855A54}" dt="2023-04-29T15:04:38.025" v="3121" actId="1076"/>
          <ac:picMkLst>
            <pc:docMk/>
            <pc:sldMk cId="3928771961" sldId="257"/>
            <ac:picMk id="11" creationId="{636B650B-BD97-0D60-24C5-B9213548B396}"/>
          </ac:picMkLst>
        </pc:picChg>
      </pc:sldChg>
      <pc:sldChg chg="addSp delSp modSp mod">
        <pc:chgData name="Татьяна Петрова" userId="16ee00d78220f02d" providerId="LiveId" clId="{B426FE6C-6923-43D5-98B4-7F7078855A54}" dt="2023-04-29T15:04:54.237" v="3122" actId="14861"/>
        <pc:sldMkLst>
          <pc:docMk/>
          <pc:sldMk cId="3253713462" sldId="259"/>
        </pc:sldMkLst>
        <pc:spChg chg="mod">
          <ac:chgData name="Татьяна Петрова" userId="16ee00d78220f02d" providerId="LiveId" clId="{B426FE6C-6923-43D5-98B4-7F7078855A54}" dt="2023-04-29T04:22:18.218" v="2982" actId="207"/>
          <ac:spMkLst>
            <pc:docMk/>
            <pc:sldMk cId="3253713462" sldId="259"/>
            <ac:spMk id="5" creationId="{EE19955E-B4E5-5703-9086-AB363E47B6A0}"/>
          </ac:spMkLst>
        </pc:spChg>
        <pc:picChg chg="add mod modCrop">
          <ac:chgData name="Татьяна Петрова" userId="16ee00d78220f02d" providerId="LiveId" clId="{B426FE6C-6923-43D5-98B4-7F7078855A54}" dt="2023-04-29T15:04:54.237" v="3122" actId="14861"/>
          <ac:picMkLst>
            <pc:docMk/>
            <pc:sldMk cId="3253713462" sldId="259"/>
            <ac:picMk id="3" creationId="{5562F70A-8181-22BE-8A94-BE1484A5BA46}"/>
          </ac:picMkLst>
        </pc:picChg>
        <pc:picChg chg="del">
          <ac:chgData name="Татьяна Петрова" userId="16ee00d78220f02d" providerId="LiveId" clId="{B426FE6C-6923-43D5-98B4-7F7078855A54}" dt="2023-04-29T03:11:03.195" v="0" actId="478"/>
          <ac:picMkLst>
            <pc:docMk/>
            <pc:sldMk cId="3253713462" sldId="259"/>
            <ac:picMk id="11" creationId="{636B650B-BD97-0D60-24C5-B9213548B396}"/>
          </ac:picMkLst>
        </pc:picChg>
        <pc:picChg chg="del">
          <ac:chgData name="Татьяна Петрова" userId="16ee00d78220f02d" providerId="LiveId" clId="{B426FE6C-6923-43D5-98B4-7F7078855A54}" dt="2023-04-29T03:11:05.705" v="1" actId="478"/>
          <ac:picMkLst>
            <pc:docMk/>
            <pc:sldMk cId="3253713462" sldId="259"/>
            <ac:picMk id="25" creationId="{198BDCC7-A168-8DCE-0F61-44D28A662159}"/>
          </ac:picMkLst>
        </pc:picChg>
      </pc:sldChg>
      <pc:sldChg chg="addSp delSp modSp add del mod">
        <pc:chgData name="Татьяна Петрова" userId="16ee00d78220f02d" providerId="LiveId" clId="{B426FE6C-6923-43D5-98B4-7F7078855A54}" dt="2023-04-29T04:30:43.564" v="3018" actId="47"/>
        <pc:sldMkLst>
          <pc:docMk/>
          <pc:sldMk cId="1826429270" sldId="260"/>
        </pc:sldMkLst>
        <pc:spChg chg="mod">
          <ac:chgData name="Татьяна Петрова" userId="16ee00d78220f02d" providerId="LiveId" clId="{B426FE6C-6923-43D5-98B4-7F7078855A54}" dt="2023-04-29T04:12:42.491" v="2924" actId="20577"/>
          <ac:spMkLst>
            <pc:docMk/>
            <pc:sldMk cId="1826429270" sldId="260"/>
            <ac:spMk id="5" creationId="{EE19955E-B4E5-5703-9086-AB363E47B6A0}"/>
          </ac:spMkLst>
        </pc:spChg>
        <pc:picChg chg="add del mod modCrop">
          <ac:chgData name="Татьяна Петрова" userId="16ee00d78220f02d" providerId="LiveId" clId="{B426FE6C-6923-43D5-98B4-7F7078855A54}" dt="2023-04-29T03:57:43.604" v="2789" actId="478"/>
          <ac:picMkLst>
            <pc:docMk/>
            <pc:sldMk cId="1826429270" sldId="260"/>
            <ac:picMk id="3" creationId="{BC570273-3C30-DAA0-0053-794FFD7ACD53}"/>
          </ac:picMkLst>
        </pc:picChg>
        <pc:picChg chg="add del mod modCrop">
          <ac:chgData name="Татьяна Петрова" userId="16ee00d78220f02d" providerId="LiveId" clId="{B426FE6C-6923-43D5-98B4-7F7078855A54}" dt="2023-04-29T03:57:43.604" v="2789" actId="478"/>
          <ac:picMkLst>
            <pc:docMk/>
            <pc:sldMk cId="1826429270" sldId="260"/>
            <ac:picMk id="6" creationId="{800EBCDC-97DB-1755-2FB8-3823DB77E7A3}"/>
          </ac:picMkLst>
        </pc:picChg>
        <pc:picChg chg="add del mod modCrop">
          <ac:chgData name="Татьяна Петрова" userId="16ee00d78220f02d" providerId="LiveId" clId="{B426FE6C-6923-43D5-98B4-7F7078855A54}" dt="2023-04-29T03:57:43.604" v="2789" actId="478"/>
          <ac:picMkLst>
            <pc:docMk/>
            <pc:sldMk cId="1826429270" sldId="260"/>
            <ac:picMk id="8" creationId="{47B2FA8A-77D6-69DB-5198-3FE5CFAFE42D}"/>
          </ac:picMkLst>
        </pc:picChg>
        <pc:picChg chg="add del mod modCrop">
          <ac:chgData name="Татьяна Петрова" userId="16ee00d78220f02d" providerId="LiveId" clId="{B426FE6C-6923-43D5-98B4-7F7078855A54}" dt="2023-04-29T03:57:43.604" v="2789" actId="478"/>
          <ac:picMkLst>
            <pc:docMk/>
            <pc:sldMk cId="1826429270" sldId="260"/>
            <ac:picMk id="10" creationId="{BFCEC670-664B-94EA-9BDD-BB86AB3A76E7}"/>
          </ac:picMkLst>
        </pc:picChg>
        <pc:picChg chg="add del mod">
          <ac:chgData name="Татьяна Петрова" userId="16ee00d78220f02d" providerId="LiveId" clId="{B426FE6C-6923-43D5-98B4-7F7078855A54}" dt="2023-04-29T03:58:31.723" v="2801" actId="478"/>
          <ac:picMkLst>
            <pc:docMk/>
            <pc:sldMk cId="1826429270" sldId="260"/>
            <ac:picMk id="11" creationId="{83C26C77-784B-B7D5-0B8B-E7609D95D30B}"/>
          </ac:picMkLst>
        </pc:picChg>
        <pc:picChg chg="add del mod">
          <ac:chgData name="Татьяна Петрова" userId="16ee00d78220f02d" providerId="LiveId" clId="{B426FE6C-6923-43D5-98B4-7F7078855A54}" dt="2023-04-29T03:58:31.723" v="2801" actId="478"/>
          <ac:picMkLst>
            <pc:docMk/>
            <pc:sldMk cId="1826429270" sldId="260"/>
            <ac:picMk id="12" creationId="{DF39FD52-EA99-8002-F13A-30BB3DA1F844}"/>
          </ac:picMkLst>
        </pc:picChg>
        <pc:picChg chg="add del mod">
          <ac:chgData name="Татьяна Петрова" userId="16ee00d78220f02d" providerId="LiveId" clId="{B426FE6C-6923-43D5-98B4-7F7078855A54}" dt="2023-04-29T03:58:31.723" v="2801" actId="478"/>
          <ac:picMkLst>
            <pc:docMk/>
            <pc:sldMk cId="1826429270" sldId="260"/>
            <ac:picMk id="13" creationId="{6D037BD8-A7CC-8BF2-2BDF-A80EF1109D6C}"/>
          </ac:picMkLst>
        </pc:picChg>
        <pc:picChg chg="add del mod">
          <ac:chgData name="Татьяна Петрова" userId="16ee00d78220f02d" providerId="LiveId" clId="{B426FE6C-6923-43D5-98B4-7F7078855A54}" dt="2023-04-29T03:58:31.723" v="2801" actId="478"/>
          <ac:picMkLst>
            <pc:docMk/>
            <pc:sldMk cId="1826429270" sldId="260"/>
            <ac:picMk id="14" creationId="{32C311C7-DFB5-CFB6-221E-177F17BE726D}"/>
          </ac:picMkLst>
        </pc:picChg>
        <pc:picChg chg="add del mod">
          <ac:chgData name="Татьяна Петрова" userId="16ee00d78220f02d" providerId="LiveId" clId="{B426FE6C-6923-43D5-98B4-7F7078855A54}" dt="2023-04-29T03:58:31.723" v="2801" actId="478"/>
          <ac:picMkLst>
            <pc:docMk/>
            <pc:sldMk cId="1826429270" sldId="260"/>
            <ac:picMk id="16" creationId="{9326F485-3134-B7B3-C361-841C27FA949F}"/>
          </ac:picMkLst>
        </pc:picChg>
        <pc:picChg chg="add del mod">
          <ac:chgData name="Татьяна Петрова" userId="16ee00d78220f02d" providerId="LiveId" clId="{B426FE6C-6923-43D5-98B4-7F7078855A54}" dt="2023-04-29T04:12:05.391" v="2893" actId="478"/>
          <ac:picMkLst>
            <pc:docMk/>
            <pc:sldMk cId="1826429270" sldId="260"/>
            <ac:picMk id="17" creationId="{F9F67B91-EB83-0D44-B492-58AD58504422}"/>
          </ac:picMkLst>
        </pc:picChg>
        <pc:picChg chg="add del mod">
          <ac:chgData name="Татьяна Петрова" userId="16ee00d78220f02d" providerId="LiveId" clId="{B426FE6C-6923-43D5-98B4-7F7078855A54}" dt="2023-04-29T04:12:05.391" v="2893" actId="478"/>
          <ac:picMkLst>
            <pc:docMk/>
            <pc:sldMk cId="1826429270" sldId="260"/>
            <ac:picMk id="18" creationId="{74E8AE04-5EFF-DCD7-A020-4E315145E451}"/>
          </ac:picMkLst>
        </pc:picChg>
        <pc:picChg chg="add del mod">
          <ac:chgData name="Татьяна Петрова" userId="16ee00d78220f02d" providerId="LiveId" clId="{B426FE6C-6923-43D5-98B4-7F7078855A54}" dt="2023-04-29T04:12:05.391" v="2893" actId="478"/>
          <ac:picMkLst>
            <pc:docMk/>
            <pc:sldMk cId="1826429270" sldId="260"/>
            <ac:picMk id="19" creationId="{F8DAA04B-0033-F612-ABDD-EB52ADB6606C}"/>
          </ac:picMkLst>
        </pc:picChg>
        <pc:picChg chg="add del mod">
          <ac:chgData name="Татьяна Петрова" userId="16ee00d78220f02d" providerId="LiveId" clId="{B426FE6C-6923-43D5-98B4-7F7078855A54}" dt="2023-04-29T04:12:05.391" v="2893" actId="478"/>
          <ac:picMkLst>
            <pc:docMk/>
            <pc:sldMk cId="1826429270" sldId="260"/>
            <ac:picMk id="20" creationId="{B4D27A41-136A-7274-61C2-E7C2FFEEB840}"/>
          </ac:picMkLst>
        </pc:picChg>
        <pc:picChg chg="add del mod">
          <ac:chgData name="Татьяна Петрова" userId="16ee00d78220f02d" providerId="LiveId" clId="{B426FE6C-6923-43D5-98B4-7F7078855A54}" dt="2023-04-29T03:59:00.935" v="2809" actId="478"/>
          <ac:picMkLst>
            <pc:docMk/>
            <pc:sldMk cId="1826429270" sldId="260"/>
            <ac:picMk id="21" creationId="{E0ED7D1A-FD87-D211-ABAE-01EBDBA31018}"/>
          </ac:picMkLst>
        </pc:picChg>
      </pc:sldChg>
      <pc:sldChg chg="new del">
        <pc:chgData name="Татьяна Петрова" userId="16ee00d78220f02d" providerId="LiveId" clId="{B426FE6C-6923-43D5-98B4-7F7078855A54}" dt="2023-04-29T03:15:15.966" v="165" actId="47"/>
        <pc:sldMkLst>
          <pc:docMk/>
          <pc:sldMk cId="4242782358" sldId="260"/>
        </pc:sldMkLst>
      </pc:sldChg>
      <pc:sldChg chg="addSp delSp modSp add mod">
        <pc:chgData name="Татьяна Петрова" userId="16ee00d78220f02d" providerId="LiveId" clId="{B426FE6C-6923-43D5-98B4-7F7078855A54}" dt="2023-04-29T15:05:24.523" v="3124" actId="14861"/>
        <pc:sldMkLst>
          <pc:docMk/>
          <pc:sldMk cId="1934253445" sldId="261"/>
        </pc:sldMkLst>
        <pc:spChg chg="add del mod">
          <ac:chgData name="Татьяна Петрова" userId="16ee00d78220f02d" providerId="LiveId" clId="{B426FE6C-6923-43D5-98B4-7F7078855A54}" dt="2023-04-29T04:05:41.330" v="2841" actId="207"/>
          <ac:spMkLst>
            <pc:docMk/>
            <pc:sldMk cId="1934253445" sldId="261"/>
            <ac:spMk id="5" creationId="{EE19955E-B4E5-5703-9086-AB363E47B6A0}"/>
          </ac:spMkLst>
        </pc:spChg>
        <pc:picChg chg="add mod modCrop">
          <ac:chgData name="Татьяна Петрова" userId="16ee00d78220f02d" providerId="LiveId" clId="{B426FE6C-6923-43D5-98B4-7F7078855A54}" dt="2023-04-29T15:05:24.523" v="3124" actId="14861"/>
          <ac:picMkLst>
            <pc:docMk/>
            <pc:sldMk cId="1934253445" sldId="261"/>
            <ac:picMk id="3" creationId="{0E429949-EF85-94E6-D2F0-D0F70E1D342A}"/>
          </ac:picMkLst>
        </pc:picChg>
        <pc:picChg chg="add mod modCrop">
          <ac:chgData name="Татьяна Петрова" userId="16ee00d78220f02d" providerId="LiveId" clId="{B426FE6C-6923-43D5-98B4-7F7078855A54}" dt="2023-04-29T15:05:24.523" v="3124" actId="14861"/>
          <ac:picMkLst>
            <pc:docMk/>
            <pc:sldMk cId="1934253445" sldId="261"/>
            <ac:picMk id="6" creationId="{1914978F-3B84-B1C3-927B-67E9A157B61D}"/>
          </ac:picMkLst>
        </pc:picChg>
        <pc:picChg chg="add mod">
          <ac:chgData name="Татьяна Петрова" userId="16ee00d78220f02d" providerId="LiveId" clId="{B426FE6C-6923-43D5-98B4-7F7078855A54}" dt="2023-04-29T15:05:24.523" v="3124" actId="14861"/>
          <ac:picMkLst>
            <pc:docMk/>
            <pc:sldMk cId="1934253445" sldId="261"/>
            <ac:picMk id="8" creationId="{AA80E305-8618-A35C-97C8-45E905BBD97E}"/>
          </ac:picMkLst>
        </pc:picChg>
      </pc:sldChg>
      <pc:sldChg chg="addSp delSp modSp add mod">
        <pc:chgData name="Татьяна Петрова" userId="16ee00d78220f02d" providerId="LiveId" clId="{B426FE6C-6923-43D5-98B4-7F7078855A54}" dt="2023-04-29T04:43:22.476" v="3119" actId="478"/>
        <pc:sldMkLst>
          <pc:docMk/>
          <pc:sldMk cId="1117505547" sldId="262"/>
        </pc:sldMkLst>
        <pc:spChg chg="mod">
          <ac:chgData name="Татьяна Петрова" userId="16ee00d78220f02d" providerId="LiveId" clId="{B426FE6C-6923-43D5-98B4-7F7078855A54}" dt="2023-04-29T04:41:02.679" v="3108" actId="14100"/>
          <ac:spMkLst>
            <pc:docMk/>
            <pc:sldMk cId="1117505547" sldId="262"/>
            <ac:spMk id="5" creationId="{EE19955E-B4E5-5703-9086-AB363E47B6A0}"/>
          </ac:spMkLst>
        </pc:spChg>
        <pc:spChg chg="add mod">
          <ac:chgData name="Татьяна Петрова" userId="16ee00d78220f02d" providerId="LiveId" clId="{B426FE6C-6923-43D5-98B4-7F7078855A54}" dt="2023-04-29T04:41:02.460" v="3107" actId="1076"/>
          <ac:spMkLst>
            <pc:docMk/>
            <pc:sldMk cId="1117505547" sldId="262"/>
            <ac:spMk id="6" creationId="{308252AC-F3A4-6BC1-72D5-B23AFAFE67CF}"/>
          </ac:spMkLst>
        </pc:spChg>
        <pc:picChg chg="add mod modCrop">
          <ac:chgData name="Татьяна Петрова" userId="16ee00d78220f02d" providerId="LiveId" clId="{B426FE6C-6923-43D5-98B4-7F7078855A54}" dt="2023-04-29T04:41:02.257" v="3106" actId="1076"/>
          <ac:picMkLst>
            <pc:docMk/>
            <pc:sldMk cId="1117505547" sldId="262"/>
            <ac:picMk id="3" creationId="{EC9FFBA8-05C4-1041-7F8C-9EDD959C5F42}"/>
          </ac:picMkLst>
        </pc:picChg>
        <pc:picChg chg="add mod">
          <ac:chgData name="Татьяна Петрова" userId="16ee00d78220f02d" providerId="LiveId" clId="{B426FE6C-6923-43D5-98B4-7F7078855A54}" dt="2023-04-29T04:41:02.882" v="3109" actId="1076"/>
          <ac:picMkLst>
            <pc:docMk/>
            <pc:sldMk cId="1117505547" sldId="262"/>
            <ac:picMk id="3074" creationId="{C9C4E1C6-7398-1E9F-0B23-E27FA91F4CE6}"/>
          </ac:picMkLst>
        </pc:picChg>
        <pc:picChg chg="add del mod">
          <ac:chgData name="Татьяна Петрова" userId="16ee00d78220f02d" providerId="LiveId" clId="{B426FE6C-6923-43D5-98B4-7F7078855A54}" dt="2023-04-29T04:38:05.799" v="3060" actId="478"/>
          <ac:picMkLst>
            <pc:docMk/>
            <pc:sldMk cId="1117505547" sldId="262"/>
            <ac:picMk id="3076" creationId="{3644776F-524A-0365-A139-4A67E58AA195}"/>
          </ac:picMkLst>
        </pc:picChg>
        <pc:picChg chg="add del mod">
          <ac:chgData name="Татьяна Петрова" userId="16ee00d78220f02d" providerId="LiveId" clId="{B426FE6C-6923-43D5-98B4-7F7078855A54}" dt="2023-04-29T04:38:15.849" v="3064" actId="478"/>
          <ac:picMkLst>
            <pc:docMk/>
            <pc:sldMk cId="1117505547" sldId="262"/>
            <ac:picMk id="3078" creationId="{6D98DB2B-AE5D-FAC9-E684-6E82469111B4}"/>
          </ac:picMkLst>
        </pc:picChg>
        <pc:picChg chg="add mod">
          <ac:chgData name="Татьяна Петрова" userId="16ee00d78220f02d" providerId="LiveId" clId="{B426FE6C-6923-43D5-98B4-7F7078855A54}" dt="2023-04-29T04:41:11.240" v="3111" actId="1076"/>
          <ac:picMkLst>
            <pc:docMk/>
            <pc:sldMk cId="1117505547" sldId="262"/>
            <ac:picMk id="3080" creationId="{69A5B97F-BE2D-3B72-8ABC-35C84F722C59}"/>
          </ac:picMkLst>
        </pc:picChg>
        <pc:picChg chg="add del mod">
          <ac:chgData name="Татьяна Петрова" userId="16ee00d78220f02d" providerId="LiveId" clId="{B426FE6C-6923-43D5-98B4-7F7078855A54}" dt="2023-04-29T04:43:22.476" v="3119" actId="478"/>
          <ac:picMkLst>
            <pc:docMk/>
            <pc:sldMk cId="1117505547" sldId="262"/>
            <ac:picMk id="3082" creationId="{408B071A-2EF6-9A56-1B45-E19A4FDD1B7E}"/>
          </ac:picMkLst>
        </pc:picChg>
      </pc:sldChg>
      <pc:sldChg chg="addSp modSp add mod">
        <pc:chgData name="Татьяна Петрова" userId="16ee00d78220f02d" providerId="LiveId" clId="{B426FE6C-6923-43D5-98B4-7F7078855A54}" dt="2023-04-29T15:05:35.102" v="3125" actId="14861"/>
        <pc:sldMkLst>
          <pc:docMk/>
          <pc:sldMk cId="4187019195" sldId="263"/>
        </pc:sldMkLst>
        <pc:spChg chg="mod">
          <ac:chgData name="Татьяна Петрова" userId="16ee00d78220f02d" providerId="LiveId" clId="{B426FE6C-6923-43D5-98B4-7F7078855A54}" dt="2023-04-29T04:13:34.001" v="2937" actId="20577"/>
          <ac:spMkLst>
            <pc:docMk/>
            <pc:sldMk cId="4187019195" sldId="263"/>
            <ac:spMk id="5" creationId="{EE19955E-B4E5-5703-9086-AB363E47B6A0}"/>
          </ac:spMkLst>
        </pc:spChg>
        <pc:picChg chg="add mod">
          <ac:chgData name="Татьяна Петрова" userId="16ee00d78220f02d" providerId="LiveId" clId="{B426FE6C-6923-43D5-98B4-7F7078855A54}" dt="2023-04-29T15:05:35.102" v="3125" actId="14861"/>
          <ac:picMkLst>
            <pc:docMk/>
            <pc:sldMk cId="4187019195" sldId="263"/>
            <ac:picMk id="3" creationId="{59A264F3-F5A9-1E3A-05BB-B19E9371D24D}"/>
          </ac:picMkLst>
        </pc:picChg>
        <pc:picChg chg="add mod">
          <ac:chgData name="Татьяна Петрова" userId="16ee00d78220f02d" providerId="LiveId" clId="{B426FE6C-6923-43D5-98B4-7F7078855A54}" dt="2023-04-29T15:05:35.102" v="3125" actId="14861"/>
          <ac:picMkLst>
            <pc:docMk/>
            <pc:sldMk cId="4187019195" sldId="263"/>
            <ac:picMk id="6" creationId="{847ACEC4-462C-6DA8-D333-4FD171FE0800}"/>
          </ac:picMkLst>
        </pc:picChg>
      </pc:sldChg>
      <pc:sldChg chg="addSp delSp modSp add mod ord">
        <pc:chgData name="Татьяна Петрова" userId="16ee00d78220f02d" providerId="LiveId" clId="{B426FE6C-6923-43D5-98B4-7F7078855A54}" dt="2023-04-29T15:09:14.486" v="3138" actId="1076"/>
        <pc:sldMkLst>
          <pc:docMk/>
          <pc:sldMk cId="3143809890" sldId="264"/>
        </pc:sldMkLst>
        <pc:spChg chg="mod">
          <ac:chgData name="Татьяна Петрова" userId="16ee00d78220f02d" providerId="LiveId" clId="{B426FE6C-6923-43D5-98B4-7F7078855A54}" dt="2023-04-29T15:06:24.369" v="3128" actId="1076"/>
          <ac:spMkLst>
            <pc:docMk/>
            <pc:sldMk cId="3143809890" sldId="264"/>
            <ac:spMk id="5" creationId="{EE19955E-B4E5-5703-9086-AB363E47B6A0}"/>
          </ac:spMkLst>
        </pc:spChg>
        <pc:picChg chg="add del mod">
          <ac:chgData name="Татьяна Петрова" userId="16ee00d78220f02d" providerId="LiveId" clId="{B426FE6C-6923-43D5-98B4-7F7078855A54}" dt="2023-04-29T04:10:40.630" v="2874" actId="478"/>
          <ac:picMkLst>
            <pc:docMk/>
            <pc:sldMk cId="3143809890" sldId="264"/>
            <ac:picMk id="3" creationId="{EE43D714-C28D-3FC6-B2AF-26DE7258191C}"/>
          </ac:picMkLst>
        </pc:picChg>
        <pc:picChg chg="add mod">
          <ac:chgData name="Татьяна Петрова" userId="16ee00d78220f02d" providerId="LiveId" clId="{B426FE6C-6923-43D5-98B4-7F7078855A54}" dt="2023-04-29T15:09:14.486" v="3138" actId="1076"/>
          <ac:picMkLst>
            <pc:docMk/>
            <pc:sldMk cId="3143809890" sldId="264"/>
            <ac:picMk id="6" creationId="{5D6FAD1C-D070-1179-025C-49A1617178E4}"/>
          </ac:picMkLst>
        </pc:picChg>
        <pc:picChg chg="add del mod modCrop">
          <ac:chgData name="Татьяна Петрова" userId="16ee00d78220f02d" providerId="LiveId" clId="{B426FE6C-6923-43D5-98B4-7F7078855A54}" dt="2023-04-29T15:08:54.108" v="3133" actId="478"/>
          <ac:picMkLst>
            <pc:docMk/>
            <pc:sldMk cId="3143809890" sldId="264"/>
            <ac:picMk id="8" creationId="{3CBBB851-F128-3F8C-463E-A8A7533D06EF}"/>
          </ac:picMkLst>
        </pc:picChg>
        <pc:picChg chg="add mod modCrop">
          <ac:chgData name="Татьяна Петрова" userId="16ee00d78220f02d" providerId="LiveId" clId="{B426FE6C-6923-43D5-98B4-7F7078855A54}" dt="2023-04-29T15:09:10.173" v="3137" actId="1076"/>
          <ac:picMkLst>
            <pc:docMk/>
            <pc:sldMk cId="3143809890" sldId="264"/>
            <ac:picMk id="10" creationId="{EADB5031-EFE3-F34D-35C2-CCE07478F54B}"/>
          </ac:picMkLst>
        </pc:picChg>
        <pc:picChg chg="del mod">
          <ac:chgData name="Татьяна Петрова" userId="16ee00d78220f02d" providerId="LiveId" clId="{B426FE6C-6923-43D5-98B4-7F7078855A54}" dt="2023-04-29T15:06:04.061" v="3126" actId="478"/>
          <ac:picMkLst>
            <pc:docMk/>
            <pc:sldMk cId="3143809890" sldId="264"/>
            <ac:picMk id="17" creationId="{F9F67B91-EB83-0D44-B492-58AD58504422}"/>
          </ac:picMkLst>
        </pc:picChg>
        <pc:picChg chg="del mod modCrop">
          <ac:chgData name="Татьяна Петрова" userId="16ee00d78220f02d" providerId="LiveId" clId="{B426FE6C-6923-43D5-98B4-7F7078855A54}" dt="2023-04-29T15:06:04.061" v="3126" actId="478"/>
          <ac:picMkLst>
            <pc:docMk/>
            <pc:sldMk cId="3143809890" sldId="264"/>
            <ac:picMk id="18" creationId="{74E8AE04-5EFF-DCD7-A020-4E315145E451}"/>
          </ac:picMkLst>
        </pc:picChg>
        <pc:picChg chg="del mod modCrop">
          <ac:chgData name="Татьяна Петрова" userId="16ee00d78220f02d" providerId="LiveId" clId="{B426FE6C-6923-43D5-98B4-7F7078855A54}" dt="2023-04-29T15:06:04.061" v="3126" actId="478"/>
          <ac:picMkLst>
            <pc:docMk/>
            <pc:sldMk cId="3143809890" sldId="264"/>
            <ac:picMk id="19" creationId="{F8DAA04B-0033-F612-ABDD-EB52ADB6606C}"/>
          </ac:picMkLst>
        </pc:picChg>
        <pc:picChg chg="del mod modCrop">
          <ac:chgData name="Татьяна Петрова" userId="16ee00d78220f02d" providerId="LiveId" clId="{B426FE6C-6923-43D5-98B4-7F7078855A54}" dt="2023-04-29T15:06:04.061" v="3126" actId="478"/>
          <ac:picMkLst>
            <pc:docMk/>
            <pc:sldMk cId="3143809890" sldId="264"/>
            <ac:picMk id="20" creationId="{B4D27A41-136A-7274-61C2-E7C2FFEEB8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E784-AE3D-F53F-9983-32CFCA94D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1636CA-B174-8744-B72A-776C5D9D1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DC0A9-E67E-C051-716E-2B26AD9E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AFBA1-84FF-4D35-1B9F-09409404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AEB9F-3DB1-573A-EC3E-F6B65293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2CC86-4634-FA54-69E7-2FD47A59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F234B-24CD-E69C-14F7-E99AB5761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0B0B9-9D1C-C21A-2A49-9A915090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0B68A-54F3-E063-8530-CFAB2A15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1F902-3DA9-ACB9-DADE-FDE384DA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1CAB5-F69D-046D-A1E2-C55EB22BF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BB700-2374-E815-4922-B8CFDCDC6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66EF3-7E32-D5BF-F90C-8FF21138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724D9-69C2-4D6D-4C3F-90D1EAB3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AF248-4473-E2E3-8F26-F1F3570D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3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D04AC-A35A-D01F-48F5-4466E9CC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58C2A-916C-06F5-E6F1-03EBBB5D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5D831-11CB-BA85-38D3-F4B08C6B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7B15C-E1D1-F20B-49FC-24D855AA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EA442-FF43-28FB-E366-CDADE750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14A30-3900-86DD-E1E6-85D3E028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89F7C-D2DE-6223-B47D-67617FE2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CABCF-CD64-54E3-84D0-68C2C4D7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19A50-9B50-28B0-3B2F-9347C85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B5280-1AA2-ADBD-5BC5-BE6CBCC3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ACCC9-B35D-EBD1-C32E-A4D7E6FD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149B7-3909-29B0-3A21-D53B9D9C7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E768A-D8B1-6C26-2447-AD8366F09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93A191-0671-001F-6380-D318EAFE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783A1E-33D3-9717-AF81-3D78223D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EFA4E-2916-04A5-50BA-79481BEB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33C02-7F3A-6AE1-3EDD-D21AA4F4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C6CCC-F4D2-4452-5773-D4D05787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E879B0-7900-C316-3171-C23269381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570040-379B-84EF-57A5-6859A2DB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453F32-039D-9C31-518F-C78A9BE84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71A768-B05C-E905-69AC-EFB2D21A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A49E03-8F46-122D-75E2-73A1FF70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C360C9-F65E-F22F-BDE8-33E769E9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4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EFC4-2005-388C-80DB-6519A2FB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F8C7EA-4C0A-E4BC-29A3-0F54291C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3E5C47-F19F-59A9-BBAB-BB95563B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026DE5-0AA3-8D98-8C14-214C7A71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7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319B9C-6C84-E7E1-891F-F2E6EC49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AB8C86-5555-34ED-BA8D-5801F9BE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DF1EBC-3DA0-9A10-9C9F-C6CF7CFD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8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8DAD1-50C6-30A0-1E33-C8D9F4AD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E4C95-D32B-FB47-07D3-15937493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5946C-D3AF-1072-0BDF-768CE6DC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18C36B-10E4-F106-C443-47514AF6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AB821-5119-AB2D-92B4-E4537BF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F4B39-FC76-9F1F-E249-A32D58EC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1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05946-0486-CC9F-517F-1503C75C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635ED9-0B50-0D4E-77C3-82BBCB87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A7228-6603-39A4-66B0-01F3E19F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F4F5F-7788-9EE9-557C-379BB8CC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BD1C7-98E6-CA09-2C29-A8135E0D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23628-A900-5CE8-454C-FDF37605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B48C7-FAA2-7AB0-6F8E-E4A00217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B2E20-0237-5400-5733-E6502F45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CBF7C-B26D-0EB5-9D4B-C2BAAB6E7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F265-1484-4DC1-9C55-9B30C864D890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572CA-0813-0575-2BC2-294EBFC07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4C9D2-3669-77CA-99DD-D7662760A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CCCF-9984-4084-830C-A42E3E6C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3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424105" y="260555"/>
            <a:ext cx="648983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222222"/>
                </a:solidFill>
                <a:effectLst/>
              </a:rPr>
              <a:t>Здравствуйте!</a:t>
            </a:r>
          </a:p>
          <a:p>
            <a:endParaRPr lang="ru-RU" sz="2000" dirty="0">
              <a:solidFill>
                <a:srgbClr val="222222"/>
              </a:solidFill>
            </a:endParaRPr>
          </a:p>
          <a:p>
            <a:pPr algn="just"/>
            <a:r>
              <a:rPr lang="ru-RU" sz="2000" b="0" i="0" dirty="0">
                <a:solidFill>
                  <a:srgbClr val="222222"/>
                </a:solidFill>
                <a:effectLst/>
              </a:rPr>
              <a:t>Мы - практикующие доктора Петрова Татьяна Сергеевна и Седых Дарья Юрьевна </a:t>
            </a:r>
            <a:r>
              <a:rPr lang="ru-RU" sz="2000" dirty="0">
                <a:solidFill>
                  <a:srgbClr val="222222"/>
                </a:solidFill>
              </a:rPr>
              <a:t>и хотели бы познакомить 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вас </a:t>
            </a:r>
            <a:r>
              <a:rPr lang="ru-RU" sz="2000" dirty="0">
                <a:solidFill>
                  <a:srgbClr val="222222"/>
                </a:solidFill>
              </a:rPr>
              <a:t>с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 нашим информационно-обучающим каналом «Время Сердцу».</a:t>
            </a:r>
          </a:p>
          <a:p>
            <a:endParaRPr lang="ru-RU" sz="2000" b="0" i="0" dirty="0">
              <a:solidFill>
                <a:srgbClr val="222222"/>
              </a:solidFill>
              <a:effectLst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</a:rPr>
              <a:t>Наш канал совсем еще юн, 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 ему чуть более двух месяцев, но он уже помогает поддерживать здоровье сердца 140 людям, которые перенесли инфаркт миокарда</a:t>
            </a:r>
          </a:p>
          <a:p>
            <a:endParaRPr lang="ru-RU" sz="2000" dirty="0">
              <a:solidFill>
                <a:srgbClr val="222222"/>
              </a:solidFill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</a:rPr>
              <a:t>К слову, болезни системы кровообращения, а том числе и инфаркт миокарда, занимают лидирующее место в структуре заболеваемости и смертности от </a:t>
            </a:r>
            <a:r>
              <a:rPr lang="ru-RU" sz="2000" dirty="0" err="1">
                <a:solidFill>
                  <a:srgbClr val="222222"/>
                </a:solidFill>
              </a:rPr>
              <a:t>неифекционных</a:t>
            </a:r>
            <a:r>
              <a:rPr lang="ru-RU" sz="2000" dirty="0">
                <a:solidFill>
                  <a:srgbClr val="222222"/>
                </a:solidFill>
              </a:rPr>
              <a:t> заболеваний. Пациенты, пережившие такое грозное заболевание, зачастую не знают, что делать дальше, как помочь себе восстановиться, улучшить прогноз и качество жизни и для этого необходимо помочь им в получении грамотной, научно-обоснованной информации о возможностях профилактики повторного инфаркта миокарда. 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6B650B-BD97-0D60-24C5-B9213548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b="10790"/>
          <a:stretch/>
        </p:blipFill>
        <p:spPr>
          <a:xfrm>
            <a:off x="7331834" y="-28875"/>
            <a:ext cx="4860165" cy="33850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8BDCC7-A168-8DCE-0F61-44D28A66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26" y="3385067"/>
            <a:ext cx="3188579" cy="34311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877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710962" y="241304"/>
            <a:ext cx="107700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 </a:t>
            </a:r>
            <a:r>
              <a:rPr lang="ru-RU" sz="2400" dirty="0"/>
              <a:t>– сделать информацию о поддержании здоровья сердечно-сосудистой системы более доступной и наглядной  для пациентов, повышая их приверженность к лечению и немедикаментозной вторичной профилактике, предупреждая тем самым до 25%  случаев повторных ишемических событий в ближайшие 5 лет.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Самое главное отличие нашего проекта – подача информации для пациентов.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Мы говорим с пациентами на понятном им языке.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Мы за обратную связь! Каждый на нашем канале может задать вопрос по интересующему вопросу и получить исчерпывающий ответ врача-кардиолога.  Но на этом мы не останавливаемся, нам важно знать, что больше всего волнует нашу аудиторию и прислушиваемся, благодаря проведению опросов, какая тема больше всего их волнует!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2F70A-8181-22BE-8A94-BE1484A5B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8974" b="17727"/>
          <a:stretch/>
        </p:blipFill>
        <p:spPr>
          <a:xfrm>
            <a:off x="7679060" y="5001011"/>
            <a:ext cx="3801978" cy="17607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371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904489" y="351112"/>
            <a:ext cx="1040431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Мы за активное использование технологий визуализации!</a:t>
            </a:r>
          </a:p>
          <a:p>
            <a:pPr algn="just"/>
            <a:endParaRPr lang="ru-RU" sz="1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/>
              <a:t>Фото- и видеоматериалы – используя этот формат мы рассказываем и наглядно показываем о важных вещах. Наши подписчики уже знают, как развивается атеросклеротическая бляшка и как правильно измерять артериальное давление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6FAD1C-D070-1179-025C-49A16171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73" y="2737038"/>
            <a:ext cx="2977414" cy="3875728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DB5031-EFE3-F34D-35C2-CCE07478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7" b="15228"/>
          <a:stretch/>
        </p:blipFill>
        <p:spPr>
          <a:xfrm>
            <a:off x="6868914" y="2737038"/>
            <a:ext cx="2714953" cy="38757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380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626235" y="299056"/>
            <a:ext cx="1077007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   Повторение – мать учения!</a:t>
            </a:r>
          </a:p>
          <a:p>
            <a:pPr algn="just"/>
            <a:r>
              <a:rPr lang="ru-RU" sz="2800" dirty="0"/>
              <a:t>Мы регулярно стараемся узнать, как усвоили важную темы наши подписчики, анализируем их ответы и то, как была донесена информация ранее, чтобы еще раз обсудить тему под другим углом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29949-EF85-94E6-D2F0-D0F70E1D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/>
        </p:blipFill>
        <p:spPr>
          <a:xfrm>
            <a:off x="1549667" y="2303968"/>
            <a:ext cx="2983831" cy="4112907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14978F-3B84-B1C3-927B-67E9A157B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"/>
          <a:stretch/>
        </p:blipFill>
        <p:spPr>
          <a:xfrm>
            <a:off x="4533498" y="2303968"/>
            <a:ext cx="3191977" cy="4112907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80E305-8618-A35C-97C8-45E905BB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70" y="2303968"/>
            <a:ext cx="2986236" cy="40862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25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626235" y="299056"/>
            <a:ext cx="10770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НЕдурной</a:t>
            </a:r>
            <a:r>
              <a:rPr lang="ru-RU" sz="2800" dirty="0">
                <a:solidFill>
                  <a:srgbClr val="C00000"/>
                </a:solidFill>
              </a:rPr>
              <a:t> пример тоже заразителен!</a:t>
            </a:r>
          </a:p>
          <a:p>
            <a:r>
              <a:rPr lang="ru-RU" sz="2800" dirty="0"/>
              <a:t>Мы стараемся через собственный пример показывать примеры доступного и здорового питания, коррекции других факторов риска. Рубрика «Делай как доктор» – пример позитивного подкрепления правильных привычек. 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264F3-F5A9-1E3A-05BB-B19E9371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82" y="2627886"/>
            <a:ext cx="3066849" cy="3803417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ACEC4-462C-6DA8-D333-4FD171FE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24" y="2627886"/>
            <a:ext cx="2435169" cy="37609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70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атегия роста, развитие карьеры, обучение или улучшение, деловая женщина,  рост, цели | Премиум векторы">
            <a:extLst>
              <a:ext uri="{FF2B5EF4-FFF2-40B4-BE49-F238E27FC236}">
                <a16:creationId xmlns:a16="http://schemas.microsoft.com/office/drawing/2014/main" id="{C9C4E1C6-7398-1E9F-0B23-E27FA91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9" r="10180" b="15489"/>
          <a:stretch/>
        </p:blipFill>
        <p:spPr bwMode="auto">
          <a:xfrm>
            <a:off x="6865724" y="558613"/>
            <a:ext cx="2971294" cy="21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9955E-B4E5-5703-9086-AB363E47B6A0}"/>
              </a:ext>
            </a:extLst>
          </p:cNvPr>
          <p:cNvSpPr txBox="1"/>
          <p:nvPr/>
        </p:nvSpPr>
        <p:spPr>
          <a:xfrm>
            <a:off x="626235" y="299056"/>
            <a:ext cx="67852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У нашего канала есть возможности для развития!</a:t>
            </a:r>
          </a:p>
          <a:p>
            <a:endParaRPr lang="ru-RU" sz="2400" dirty="0"/>
          </a:p>
          <a:p>
            <a:pPr algn="just"/>
            <a:r>
              <a:rPr lang="ru-RU" sz="2400" dirty="0"/>
              <a:t>Расширение целевой аудитории путем привлечения специалистов из других областей: эндокринологов, гастроэнтерологов, психологов и др. Ведь реабилитация после инфаркта это сложный и многогранный процесс.  </a:t>
            </a:r>
          </a:p>
          <a:p>
            <a:pPr algn="just"/>
            <a:endParaRPr lang="ru-RU" sz="2400" dirty="0"/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FFBA8-05C4-1041-7F8C-9EDD959C5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36244" r="44020" b="4578"/>
          <a:stretch/>
        </p:blipFill>
        <p:spPr>
          <a:xfrm>
            <a:off x="9529011" y="3852773"/>
            <a:ext cx="2321092" cy="230491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252AC-F3A4-6BC1-72D5-B23AFAFE67CF}"/>
              </a:ext>
            </a:extLst>
          </p:cNvPr>
          <p:cNvSpPr txBox="1"/>
          <p:nvPr/>
        </p:nvSpPr>
        <p:spPr>
          <a:xfrm>
            <a:off x="626235" y="3852773"/>
            <a:ext cx="85273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Поддержав наш проект, мы сможем улучшить качество подаваемой информации, расширить географию подписчиков и помочь большему числу пациентов восстановиться после сердечно-сосудистой катастрофы, а в масштабах страны это поможет сделать население страны более здоровым и уменьшить заболеваемость и смертность от болезней системы кровообращения!</a:t>
            </a:r>
          </a:p>
        </p:txBody>
      </p:sp>
      <p:pic>
        <p:nvPicPr>
          <p:cNvPr id="3080" name="Picture 8" descr="Здоровая Россия (@TakzdorovoRu) / Twitter">
            <a:extLst>
              <a:ext uri="{FF2B5EF4-FFF2-40B4-BE49-F238E27FC236}">
                <a16:creationId xmlns:a16="http://schemas.microsoft.com/office/drawing/2014/main" id="{69A5B97F-BE2D-3B72-8ABC-35C84F722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6068" b="6659"/>
          <a:stretch/>
        </p:blipFill>
        <p:spPr bwMode="auto">
          <a:xfrm>
            <a:off x="9837018" y="0"/>
            <a:ext cx="2234698" cy="24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05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428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Петрова</dc:creator>
  <cp:lastModifiedBy>Татьяна Петрова</cp:lastModifiedBy>
  <cp:revision>1</cp:revision>
  <dcterms:created xsi:type="dcterms:W3CDTF">2023-04-28T15:53:04Z</dcterms:created>
  <dcterms:modified xsi:type="dcterms:W3CDTF">2023-04-29T15:09:17Z</dcterms:modified>
</cp:coreProperties>
</file>