
<file path=[Content_Types].xml><?xml version="1.0" encoding="utf-8"?>
<Types xmlns="http://schemas.openxmlformats.org/package/2006/content-types">
  <Default Extension="bmp" ContentType="image/bmp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39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87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14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44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5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15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6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93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72503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335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D6234F24-5F44-433C-AC0C-1EEBA88E62FD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79DB5033-5566-46AF-A53E-99AE9A79CD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660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9CB24-79BE-684B-8221-CFCCA23E8E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/>
              <a:t>Всероссийский</a:t>
            </a:r>
            <a:r>
              <a:rPr lang="ru-RU" dirty="0"/>
              <a:t> </a:t>
            </a:r>
            <a:r>
              <a:rPr lang="ru-RU" sz="2800" dirty="0"/>
              <a:t>конкурсный отбор проектов     «Женщины за здоровое общество»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3E7033-2581-F857-DDEB-964F7DDE7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0938" y="3983422"/>
            <a:ext cx="9172010" cy="1155842"/>
          </a:xfrm>
        </p:spPr>
        <p:txBody>
          <a:bodyPr>
            <a:normAutofit fontScale="92500"/>
          </a:bodyPr>
          <a:lstStyle/>
          <a:p>
            <a:r>
              <a:rPr lang="ru-RU" sz="2000" b="1" dirty="0">
                <a:solidFill>
                  <a:srgbClr val="FFC000"/>
                </a:solidFill>
              </a:rPr>
              <a:t>Городская </a:t>
            </a:r>
            <a:r>
              <a:rPr lang="ru-RU" sz="2000" b="1" dirty="0" err="1">
                <a:solidFill>
                  <a:srgbClr val="FFC000"/>
                </a:solidFill>
              </a:rPr>
              <a:t>квест</a:t>
            </a:r>
            <a:r>
              <a:rPr lang="ru-RU" sz="2000" b="1" dirty="0">
                <a:solidFill>
                  <a:srgbClr val="FFC000"/>
                </a:solidFill>
              </a:rPr>
              <a:t>-игра, посвящённая здоровому образу жизни</a:t>
            </a:r>
          </a:p>
          <a:p>
            <a:endParaRPr lang="ru-RU" sz="2000" b="1" dirty="0">
              <a:solidFill>
                <a:srgbClr val="FFC000"/>
              </a:solidFill>
            </a:endParaRPr>
          </a:p>
          <a:p>
            <a:r>
              <a:rPr lang="ru-RU" sz="2000" b="1" dirty="0">
                <a:solidFill>
                  <a:srgbClr val="FFC000"/>
                </a:solidFill>
              </a:rPr>
              <a:t>Номинация</a:t>
            </a:r>
            <a:r>
              <a:rPr lang="en-US" sz="2000" b="1" dirty="0">
                <a:solidFill>
                  <a:srgbClr val="FFC000"/>
                </a:solidFill>
              </a:rPr>
              <a:t>: </a:t>
            </a:r>
            <a:r>
              <a:rPr lang="ru-RU" sz="2000" b="1" dirty="0">
                <a:solidFill>
                  <a:srgbClr val="FFC000"/>
                </a:solidFill>
              </a:rPr>
              <a:t>Лучший молодежный проект по сохранению здоровья</a:t>
            </a:r>
          </a:p>
        </p:txBody>
      </p:sp>
    </p:spTree>
    <p:extLst>
      <p:ext uri="{BB962C8B-B14F-4D97-AF65-F5344CB8AC3E}">
        <p14:creationId xmlns:p14="http://schemas.microsoft.com/office/powerpoint/2010/main" val="188586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E24E45-2713-024B-0725-0C1C261C5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Каналы продвижения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208E8F-92B5-D8C0-B684-0D739B1C1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Личные социальные сети руководителей проекта и инициативных лиц, со своими реализуемыми экологическими проектами, неравнодушных лиц, желающих принять участие в квест-игре.</a:t>
            </a:r>
          </a:p>
          <a:p>
            <a:r>
              <a:rPr lang="ru-RU" sz="2800" dirty="0"/>
              <a:t>Сайты и </a:t>
            </a:r>
            <a:r>
              <a:rPr lang="ru-RU" sz="2800" dirty="0" err="1"/>
              <a:t>паблики</a:t>
            </a:r>
            <a:r>
              <a:rPr lang="ru-RU" sz="2800" dirty="0"/>
              <a:t> государственных учреждений, популяризирующих здоровый образ жизни и подход рационального </a:t>
            </a:r>
            <a:r>
              <a:rPr lang="ru-RU" sz="2800" dirty="0" err="1"/>
              <a:t>экопотребления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37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603F7-B3D7-2CEF-7E97-9B31B7F86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Ресурсы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BC7922-EB2B-D379-C25C-5814090CA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12848"/>
            <a:ext cx="10058400" cy="3931920"/>
          </a:xfrm>
        </p:spPr>
        <p:txBody>
          <a:bodyPr/>
          <a:lstStyle/>
          <a:p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Финансовые (денежные расходы)</a:t>
            </a:r>
          </a:p>
          <a:p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Кадровые (квалифицированные менеджеры и кадры, команда разработчиков)</a:t>
            </a:r>
          </a:p>
          <a:p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Материально-технические (используемое оборудование, лизинг)</a:t>
            </a:r>
          </a:p>
          <a:p>
            <a:r>
              <a:rPr lang="ru-RU" sz="20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Информационные ресурсы (планирование мероприятий, графики, договоры и соглашения с поставщиками, схемы расположения площадок)</a:t>
            </a:r>
            <a:endParaRPr lang="en-US" sz="20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245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95417CF-6520-296F-512D-A1F196ED2C3E}"/>
              </a:ext>
            </a:extLst>
          </p:cNvPr>
          <p:cNvSpPr/>
          <p:nvPr/>
        </p:nvSpPr>
        <p:spPr>
          <a:xfrm>
            <a:off x="1066800" y="1834896"/>
            <a:ext cx="5583936" cy="7315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Руководители и команда разработчиков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86A7C-1899-5037-8C21-6E15531CE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04177"/>
            <a:ext cx="10058400" cy="1019823"/>
          </a:xfrm>
        </p:spPr>
        <p:txBody>
          <a:bodyPr/>
          <a:lstStyle/>
          <a:p>
            <a:r>
              <a:rPr lang="ru-RU" dirty="0"/>
              <a:t>Команда проекта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6DE511E-CA71-4CC6-4EE2-E8DF0F6DDC72}"/>
              </a:ext>
            </a:extLst>
          </p:cNvPr>
          <p:cNvSpPr/>
          <p:nvPr/>
        </p:nvSpPr>
        <p:spPr>
          <a:xfrm>
            <a:off x="5541264" y="4066032"/>
            <a:ext cx="5583936" cy="11826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Эко-волонтеры и активисты, с планируемыми/реализуемыми экологическими проектами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21C858B-A9A7-C279-63D2-96B1236E1A20}"/>
              </a:ext>
            </a:extLst>
          </p:cNvPr>
          <p:cNvSpPr/>
          <p:nvPr/>
        </p:nvSpPr>
        <p:spPr>
          <a:xfrm>
            <a:off x="3730752" y="2877312"/>
            <a:ext cx="5437632" cy="8778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Квалифицированные менеджеры и кадры</a:t>
            </a:r>
            <a:endParaRPr lang="ru-RU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7C67015-267A-FC58-15A0-09C913FF091B}"/>
              </a:ext>
            </a:extLst>
          </p:cNvPr>
          <p:cNvCxnSpPr/>
          <p:nvPr/>
        </p:nvCxnSpPr>
        <p:spPr>
          <a:xfrm>
            <a:off x="4754880" y="2670048"/>
            <a:ext cx="786384" cy="2072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0790632-82E2-CB23-AE05-1E5CF1B89A8D}"/>
              </a:ext>
            </a:extLst>
          </p:cNvPr>
          <p:cNvCxnSpPr/>
          <p:nvPr/>
        </p:nvCxnSpPr>
        <p:spPr>
          <a:xfrm>
            <a:off x="7723632" y="3788664"/>
            <a:ext cx="786384" cy="2072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1BB848E9-C1BA-E44D-6E95-656E99400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31" y="2877312"/>
            <a:ext cx="3045785" cy="318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4" descr="Picture background">
            <a:extLst>
              <a:ext uri="{FF2B5EF4-FFF2-40B4-BE49-F238E27FC236}">
                <a16:creationId xmlns:a16="http://schemas.microsoft.com/office/drawing/2014/main" id="{7CD23469-C534-E1D2-4E25-A1AFCC26E8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5821BE1-8274-8D84-84C6-CADA0BB19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577" y="536507"/>
            <a:ext cx="3221907" cy="318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72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71459-893F-154A-7909-4004A81DA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Проблематика. Актуальность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71DA16-3BC5-B50A-088C-1AB119324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Представленный проект важен для популяризации здорового образа жизни среди разных слоев населения. Это квест-игра, позволяющая не только приобщить участников к выполнению заданий, связанных со спортом, питанием и ментальным здоровьем, но и лучше узнать последние новости/информацию в данной сфере, а также познакомиться с городом, на просторах которого будет реализовываться данный проект.</a:t>
            </a:r>
          </a:p>
          <a:p>
            <a:r>
              <a:rPr lang="ru-RU" dirty="0"/>
              <a:t>2. Проект актуален вне времени, и вне возрастных рамок. Возможна реализация проекта по разным категориям участия (Например</a:t>
            </a:r>
            <a:r>
              <a:rPr lang="en-US" dirty="0"/>
              <a:t>: </a:t>
            </a:r>
            <a:r>
              <a:rPr lang="ru-RU" dirty="0"/>
              <a:t>подразделение команд по возрасту, по социальному статусу, по работе, по интересам и т.д.)</a:t>
            </a:r>
          </a:p>
          <a:p>
            <a:r>
              <a:rPr lang="ru-RU" dirty="0"/>
              <a:t>3. По статистике участие в разнообразных квест-играх принимает не только молодежь, но и семейные пары с детьми и люди более старшего поколения. </a:t>
            </a:r>
          </a:p>
          <a:p>
            <a:r>
              <a:rPr lang="ru-RU" dirty="0"/>
              <a:t>4. Территорией реализации проекта можно выбрать любой город, в котором осуществляются различные экологические проекты. </a:t>
            </a:r>
          </a:p>
        </p:txBody>
      </p:sp>
    </p:spTree>
    <p:extLst>
      <p:ext uri="{BB962C8B-B14F-4D97-AF65-F5344CB8AC3E}">
        <p14:creationId xmlns:p14="http://schemas.microsoft.com/office/powerpoint/2010/main" val="2682842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71741-02F4-9DFF-CD29-ACB13544F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Целевая аудитория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9FC857-3C98-97BB-5863-FBE8199C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18290"/>
            <a:ext cx="6752897" cy="421675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Основной целевой аудиторией проекта являются</a:t>
            </a:r>
            <a:r>
              <a:rPr lang="en-US" dirty="0"/>
              <a:t>:</a:t>
            </a:r>
            <a:endParaRPr lang="ru-RU" dirty="0"/>
          </a:p>
          <a:p>
            <a:r>
              <a:rPr lang="ru-RU" dirty="0"/>
              <a:t>учащиеся 1-11 классов</a:t>
            </a:r>
            <a:endParaRPr lang="en-US" dirty="0"/>
          </a:p>
          <a:p>
            <a:r>
              <a:rPr lang="en-US" dirty="0"/>
              <a:t> </a:t>
            </a:r>
            <a:r>
              <a:rPr lang="ru-RU" dirty="0"/>
              <a:t>молодые люди в возрасте от 16 до 30 лет, учащиеся школ, студенты, работающая молодежь</a:t>
            </a:r>
          </a:p>
          <a:p>
            <a:r>
              <a:rPr lang="ru-RU" dirty="0"/>
              <a:t>Семьи с детьми</a:t>
            </a:r>
          </a:p>
          <a:p>
            <a:r>
              <a:rPr lang="ru-RU" dirty="0"/>
              <a:t> люди среднего возраста, специалисты в различных сферах</a:t>
            </a:r>
          </a:p>
          <a:p>
            <a:r>
              <a:rPr lang="ru-RU" dirty="0"/>
              <a:t>люди предпенсионного и пенсионного возраста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6EAA7F-1491-5048-75AC-209B06314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850" y="1660634"/>
            <a:ext cx="3707294" cy="373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636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0F7BC9-D8B1-9F81-392F-B3A23CF24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Стадия проекта. Зрелость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EC9679-E24E-2D91-9362-966395CED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623794"/>
            <a:ext cx="10058400" cy="263137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настоящий момент данный проект представлен как инициатива, которая может быть реализована и масштабирована на разных площадках (школы, высшие учебные заведения, учреждения культуры, действующие стадионы, многофункциональные спортивные комплексы, парковые зоны, арт-пространства) Санкт-Петербурга, Северо-западного и других федеральных округов. Возможно обеспечение «он-</a:t>
            </a:r>
            <a:r>
              <a:rPr lang="ru-RU" dirty="0" err="1"/>
              <a:t>лайн</a:t>
            </a:r>
            <a:r>
              <a:rPr lang="ru-RU" dirty="0"/>
              <a:t>» участия, индивидуального и командного, в режиме реального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1154772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EC31B7-DBB9-CA54-7794-ED5C8DF1A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Миссия проекта. Цели и задачи проекта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FEDBF3-4437-B587-0095-0D2E8B16E8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Цели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ACFC11-D33E-35D0-FCAD-7D486D02E6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Формирование экологической культуры на основе спортивно-познавательного развития личности через совместную деятельность и прохождение этапов квест-игры.</a:t>
            </a:r>
          </a:p>
          <a:p>
            <a:r>
              <a:rPr lang="ru-RU" dirty="0"/>
              <a:t>2. Расширение кругозора и информированности о реализуемых экологических проектах региона</a:t>
            </a:r>
          </a:p>
          <a:p>
            <a:r>
              <a:rPr lang="ru-RU" dirty="0"/>
              <a:t>3. Создание условий для самореализации и экологического просвещения каждого участника команды.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CE92CA6-BFD0-11D9-C69E-74483F9CC1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2ACF209-7900-C1B8-022A-27C13F71D76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dirty="0"/>
              <a:t>1. Воспитание экологической культуры и экологического сознания населения</a:t>
            </a:r>
          </a:p>
          <a:p>
            <a:r>
              <a:rPr lang="ru-RU" dirty="0"/>
              <a:t>2. Формирование нового типа человека, умеющего жить в гармонии с природой и осознающего свое влияние на окружающую среду.</a:t>
            </a:r>
          </a:p>
          <a:p>
            <a:r>
              <a:rPr lang="ru-RU" dirty="0"/>
              <a:t>3. Расширение кругозора всех участников и зрителей.</a:t>
            </a:r>
          </a:p>
        </p:txBody>
      </p:sp>
    </p:spTree>
    <p:extLst>
      <p:ext uri="{BB962C8B-B14F-4D97-AF65-F5344CB8AC3E}">
        <p14:creationId xmlns:p14="http://schemas.microsoft.com/office/powerpoint/2010/main" val="549328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564BE-1947-98CA-E42E-A6FC6B996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Суть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8DCC3C-881D-B97B-27FC-736456BC1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Поэтапное решение командно-индивидуальных задач в режиме соревновательного прохождения уровней, блоков заданий</a:t>
            </a:r>
          </a:p>
          <a:p>
            <a:r>
              <a:rPr lang="ru-RU" dirty="0"/>
              <a:t>Быстрый поиск алгоритмов, контрольных точек, систематизация полученных знаний в результате решения задач, выполнения «миссий», с целью повышения «</a:t>
            </a:r>
            <a:r>
              <a:rPr lang="ru-RU" dirty="0" err="1"/>
              <a:t>грейда</a:t>
            </a:r>
            <a:r>
              <a:rPr lang="ru-RU" dirty="0"/>
              <a:t>», уровня команды и её членов относительно других участвующих команд и игроков</a:t>
            </a:r>
          </a:p>
          <a:p>
            <a:r>
              <a:rPr lang="ru-RU" dirty="0"/>
              <a:t>Будут продуманы и созданы маршруты с контрольными точками, на которых волонтёры будут фиксировать результаты, оценки прохождения этапов, отмечать скорость выполнения задач участниками спортивно-интеллектуального соревновательного процесса, беспристрастно оказывать все виды необходимой помощи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801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322F7-B793-B933-E3E8-1EB21FE00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642594"/>
            <a:ext cx="9906000" cy="786813"/>
          </a:xfrm>
        </p:spPr>
        <p:txBody>
          <a:bodyPr/>
          <a:lstStyle/>
          <a:p>
            <a:r>
              <a:rPr lang="ru-RU" dirty="0"/>
              <a:t>Механика проекта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25EC7B-36D5-9745-DC46-3D187FDCE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6648" y="1408303"/>
            <a:ext cx="4754880" cy="640080"/>
          </a:xfrm>
        </p:spPr>
        <p:txBody>
          <a:bodyPr/>
          <a:lstStyle/>
          <a:p>
            <a:r>
              <a:rPr lang="ru-RU" dirty="0"/>
              <a:t>Описание запуска проекта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51B4B3D-7B67-F727-8A7A-326CEAA602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66648" y="2034256"/>
            <a:ext cx="4651985" cy="2352136"/>
          </a:xfrm>
        </p:spPr>
        <p:txBody>
          <a:bodyPr>
            <a:normAutofit fontScale="92500" lnSpcReduction="10000"/>
          </a:bodyPr>
          <a:lstStyle/>
          <a:p>
            <a:r>
              <a:rPr lang="ru-RU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Анонс запуска пробной </a:t>
            </a:r>
            <a:r>
              <a:rPr lang="ru-RU" sz="12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квест</a:t>
            </a:r>
            <a:r>
              <a:rPr lang="ru-RU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-игры в тестовом режиме с максимальным охватом целевой аудитории</a:t>
            </a:r>
          </a:p>
          <a:p>
            <a:r>
              <a:rPr lang="ru-RU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Формирование дорожной карты первого уникального проекта</a:t>
            </a:r>
          </a:p>
          <a:p>
            <a:r>
              <a:rPr lang="ru-RU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Проведение пробного соревнования в тестовом режиме</a:t>
            </a:r>
          </a:p>
          <a:p>
            <a:r>
              <a:rPr lang="ru-RU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Устранение «подводных камней» в ходе первого уникального проекта</a:t>
            </a:r>
          </a:p>
          <a:p>
            <a:r>
              <a:rPr lang="ru-RU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Подготовка и проведение основной </a:t>
            </a:r>
            <a:r>
              <a:rPr lang="ru-RU" sz="12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квест</a:t>
            </a:r>
            <a:r>
              <a:rPr lang="ru-RU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-игры в режиме командного соревнования</a:t>
            </a:r>
          </a:p>
          <a:p>
            <a:r>
              <a:rPr lang="ru-RU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Анонсирование и реклама следующих игр, маркетинговая, техническая, организационная подготовка к их проведению 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9F67C27-99B7-E8FF-73FE-688F8C0AE7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3368" y="1394176"/>
            <a:ext cx="4754880" cy="640080"/>
          </a:xfrm>
        </p:spPr>
        <p:txBody>
          <a:bodyPr/>
          <a:lstStyle/>
          <a:p>
            <a:r>
              <a:rPr lang="ru-RU" dirty="0"/>
              <a:t>Инструменты</a:t>
            </a:r>
            <a:r>
              <a:rPr lang="en-US" dirty="0"/>
              <a:t>: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1395606-E78E-3D00-8A90-643F5B4730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0474" y="2048383"/>
            <a:ext cx="4857774" cy="2229327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Финансовые (привлечение средств)</a:t>
            </a:r>
          </a:p>
          <a:p>
            <a:r>
              <a:rPr lang="ru-RU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Государственные (законодательно-правовые)</a:t>
            </a:r>
          </a:p>
          <a:p>
            <a:r>
              <a:rPr lang="ru-RU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Кадровые (квалифицированные менеджеры и кадры)</a:t>
            </a:r>
          </a:p>
          <a:p>
            <a:r>
              <a:rPr lang="ru-RU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Материально-технические (используемое оборудование, лизинг)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5B21D2-F997-0C3C-128B-DBF3EA03E28A}"/>
              </a:ext>
            </a:extLst>
          </p:cNvPr>
          <p:cNvSpPr txBox="1"/>
          <p:nvPr/>
        </p:nvSpPr>
        <p:spPr>
          <a:xfrm>
            <a:off x="2190250" y="4386392"/>
            <a:ext cx="836623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Последовательность</a:t>
            </a:r>
            <a:r>
              <a:rPr lang="en-US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:</a:t>
            </a:r>
            <a:r>
              <a:rPr lang="ru-RU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1. Сбор информации об экологической обстановке и существующих подобных проектах в регионе.</a:t>
            </a:r>
          </a:p>
          <a:p>
            <a:r>
              <a:rPr lang="ru-RU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2. Продумывание заданий и формата квест-игры с привлечением инициативных лиц, заинтересованных в рассказе о своем реализуемом/планируемом экологическом проекте</a:t>
            </a:r>
          </a:p>
          <a:p>
            <a:r>
              <a:rPr lang="ru-RU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3. Составление финансовой сметы, предполагающей расходы на создание наглядного материала/задач и призы для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187983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98C424-89D4-AE00-B817-0C07EEFA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результаты проекта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A2F079E8-1365-A49A-52C0-8A80DCA42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Вовлечение в проект активных людей всех возрастных категорий</a:t>
            </a:r>
          </a:p>
          <a:p>
            <a:r>
              <a:rPr lang="ru-RU" dirty="0"/>
              <a:t>Ознакомление целевой аудитории проекта с аксиомами здорового образа жизни </a:t>
            </a:r>
          </a:p>
          <a:p>
            <a:r>
              <a:rPr lang="ru-RU" dirty="0"/>
              <a:t>Формирование заинтересованности целевой аудитории проекта в экологии и спорте</a:t>
            </a:r>
          </a:p>
          <a:p>
            <a:r>
              <a:rPr lang="ru-RU" dirty="0"/>
              <a:t>Поддержание активности всех слоёв населения, в том числе рекомендации от постоянных участников к вовлечению в проект новых заинтересованных лиц и команд.</a:t>
            </a:r>
          </a:p>
        </p:txBody>
      </p:sp>
    </p:spTree>
    <p:extLst>
      <p:ext uri="{BB962C8B-B14F-4D97-AF65-F5344CB8AC3E}">
        <p14:creationId xmlns:p14="http://schemas.microsoft.com/office/powerpoint/2010/main" val="2764140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88B45-20D8-33B7-4F93-49F394084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Информация о текущем статусе реализации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419F47-F1E9-C5C0-6DA4-EA1041B61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1136" y="2379452"/>
            <a:ext cx="4730496" cy="25542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На настоящий момент, проект находится в статусе идеи с возможностью последующей реализации по представленному плану.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FBF517C2-BB4B-5ED9-2DFA-C708D8275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563" y="1977431"/>
            <a:ext cx="2526018" cy="168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41F02EE1-1C9E-4D88-2A67-510841F3B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590" y="3737383"/>
            <a:ext cx="4253485" cy="239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3441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348</TotalTime>
  <Words>788</Words>
  <Application>Microsoft Office PowerPoint</Application>
  <PresentationFormat>Широкоэкранный</PresentationFormat>
  <Paragraphs>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Century Gothic</vt:lpstr>
      <vt:lpstr>Савон</vt:lpstr>
      <vt:lpstr>Всероссийский конкурсный отбор проектов     «Женщины за здоровое общество» </vt:lpstr>
      <vt:lpstr>Проблематика. Актуальность проекта</vt:lpstr>
      <vt:lpstr>Целевая аудитория</vt:lpstr>
      <vt:lpstr>Стадия проекта. Зрелость проекта</vt:lpstr>
      <vt:lpstr>Миссия проекта. Цели и задачи проекта</vt:lpstr>
      <vt:lpstr>Суть проекта</vt:lpstr>
      <vt:lpstr>Механика проекта</vt:lpstr>
      <vt:lpstr>Основные результаты проекта</vt:lpstr>
      <vt:lpstr>Информация о текущем статусе реализации проекта</vt:lpstr>
      <vt:lpstr>Каналы продвижения проекта</vt:lpstr>
      <vt:lpstr>Ресурсы</vt:lpstr>
      <vt:lpstr>Команда проекта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конкурсный отбор проектов     «Женщины за здоровое общество»</dc:title>
  <dc:creator>User</dc:creator>
  <cp:lastModifiedBy>User</cp:lastModifiedBy>
  <cp:revision>14</cp:revision>
  <dcterms:created xsi:type="dcterms:W3CDTF">2025-04-01T11:52:19Z</dcterms:created>
  <dcterms:modified xsi:type="dcterms:W3CDTF">2025-04-03T13:00:55Z</dcterms:modified>
</cp:coreProperties>
</file>