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8" autoAdjust="0"/>
    <p:restoredTop sz="94699" autoAdjust="0"/>
  </p:normalViewPr>
  <p:slideViewPr>
    <p:cSldViewPr>
      <p:cViewPr varScale="1">
        <p:scale>
          <a:sx n="122" d="100"/>
          <a:sy n="122" d="100"/>
        </p:scale>
        <p:origin x="-66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A690E80-E7F8-4F01-86F6-5E245974C47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97858A9-05E1-49A1-B038-1BA4CF7BCAD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690E80-E7F8-4F01-86F6-5E245974C47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7858A9-05E1-49A1-B038-1BA4CF7BCA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A690E80-E7F8-4F01-86F6-5E245974C47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97858A9-05E1-49A1-B038-1BA4CF7BCA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690E80-E7F8-4F01-86F6-5E245974C47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7858A9-05E1-49A1-B038-1BA4CF7BCA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A690E80-E7F8-4F01-86F6-5E245974C47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97858A9-05E1-49A1-B038-1BA4CF7BCAD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690E80-E7F8-4F01-86F6-5E245974C47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7858A9-05E1-49A1-B038-1BA4CF7BCA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690E80-E7F8-4F01-86F6-5E245974C47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7858A9-05E1-49A1-B038-1BA4CF7BCA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690E80-E7F8-4F01-86F6-5E245974C47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7858A9-05E1-49A1-B038-1BA4CF7BCA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A690E80-E7F8-4F01-86F6-5E245974C47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7858A9-05E1-49A1-B038-1BA4CF7BCA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690E80-E7F8-4F01-86F6-5E245974C47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7858A9-05E1-49A1-B038-1BA4CF7BCA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690E80-E7F8-4F01-86F6-5E245974C47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7858A9-05E1-49A1-B038-1BA4CF7BCAD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A690E80-E7F8-4F01-86F6-5E245974C47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97858A9-05E1-49A1-B038-1BA4CF7BCAD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Женщина за здоровое общество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085184"/>
            <a:ext cx="1710280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0101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проекта -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разработать </a:t>
            </a:r>
            <a:r>
              <a:rPr lang="ru-RU" dirty="0"/>
              <a:t>и реализовать комплекс мер по профилактике заболеваний среди населения с целью снижения уровня заболеваемости, улучшения общего состояния здоровья и формирования культуры здорового образа жизни. Проект направлен на просвещение, обучение и внедрение профилактических практик в повседневную жизнь граждан.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64" r="33718" b="53066"/>
          <a:stretch/>
        </p:blipFill>
        <p:spPr bwMode="auto">
          <a:xfrm>
            <a:off x="5992235" y="4941168"/>
            <a:ext cx="2065565" cy="1916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0040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Целевая аудитория: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204864"/>
            <a:ext cx="7344816" cy="4881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7544" y="1831352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latin typeface="Segoe Print" pitchFamily="2" charset="0"/>
              </a:rPr>
              <a:t>Молодёжь и студенты</a:t>
            </a:r>
            <a:endParaRPr lang="ru-RU" i="1" dirty="0">
              <a:latin typeface="Segoe Pri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760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проекта: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- Повышение уровня информированности населения о профилактике заболеваний</a:t>
            </a:r>
          </a:p>
          <a:p>
            <a:r>
              <a:rPr lang="ru-RU" dirty="0"/>
              <a:t>- Разработка и распространение информационных материалов (брошюр, видеороликов)</a:t>
            </a:r>
          </a:p>
          <a:p>
            <a:r>
              <a:rPr lang="ru-RU" dirty="0"/>
              <a:t>- Внедрение профилактических мероприятий (массовые диспансеризации, фитнес-акции, семинары)</a:t>
            </a:r>
          </a:p>
          <a:p>
            <a:r>
              <a:rPr lang="ru-RU" dirty="0"/>
              <a:t>- Формирование позитивного отношения к здоровому образу жизни</a:t>
            </a:r>
          </a:p>
          <a:p>
            <a:r>
              <a:rPr lang="ru-RU" dirty="0"/>
              <a:t>- Снижение заболеваемости по ряду хронических и инфекционных заболеваний</a:t>
            </a:r>
          </a:p>
          <a:p>
            <a:r>
              <a:rPr lang="ru-RU" dirty="0"/>
              <a:t>- Создание условий для самостоятельной заботы о своём здоровье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075" y="4943475"/>
            <a:ext cx="2066925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2763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Реализация проекта: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- Проведение просветительских кампаний (конференции, лекции, акции)</a:t>
            </a:r>
          </a:p>
          <a:p>
            <a:r>
              <a:rPr lang="ru-RU" dirty="0"/>
              <a:t>- Организация бесплатных медицинских осмотров и консультаций</a:t>
            </a:r>
          </a:p>
          <a:p>
            <a:r>
              <a:rPr lang="ru-RU" dirty="0"/>
              <a:t>- Внедрение программы занятий физкультурой и спортом в учреждениях</a:t>
            </a:r>
          </a:p>
          <a:p>
            <a:r>
              <a:rPr lang="ru-RU" dirty="0"/>
              <a:t>- Создание платформы для онлайн-информирования и взаимодействия</a:t>
            </a:r>
          </a:p>
          <a:p>
            <a:r>
              <a:rPr lang="ru-RU" dirty="0"/>
              <a:t>- Взаимодействие с медицинскими учреждениями и специалистами</a:t>
            </a:r>
          </a:p>
          <a:p>
            <a:r>
              <a:rPr lang="ru-RU" dirty="0"/>
              <a:t>- Контроль и оценка эффективности мероприятий через опросы и статистические данные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075" y="4943475"/>
            <a:ext cx="2066925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3812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Польза: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- Повышение качества жизни населения</a:t>
            </a:r>
          </a:p>
          <a:p>
            <a:r>
              <a:rPr lang="ru-RU" dirty="0"/>
              <a:t>- Снижение нагрузки на систему здравоохранения</a:t>
            </a:r>
          </a:p>
          <a:p>
            <a:r>
              <a:rPr lang="ru-RU" dirty="0"/>
              <a:t>- Создание культуры профилактики и здорового образа жизни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075" y="4943475"/>
            <a:ext cx="2066925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149080"/>
            <a:ext cx="4572000" cy="2571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338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Помощь: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- Мощный образовательный эффект, который способствует формированию здорового гражданского общества</a:t>
            </a:r>
          </a:p>
          <a:p>
            <a:r>
              <a:rPr lang="ru-RU" dirty="0"/>
              <a:t>- Пример для других регионов и стран, стимулируя масштабирование успешных практик</a:t>
            </a:r>
          </a:p>
          <a:p>
            <a:r>
              <a:rPr lang="ru-RU" dirty="0"/>
              <a:t>- Взаимодействие с местными властями и бизнесом для устойчивого развития проекта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9076" y="4943475"/>
            <a:ext cx="2066925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6641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2636912"/>
            <a:ext cx="724204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Спасибо за внимание!</a:t>
            </a:r>
            <a:br>
              <a:rPr lang="ru-RU" dirty="0" smtClean="0"/>
            </a:br>
            <a:r>
              <a:rPr lang="ru-RU" dirty="0" smtClean="0"/>
              <a:t>ДО СВИДАНИЯ</a:t>
            </a: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075" y="4943475"/>
            <a:ext cx="2066925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60" r="16043"/>
          <a:stretch/>
        </p:blipFill>
        <p:spPr bwMode="auto">
          <a:xfrm>
            <a:off x="5580112" y="116632"/>
            <a:ext cx="2424504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80490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</TotalTime>
  <Words>231</Words>
  <Application>Microsoft Office PowerPoint</Application>
  <PresentationFormat>Экран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Женщина за здоровое общество</vt:lpstr>
      <vt:lpstr>Цель проекта - </vt:lpstr>
      <vt:lpstr>Целевая аудитория:</vt:lpstr>
      <vt:lpstr>Результаты проекта:</vt:lpstr>
      <vt:lpstr>Реализация проекта:</vt:lpstr>
      <vt:lpstr>Польза:</vt:lpstr>
      <vt:lpstr>Помощь:</vt:lpstr>
      <vt:lpstr>Спасибо за внимание! ДО СВИДАНИЯ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Женщина за здоровое общество</dc:title>
  <dc:creator>user</dc:creator>
  <cp:lastModifiedBy>user</cp:lastModifiedBy>
  <cp:revision>2</cp:revision>
  <dcterms:created xsi:type="dcterms:W3CDTF">2026-03-05T10:24:12Z</dcterms:created>
  <dcterms:modified xsi:type="dcterms:W3CDTF">2026-03-05T10:39:31Z</dcterms:modified>
</cp:coreProperties>
</file>