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53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9" r:id="rId3"/>
    <p:sldId id="264" r:id="rId4"/>
    <p:sldId id="265" r:id="rId5"/>
    <p:sldId id="260" r:id="rId6"/>
    <p:sldId id="266" r:id="rId7"/>
    <p:sldId id="261" r:id="rId8"/>
    <p:sldId id="267" r:id="rId9"/>
    <p:sldId id="262" r:id="rId10"/>
    <p:sldId id="268" r:id="rId11"/>
    <p:sldId id="273" r:id="rId12"/>
    <p:sldId id="275" r:id="rId13"/>
    <p:sldId id="278" r:id="rId14"/>
    <p:sldId id="282" r:id="rId15"/>
    <p:sldId id="263" r:id="rId16"/>
    <p:sldId id="284" r:id="rId17"/>
    <p:sldId id="288" r:id="rId18"/>
    <p:sldId id="289" r:id="rId19"/>
    <p:sldId id="292" r:id="rId20"/>
    <p:sldId id="277" r:id="rId21"/>
    <p:sldId id="280" r:id="rId22"/>
    <p:sldId id="281" r:id="rId23"/>
    <p:sldId id="279" r:id="rId24"/>
    <p:sldId id="285" r:id="rId25"/>
    <p:sldId id="286" r:id="rId26"/>
    <p:sldId id="291" r:id="rId27"/>
    <p:sldId id="287" r:id="rId28"/>
    <p:sldId id="293" r:id="rId29"/>
    <p:sldId id="258" r:id="rId30"/>
    <p:sldId id="25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913355E-0B27-4022-BBFD-06360D650B08}">
          <p14:sldIdLst>
            <p14:sldId id="256"/>
            <p14:sldId id="259"/>
            <p14:sldId id="264"/>
            <p14:sldId id="265"/>
            <p14:sldId id="260"/>
            <p14:sldId id="266"/>
            <p14:sldId id="261"/>
            <p14:sldId id="267"/>
            <p14:sldId id="262"/>
            <p14:sldId id="268"/>
            <p14:sldId id="273"/>
            <p14:sldId id="275"/>
            <p14:sldId id="278"/>
            <p14:sldId id="282"/>
            <p14:sldId id="263"/>
            <p14:sldId id="284"/>
            <p14:sldId id="288"/>
            <p14:sldId id="289"/>
            <p14:sldId id="292"/>
            <p14:sldId id="277"/>
            <p14:sldId id="280"/>
            <p14:sldId id="281"/>
            <p14:sldId id="279"/>
            <p14:sldId id="285"/>
            <p14:sldId id="286"/>
            <p14:sldId id="291"/>
            <p14:sldId id="287"/>
            <p14:sldId id="293"/>
            <p14:sldId id="258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pos="43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orient="horz" pos="346" userDrawn="1">
          <p15:clr>
            <a:srgbClr val="A4A3A4"/>
          </p15:clr>
        </p15:guide>
        <p15:guide id="5" pos="778" userDrawn="1">
          <p15:clr>
            <a:srgbClr val="A4A3A4"/>
          </p15:clr>
        </p15:guide>
        <p15:guide id="6" pos="1118" userDrawn="1">
          <p15:clr>
            <a:srgbClr val="A4A3A4"/>
          </p15:clr>
        </p15:guide>
        <p15:guide id="7" orient="horz" pos="7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630F"/>
    <a:srgbClr val="ED8B4D"/>
    <a:srgbClr val="FFB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516" y="114"/>
      </p:cViewPr>
      <p:guideLst>
        <p:guide pos="438"/>
        <p:guide pos="3840"/>
        <p:guide pos="7242"/>
        <p:guide orient="horz" pos="346"/>
        <p:guide pos="778"/>
        <p:guide pos="1118"/>
        <p:guide orient="horz" pos="754"/>
      </p:guideLst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80"/>
    </p:cViewPr>
  </p:sorterViewPr>
  <p:notesViewPr>
    <p:cSldViewPr snapToGrid="0" showGuides="1">
      <p:cViewPr varScale="1">
        <p:scale>
          <a:sx n="77" d="100"/>
          <a:sy n="77" d="100"/>
        </p:scale>
        <p:origin x="3160" y="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4BFBA-AA99-4D8D-B0FC-75BB4B447802}" type="doc">
      <dgm:prSet loTypeId="urn:microsoft.com/office/officeart/2005/8/layout/matrix1" loCatId="matrix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50E1148-517B-4B89-93D5-C655EC219820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cap="small" baseline="0" dirty="0"/>
            <a:t>консультации</a:t>
          </a:r>
        </a:p>
      </dgm:t>
    </dgm:pt>
    <dgm:pt modelId="{61A8666C-78CF-422B-904D-5E6E815BF58D}" type="parTrans" cxnId="{D8EA50C8-1E44-48B5-82FA-4AE997816372}">
      <dgm:prSet/>
      <dgm:spPr/>
      <dgm:t>
        <a:bodyPr/>
        <a:lstStyle/>
        <a:p>
          <a:endParaRPr lang="ru-RU"/>
        </a:p>
      </dgm:t>
    </dgm:pt>
    <dgm:pt modelId="{064127EF-364F-4BC0-8233-0D9FB47301D8}" type="sibTrans" cxnId="{D8EA50C8-1E44-48B5-82FA-4AE997816372}">
      <dgm:prSet/>
      <dgm:spPr/>
      <dgm:t>
        <a:bodyPr/>
        <a:lstStyle/>
        <a:p>
          <a:endParaRPr lang="ru-RU"/>
        </a:p>
      </dgm:t>
    </dgm:pt>
    <dgm:pt modelId="{49F53113-683C-4B86-B078-5A6D7254064A}">
      <dgm:prSet phldrT="[Текст]"/>
      <dgm:spPr/>
      <dgm:t>
        <a:bodyPr/>
        <a:lstStyle/>
        <a:p>
          <a:r>
            <a:rPr lang="ru-RU" dirty="0"/>
            <a:t>информационные</a:t>
          </a:r>
        </a:p>
      </dgm:t>
    </dgm:pt>
    <dgm:pt modelId="{555AD0C8-F8CE-46CE-B2F7-04840BEA1A59}" type="parTrans" cxnId="{0E0596CF-65EE-44AB-88AA-094180318C60}">
      <dgm:prSet/>
      <dgm:spPr/>
      <dgm:t>
        <a:bodyPr/>
        <a:lstStyle/>
        <a:p>
          <a:endParaRPr lang="ru-RU"/>
        </a:p>
      </dgm:t>
    </dgm:pt>
    <dgm:pt modelId="{B5F830E9-09DA-407A-B0B8-985109BD99C3}" type="sibTrans" cxnId="{0E0596CF-65EE-44AB-88AA-094180318C60}">
      <dgm:prSet/>
      <dgm:spPr/>
      <dgm:t>
        <a:bodyPr/>
        <a:lstStyle/>
        <a:p>
          <a:endParaRPr lang="ru-RU"/>
        </a:p>
      </dgm:t>
    </dgm:pt>
    <dgm:pt modelId="{40F915D9-9CE2-49D4-B892-D88639BE313E}">
      <dgm:prSet phldrT="[Текст]"/>
      <dgm:spPr/>
      <dgm:t>
        <a:bodyPr/>
        <a:lstStyle/>
        <a:p>
          <a:r>
            <a:rPr lang="ru-RU" dirty="0"/>
            <a:t>психологические</a:t>
          </a:r>
        </a:p>
      </dgm:t>
    </dgm:pt>
    <dgm:pt modelId="{EF1F086A-1DB2-46B3-9696-981042024542}" type="parTrans" cxnId="{E425FB8E-8944-4511-9BAB-625A13BFFB9B}">
      <dgm:prSet/>
      <dgm:spPr/>
      <dgm:t>
        <a:bodyPr/>
        <a:lstStyle/>
        <a:p>
          <a:endParaRPr lang="ru-RU"/>
        </a:p>
      </dgm:t>
    </dgm:pt>
    <dgm:pt modelId="{B4207FCB-094B-4C87-A067-C07EFF039142}" type="sibTrans" cxnId="{E425FB8E-8944-4511-9BAB-625A13BFFB9B}">
      <dgm:prSet/>
      <dgm:spPr/>
      <dgm:t>
        <a:bodyPr/>
        <a:lstStyle/>
        <a:p>
          <a:endParaRPr lang="ru-RU"/>
        </a:p>
      </dgm:t>
    </dgm:pt>
    <dgm:pt modelId="{FC76EB0F-7FC5-43DA-9FFF-190FA4937594}">
      <dgm:prSet phldrT="[Текст]"/>
      <dgm:spPr/>
      <dgm:t>
        <a:bodyPr/>
        <a:lstStyle/>
        <a:p>
          <a:r>
            <a:rPr lang="ru-RU" dirty="0"/>
            <a:t>педагогические</a:t>
          </a:r>
        </a:p>
      </dgm:t>
    </dgm:pt>
    <dgm:pt modelId="{A8BF3C2E-817F-405A-A8D4-C01313DF5C68}" type="parTrans" cxnId="{719DE875-BDA3-4449-8ED3-691B5074689E}">
      <dgm:prSet/>
      <dgm:spPr/>
      <dgm:t>
        <a:bodyPr/>
        <a:lstStyle/>
        <a:p>
          <a:endParaRPr lang="ru-RU"/>
        </a:p>
      </dgm:t>
    </dgm:pt>
    <dgm:pt modelId="{00B9DF47-E097-42A0-AFFB-B50EE4E44984}" type="sibTrans" cxnId="{719DE875-BDA3-4449-8ED3-691B5074689E}">
      <dgm:prSet/>
      <dgm:spPr/>
      <dgm:t>
        <a:bodyPr/>
        <a:lstStyle/>
        <a:p>
          <a:endParaRPr lang="ru-RU"/>
        </a:p>
      </dgm:t>
    </dgm:pt>
    <dgm:pt modelId="{DE8606C4-B967-43EA-A9C8-58435B635D6B}">
      <dgm:prSet phldrT="[Текст]"/>
      <dgm:spPr/>
      <dgm:t>
        <a:bodyPr/>
        <a:lstStyle/>
        <a:p>
          <a:r>
            <a:rPr lang="ru-RU" dirty="0"/>
            <a:t>правовые</a:t>
          </a:r>
        </a:p>
      </dgm:t>
    </dgm:pt>
    <dgm:pt modelId="{AF20DCF8-AF2E-4669-BD03-4D1536AE736A}" type="parTrans" cxnId="{96165EC7-DD05-43D6-B6BB-0731F1DF4AC8}">
      <dgm:prSet/>
      <dgm:spPr/>
      <dgm:t>
        <a:bodyPr/>
        <a:lstStyle/>
        <a:p>
          <a:endParaRPr lang="ru-RU"/>
        </a:p>
      </dgm:t>
    </dgm:pt>
    <dgm:pt modelId="{69D27B06-9B39-46C5-80CF-49EDD652F7EB}" type="sibTrans" cxnId="{96165EC7-DD05-43D6-B6BB-0731F1DF4AC8}">
      <dgm:prSet/>
      <dgm:spPr/>
      <dgm:t>
        <a:bodyPr/>
        <a:lstStyle/>
        <a:p>
          <a:endParaRPr lang="ru-RU"/>
        </a:p>
      </dgm:t>
    </dgm:pt>
    <dgm:pt modelId="{F5E174B9-3FB5-4B0F-B802-0799C9057CAA}" type="pres">
      <dgm:prSet presAssocID="{F264BFBA-AA99-4D8D-B0FC-75BB4B44780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7E7F2C5-57F2-4DFD-AF75-17F590F72295}" type="pres">
      <dgm:prSet presAssocID="{F264BFBA-AA99-4D8D-B0FC-75BB4B447802}" presName="matrix" presStyleCnt="0"/>
      <dgm:spPr/>
    </dgm:pt>
    <dgm:pt modelId="{75897974-B98E-4342-AE3C-588384A11B6F}" type="pres">
      <dgm:prSet presAssocID="{F264BFBA-AA99-4D8D-B0FC-75BB4B447802}" presName="tile1" presStyleLbl="node1" presStyleIdx="0" presStyleCnt="4" custLinFactNeighborX="-64112" custLinFactNeighborY="-53590"/>
      <dgm:spPr/>
    </dgm:pt>
    <dgm:pt modelId="{C70ECF70-F385-46AD-B4B8-BB8B7CF262AB}" type="pres">
      <dgm:prSet presAssocID="{F264BFBA-AA99-4D8D-B0FC-75BB4B44780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F79EE1-241C-4A75-8FA3-713CAF0C43EB}" type="pres">
      <dgm:prSet presAssocID="{F264BFBA-AA99-4D8D-B0FC-75BB4B447802}" presName="tile2" presStyleLbl="node1" presStyleIdx="1" presStyleCnt="4" custLinFactNeighborY="-3283"/>
      <dgm:spPr/>
    </dgm:pt>
    <dgm:pt modelId="{0DDD795B-0A34-4E73-8079-DA21B189FC63}" type="pres">
      <dgm:prSet presAssocID="{F264BFBA-AA99-4D8D-B0FC-75BB4B44780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19B8806-7BFC-433F-BF60-7BC6B3C925DA}" type="pres">
      <dgm:prSet presAssocID="{F264BFBA-AA99-4D8D-B0FC-75BB4B447802}" presName="tile3" presStyleLbl="node1" presStyleIdx="2" presStyleCnt="4"/>
      <dgm:spPr/>
    </dgm:pt>
    <dgm:pt modelId="{962A81D3-64BA-469A-9013-70BF7FD0ACCD}" type="pres">
      <dgm:prSet presAssocID="{F264BFBA-AA99-4D8D-B0FC-75BB4B44780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29A1373-9A03-4E76-B45D-8C94724A01E9}" type="pres">
      <dgm:prSet presAssocID="{F264BFBA-AA99-4D8D-B0FC-75BB4B447802}" presName="tile4" presStyleLbl="node1" presStyleIdx="3" presStyleCnt="4"/>
      <dgm:spPr/>
    </dgm:pt>
    <dgm:pt modelId="{8ADA63ED-1961-4DC7-BD83-D39CC0841912}" type="pres">
      <dgm:prSet presAssocID="{F264BFBA-AA99-4D8D-B0FC-75BB4B44780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0A60767-C3F7-4544-9A4F-173BF8F08031}" type="pres">
      <dgm:prSet presAssocID="{F264BFBA-AA99-4D8D-B0FC-75BB4B447802}" presName="centerTile" presStyleLbl="fgShp" presStyleIdx="0" presStyleCnt="1" custScaleX="137812">
        <dgm:presLayoutVars>
          <dgm:chMax val="0"/>
          <dgm:chPref val="0"/>
        </dgm:presLayoutVars>
      </dgm:prSet>
      <dgm:spPr/>
    </dgm:pt>
  </dgm:ptLst>
  <dgm:cxnLst>
    <dgm:cxn modelId="{A55B7B02-D6EC-423B-9666-05BDD1F4BBBC}" type="presOf" srcId="{40F915D9-9CE2-49D4-B892-D88639BE313E}" destId="{12F79EE1-241C-4A75-8FA3-713CAF0C43EB}" srcOrd="0" destOrd="0" presId="urn:microsoft.com/office/officeart/2005/8/layout/matrix1"/>
    <dgm:cxn modelId="{2132AC5D-A1A9-4581-B0A5-90C15810EBDF}" type="presOf" srcId="{FC76EB0F-7FC5-43DA-9FFF-190FA4937594}" destId="{619B8806-7BFC-433F-BF60-7BC6B3C925DA}" srcOrd="0" destOrd="0" presId="urn:microsoft.com/office/officeart/2005/8/layout/matrix1"/>
    <dgm:cxn modelId="{21B2D568-E7C5-40B4-ABAD-4B6F19CFBB05}" type="presOf" srcId="{49F53113-683C-4B86-B078-5A6D7254064A}" destId="{75897974-B98E-4342-AE3C-588384A11B6F}" srcOrd="0" destOrd="0" presId="urn:microsoft.com/office/officeart/2005/8/layout/matrix1"/>
    <dgm:cxn modelId="{7F0C8649-9880-4CE5-A1F3-642D9283D868}" type="presOf" srcId="{F264BFBA-AA99-4D8D-B0FC-75BB4B447802}" destId="{F5E174B9-3FB5-4B0F-B802-0799C9057CAA}" srcOrd="0" destOrd="0" presId="urn:microsoft.com/office/officeart/2005/8/layout/matrix1"/>
    <dgm:cxn modelId="{D0D15E4F-64C0-4A03-9721-006188B903EC}" type="presOf" srcId="{49F53113-683C-4B86-B078-5A6D7254064A}" destId="{C70ECF70-F385-46AD-B4B8-BB8B7CF262AB}" srcOrd="1" destOrd="0" presId="urn:microsoft.com/office/officeart/2005/8/layout/matrix1"/>
    <dgm:cxn modelId="{719DE875-BDA3-4449-8ED3-691B5074689E}" srcId="{550E1148-517B-4B89-93D5-C655EC219820}" destId="{FC76EB0F-7FC5-43DA-9FFF-190FA4937594}" srcOrd="2" destOrd="0" parTransId="{A8BF3C2E-817F-405A-A8D4-C01313DF5C68}" sibTransId="{00B9DF47-E097-42A0-AFFB-B50EE4E44984}"/>
    <dgm:cxn modelId="{294C4A77-D40A-43D2-9E24-B4FCF8B15467}" type="presOf" srcId="{40F915D9-9CE2-49D4-B892-D88639BE313E}" destId="{0DDD795B-0A34-4E73-8079-DA21B189FC63}" srcOrd="1" destOrd="0" presId="urn:microsoft.com/office/officeart/2005/8/layout/matrix1"/>
    <dgm:cxn modelId="{BFFF5D88-D3E4-4BFC-BA96-D7B0A4B4716C}" type="presOf" srcId="{FC76EB0F-7FC5-43DA-9FFF-190FA4937594}" destId="{962A81D3-64BA-469A-9013-70BF7FD0ACCD}" srcOrd="1" destOrd="0" presId="urn:microsoft.com/office/officeart/2005/8/layout/matrix1"/>
    <dgm:cxn modelId="{E425FB8E-8944-4511-9BAB-625A13BFFB9B}" srcId="{550E1148-517B-4B89-93D5-C655EC219820}" destId="{40F915D9-9CE2-49D4-B892-D88639BE313E}" srcOrd="1" destOrd="0" parTransId="{EF1F086A-1DB2-46B3-9696-981042024542}" sibTransId="{B4207FCB-094B-4C87-A067-C07EFF039142}"/>
    <dgm:cxn modelId="{FA024098-98E7-443D-A630-F3583472B90B}" type="presOf" srcId="{550E1148-517B-4B89-93D5-C655EC219820}" destId="{80A60767-C3F7-4544-9A4F-173BF8F08031}" srcOrd="0" destOrd="0" presId="urn:microsoft.com/office/officeart/2005/8/layout/matrix1"/>
    <dgm:cxn modelId="{502228BA-AF36-4A2F-B8FE-AB269B822107}" type="presOf" srcId="{DE8606C4-B967-43EA-A9C8-58435B635D6B}" destId="{8ADA63ED-1961-4DC7-BD83-D39CC0841912}" srcOrd="1" destOrd="0" presId="urn:microsoft.com/office/officeart/2005/8/layout/matrix1"/>
    <dgm:cxn modelId="{96165EC7-DD05-43D6-B6BB-0731F1DF4AC8}" srcId="{550E1148-517B-4B89-93D5-C655EC219820}" destId="{DE8606C4-B967-43EA-A9C8-58435B635D6B}" srcOrd="3" destOrd="0" parTransId="{AF20DCF8-AF2E-4669-BD03-4D1536AE736A}" sibTransId="{69D27B06-9B39-46C5-80CF-49EDD652F7EB}"/>
    <dgm:cxn modelId="{D8EA50C8-1E44-48B5-82FA-4AE997816372}" srcId="{F264BFBA-AA99-4D8D-B0FC-75BB4B447802}" destId="{550E1148-517B-4B89-93D5-C655EC219820}" srcOrd="0" destOrd="0" parTransId="{61A8666C-78CF-422B-904D-5E6E815BF58D}" sibTransId="{064127EF-364F-4BC0-8233-0D9FB47301D8}"/>
    <dgm:cxn modelId="{0E0596CF-65EE-44AB-88AA-094180318C60}" srcId="{550E1148-517B-4B89-93D5-C655EC219820}" destId="{49F53113-683C-4B86-B078-5A6D7254064A}" srcOrd="0" destOrd="0" parTransId="{555AD0C8-F8CE-46CE-B2F7-04840BEA1A59}" sibTransId="{B5F830E9-09DA-407A-B0B8-985109BD99C3}"/>
    <dgm:cxn modelId="{C8DF53F1-775C-42A1-9DA9-103BA8158CF7}" type="presOf" srcId="{DE8606C4-B967-43EA-A9C8-58435B635D6B}" destId="{929A1373-9A03-4E76-B45D-8C94724A01E9}" srcOrd="0" destOrd="0" presId="urn:microsoft.com/office/officeart/2005/8/layout/matrix1"/>
    <dgm:cxn modelId="{23FFEF6C-1B75-488F-A01B-60AC5B506414}" type="presParOf" srcId="{F5E174B9-3FB5-4B0F-B802-0799C9057CAA}" destId="{F7E7F2C5-57F2-4DFD-AF75-17F590F72295}" srcOrd="0" destOrd="0" presId="urn:microsoft.com/office/officeart/2005/8/layout/matrix1"/>
    <dgm:cxn modelId="{46CCEF7E-832D-4D34-BFFC-51C6B676BE39}" type="presParOf" srcId="{F7E7F2C5-57F2-4DFD-AF75-17F590F72295}" destId="{75897974-B98E-4342-AE3C-588384A11B6F}" srcOrd="0" destOrd="0" presId="urn:microsoft.com/office/officeart/2005/8/layout/matrix1"/>
    <dgm:cxn modelId="{A98863FE-A1C2-493A-BD61-8A06FFBF4839}" type="presParOf" srcId="{F7E7F2C5-57F2-4DFD-AF75-17F590F72295}" destId="{C70ECF70-F385-46AD-B4B8-BB8B7CF262AB}" srcOrd="1" destOrd="0" presId="urn:microsoft.com/office/officeart/2005/8/layout/matrix1"/>
    <dgm:cxn modelId="{941F1E22-85A9-489F-A11E-3350631FDC5E}" type="presParOf" srcId="{F7E7F2C5-57F2-4DFD-AF75-17F590F72295}" destId="{12F79EE1-241C-4A75-8FA3-713CAF0C43EB}" srcOrd="2" destOrd="0" presId="urn:microsoft.com/office/officeart/2005/8/layout/matrix1"/>
    <dgm:cxn modelId="{FD7CF602-F78C-4DEA-8D82-AE4570C7BFF8}" type="presParOf" srcId="{F7E7F2C5-57F2-4DFD-AF75-17F590F72295}" destId="{0DDD795B-0A34-4E73-8079-DA21B189FC63}" srcOrd="3" destOrd="0" presId="urn:microsoft.com/office/officeart/2005/8/layout/matrix1"/>
    <dgm:cxn modelId="{65B6FA4E-70D8-47CB-B431-21898AFF991F}" type="presParOf" srcId="{F7E7F2C5-57F2-4DFD-AF75-17F590F72295}" destId="{619B8806-7BFC-433F-BF60-7BC6B3C925DA}" srcOrd="4" destOrd="0" presId="urn:microsoft.com/office/officeart/2005/8/layout/matrix1"/>
    <dgm:cxn modelId="{574D4B56-A4B6-4C77-8BCF-2B57348850D9}" type="presParOf" srcId="{F7E7F2C5-57F2-4DFD-AF75-17F590F72295}" destId="{962A81D3-64BA-469A-9013-70BF7FD0ACCD}" srcOrd="5" destOrd="0" presId="urn:microsoft.com/office/officeart/2005/8/layout/matrix1"/>
    <dgm:cxn modelId="{E7ABFD34-731A-46C0-B006-4A36C1A44D92}" type="presParOf" srcId="{F7E7F2C5-57F2-4DFD-AF75-17F590F72295}" destId="{929A1373-9A03-4E76-B45D-8C94724A01E9}" srcOrd="6" destOrd="0" presId="urn:microsoft.com/office/officeart/2005/8/layout/matrix1"/>
    <dgm:cxn modelId="{5AA39F08-21A5-44C8-B095-DC753EC5DF1F}" type="presParOf" srcId="{F7E7F2C5-57F2-4DFD-AF75-17F590F72295}" destId="{8ADA63ED-1961-4DC7-BD83-D39CC0841912}" srcOrd="7" destOrd="0" presId="urn:microsoft.com/office/officeart/2005/8/layout/matrix1"/>
    <dgm:cxn modelId="{B027B58F-C506-441F-A2A3-FDB142661296}" type="presParOf" srcId="{F5E174B9-3FB5-4B0F-B802-0799C9057CAA}" destId="{80A60767-C3F7-4544-9A4F-173BF8F0803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759C4-7FA5-4BA2-87A2-27C981D43CE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4F23B25-CB56-4F45-883F-4CBA9D4B617B}">
      <dgm:prSet phldrT="[Текст]"/>
      <dgm:spPr/>
      <dgm:t>
        <a:bodyPr/>
        <a:lstStyle/>
        <a:p>
          <a:r>
            <a:rPr lang="ru-RU" dirty="0"/>
            <a:t>офлайн</a:t>
          </a:r>
        </a:p>
      </dgm:t>
    </dgm:pt>
    <dgm:pt modelId="{3BA5DC80-AC34-470A-BB66-0818C387342C}" type="parTrans" cxnId="{45A160EA-A52D-49AC-8623-3C7EF91E0B72}">
      <dgm:prSet/>
      <dgm:spPr/>
      <dgm:t>
        <a:bodyPr/>
        <a:lstStyle/>
        <a:p>
          <a:endParaRPr lang="ru-RU"/>
        </a:p>
      </dgm:t>
    </dgm:pt>
    <dgm:pt modelId="{25AF173B-EF08-4665-8738-37EC61D58975}" type="sibTrans" cxnId="{45A160EA-A52D-49AC-8623-3C7EF91E0B72}">
      <dgm:prSet/>
      <dgm:spPr/>
      <dgm:t>
        <a:bodyPr/>
        <a:lstStyle/>
        <a:p>
          <a:r>
            <a:rPr lang="ru-RU" dirty="0"/>
            <a:t>очные</a:t>
          </a:r>
        </a:p>
      </dgm:t>
    </dgm:pt>
    <dgm:pt modelId="{0BBC5317-FFF5-4998-B584-97A344036AEC}">
      <dgm:prSet phldrT="[Текст]"/>
      <dgm:spPr/>
      <dgm:t>
        <a:bodyPr/>
        <a:lstStyle/>
        <a:p>
          <a:r>
            <a:rPr lang="ru-RU" dirty="0"/>
            <a:t>групповые</a:t>
          </a:r>
        </a:p>
      </dgm:t>
    </dgm:pt>
    <dgm:pt modelId="{EEF2BAAB-0942-451F-AA14-BF2978F2E551}" type="parTrans" cxnId="{F317917C-0F60-4EA9-AE55-266CABFC27C6}">
      <dgm:prSet/>
      <dgm:spPr/>
      <dgm:t>
        <a:bodyPr/>
        <a:lstStyle/>
        <a:p>
          <a:endParaRPr lang="ru-RU"/>
        </a:p>
      </dgm:t>
    </dgm:pt>
    <dgm:pt modelId="{C822FB4D-4710-4EEE-AA36-08DEAE064C13}" type="sibTrans" cxnId="{F317917C-0F60-4EA9-AE55-266CABFC27C6}">
      <dgm:prSet/>
      <dgm:spPr/>
      <dgm:t>
        <a:bodyPr/>
        <a:lstStyle/>
        <a:p>
          <a:r>
            <a:rPr lang="ru-RU" dirty="0" err="1"/>
            <a:t>индиви</a:t>
          </a:r>
          <a:r>
            <a:rPr lang="ru-RU" dirty="0"/>
            <a:t>-дуальные</a:t>
          </a:r>
        </a:p>
      </dgm:t>
    </dgm:pt>
    <dgm:pt modelId="{8CA60418-42C7-4282-A4CB-AAAD8D39195B}">
      <dgm:prSet phldrT="[Текст]"/>
      <dgm:spPr/>
      <dgm:t>
        <a:bodyPr anchor="ctr"/>
        <a:lstStyle/>
        <a:p>
          <a:r>
            <a:rPr lang="ru-RU" dirty="0"/>
            <a:t>для детей</a:t>
          </a:r>
        </a:p>
      </dgm:t>
    </dgm:pt>
    <dgm:pt modelId="{3D0BEB50-CC42-46A5-A7D2-F9D52EEEC3CC}" type="parTrans" cxnId="{6C325EBA-1F8B-4FF9-951D-B1599BAF1D2F}">
      <dgm:prSet/>
      <dgm:spPr/>
      <dgm:t>
        <a:bodyPr/>
        <a:lstStyle/>
        <a:p>
          <a:endParaRPr lang="ru-RU"/>
        </a:p>
      </dgm:t>
    </dgm:pt>
    <dgm:pt modelId="{75D56D73-9EDA-49EE-BCBA-202DF9C58C14}" type="sibTrans" cxnId="{6C325EBA-1F8B-4FF9-951D-B1599BAF1D2F}">
      <dgm:prSet/>
      <dgm:spPr/>
      <dgm:t>
        <a:bodyPr anchor="ctr"/>
        <a:lstStyle/>
        <a:p>
          <a:r>
            <a:rPr lang="ru-RU" dirty="0"/>
            <a:t>для взрослых</a:t>
          </a:r>
        </a:p>
      </dgm:t>
    </dgm:pt>
    <dgm:pt modelId="{9CB4EF8C-D237-47E3-ACC6-3023722DD274}" type="pres">
      <dgm:prSet presAssocID="{AA7759C4-7FA5-4BA2-87A2-27C981D43CE0}" presName="Name0" presStyleCnt="0">
        <dgm:presLayoutVars>
          <dgm:chMax/>
          <dgm:chPref/>
          <dgm:dir/>
          <dgm:animLvl val="lvl"/>
        </dgm:presLayoutVars>
      </dgm:prSet>
      <dgm:spPr/>
    </dgm:pt>
    <dgm:pt modelId="{96EA8DF2-78DB-4E6F-85E2-83C1AEC7B726}" type="pres">
      <dgm:prSet presAssocID="{C4F23B25-CB56-4F45-883F-4CBA9D4B617B}" presName="composite" presStyleCnt="0"/>
      <dgm:spPr/>
    </dgm:pt>
    <dgm:pt modelId="{77C1A011-02E4-40DD-859C-FE9664BC8741}" type="pres">
      <dgm:prSet presAssocID="{C4F23B25-CB56-4F45-883F-4CBA9D4B617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1322D9C9-366A-4F40-BE43-A1721D7CDAD1}" type="pres">
      <dgm:prSet presAssocID="{C4F23B25-CB56-4F45-883F-4CBA9D4B617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0476FE2-9703-4DCA-B07C-C480EDBB1550}" type="pres">
      <dgm:prSet presAssocID="{C4F23B25-CB56-4F45-883F-4CBA9D4B617B}" presName="BalanceSpacing" presStyleCnt="0"/>
      <dgm:spPr/>
    </dgm:pt>
    <dgm:pt modelId="{BE9F9DFA-95C2-47FF-BBA1-66C9C835D459}" type="pres">
      <dgm:prSet presAssocID="{C4F23B25-CB56-4F45-883F-4CBA9D4B617B}" presName="BalanceSpacing1" presStyleCnt="0"/>
      <dgm:spPr/>
    </dgm:pt>
    <dgm:pt modelId="{C3C6F5DA-3C0B-410D-9510-D2E2E02DB20B}" type="pres">
      <dgm:prSet presAssocID="{25AF173B-EF08-4665-8738-37EC61D58975}" presName="Accent1Text" presStyleLbl="node1" presStyleIdx="1" presStyleCnt="6"/>
      <dgm:spPr/>
    </dgm:pt>
    <dgm:pt modelId="{0186C6E7-C484-441E-A6C2-6A0CB0A433A2}" type="pres">
      <dgm:prSet presAssocID="{25AF173B-EF08-4665-8738-37EC61D58975}" presName="spaceBetweenRectangles" presStyleCnt="0"/>
      <dgm:spPr/>
    </dgm:pt>
    <dgm:pt modelId="{A52BD6B2-302C-45D8-88B2-D9F1D8B9EDF9}" type="pres">
      <dgm:prSet presAssocID="{0BBC5317-FFF5-4998-B584-97A344036AEC}" presName="composite" presStyleCnt="0"/>
      <dgm:spPr/>
    </dgm:pt>
    <dgm:pt modelId="{9ADEE341-0591-4F2B-8600-722903EEC712}" type="pres">
      <dgm:prSet presAssocID="{0BBC5317-FFF5-4998-B584-97A344036AE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E16BAF9D-2703-4AE3-A7B4-05EA82270BDB}" type="pres">
      <dgm:prSet presAssocID="{0BBC5317-FFF5-4998-B584-97A344036AE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AD2DB1B-6581-4CA5-9395-C4D45F38AE06}" type="pres">
      <dgm:prSet presAssocID="{0BBC5317-FFF5-4998-B584-97A344036AEC}" presName="BalanceSpacing" presStyleCnt="0"/>
      <dgm:spPr/>
    </dgm:pt>
    <dgm:pt modelId="{5CED6436-F186-4D48-ACEA-D397835B7C3F}" type="pres">
      <dgm:prSet presAssocID="{0BBC5317-FFF5-4998-B584-97A344036AEC}" presName="BalanceSpacing1" presStyleCnt="0"/>
      <dgm:spPr/>
    </dgm:pt>
    <dgm:pt modelId="{76231265-D8A3-45C8-B62E-1EDAF58C0C2B}" type="pres">
      <dgm:prSet presAssocID="{C822FB4D-4710-4EEE-AA36-08DEAE064C13}" presName="Accent1Text" presStyleLbl="node1" presStyleIdx="3" presStyleCnt="6"/>
      <dgm:spPr/>
    </dgm:pt>
    <dgm:pt modelId="{15EB9E54-20F6-456D-A210-D10AD6AFB9FF}" type="pres">
      <dgm:prSet presAssocID="{C822FB4D-4710-4EEE-AA36-08DEAE064C13}" presName="spaceBetweenRectangles" presStyleCnt="0"/>
      <dgm:spPr/>
    </dgm:pt>
    <dgm:pt modelId="{29B107A0-C16C-4A04-8ECA-461C606D1AFF}" type="pres">
      <dgm:prSet presAssocID="{8CA60418-42C7-4282-A4CB-AAAD8D39195B}" presName="composite" presStyleCnt="0"/>
      <dgm:spPr/>
    </dgm:pt>
    <dgm:pt modelId="{AEB60FD2-D2FC-4348-BD00-183E870F4369}" type="pres">
      <dgm:prSet presAssocID="{8CA60418-42C7-4282-A4CB-AAAD8D39195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54B4886D-DFCA-4410-ACD6-BF25EFC85E2A}" type="pres">
      <dgm:prSet presAssocID="{8CA60418-42C7-4282-A4CB-AAAD8D39195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7029FFC-3992-4AF3-ABE2-909669DA4C29}" type="pres">
      <dgm:prSet presAssocID="{8CA60418-42C7-4282-A4CB-AAAD8D39195B}" presName="BalanceSpacing" presStyleCnt="0"/>
      <dgm:spPr/>
    </dgm:pt>
    <dgm:pt modelId="{B478CC63-AC75-4297-9C11-A4F9892916F4}" type="pres">
      <dgm:prSet presAssocID="{8CA60418-42C7-4282-A4CB-AAAD8D39195B}" presName="BalanceSpacing1" presStyleCnt="0"/>
      <dgm:spPr/>
    </dgm:pt>
    <dgm:pt modelId="{040A2165-B3D2-443E-B8E0-7ED985BB36AD}" type="pres">
      <dgm:prSet presAssocID="{75D56D73-9EDA-49EE-BCBA-202DF9C58C14}" presName="Accent1Text" presStyleLbl="node1" presStyleIdx="5" presStyleCnt="6"/>
      <dgm:spPr/>
    </dgm:pt>
  </dgm:ptLst>
  <dgm:cxnLst>
    <dgm:cxn modelId="{9CB7F113-A29B-4C5A-9A8C-DE813A4996BD}" type="presOf" srcId="{C4F23B25-CB56-4F45-883F-4CBA9D4B617B}" destId="{77C1A011-02E4-40DD-859C-FE9664BC8741}" srcOrd="0" destOrd="0" presId="urn:microsoft.com/office/officeart/2008/layout/AlternatingHexagons"/>
    <dgm:cxn modelId="{7A97C81D-8344-4023-B2EE-B66735B87F75}" type="presOf" srcId="{8CA60418-42C7-4282-A4CB-AAAD8D39195B}" destId="{AEB60FD2-D2FC-4348-BD00-183E870F4369}" srcOrd="0" destOrd="0" presId="urn:microsoft.com/office/officeart/2008/layout/AlternatingHexagons"/>
    <dgm:cxn modelId="{4B71086E-75E6-499F-BB00-FD9ABA34E089}" type="presOf" srcId="{0BBC5317-FFF5-4998-B584-97A344036AEC}" destId="{9ADEE341-0591-4F2B-8600-722903EEC712}" srcOrd="0" destOrd="0" presId="urn:microsoft.com/office/officeart/2008/layout/AlternatingHexagons"/>
    <dgm:cxn modelId="{F317917C-0F60-4EA9-AE55-266CABFC27C6}" srcId="{AA7759C4-7FA5-4BA2-87A2-27C981D43CE0}" destId="{0BBC5317-FFF5-4998-B584-97A344036AEC}" srcOrd="1" destOrd="0" parTransId="{EEF2BAAB-0942-451F-AA14-BF2978F2E551}" sibTransId="{C822FB4D-4710-4EEE-AA36-08DEAE064C13}"/>
    <dgm:cxn modelId="{02BBB1B5-8621-4765-A451-9978132B1023}" type="presOf" srcId="{C822FB4D-4710-4EEE-AA36-08DEAE064C13}" destId="{76231265-D8A3-45C8-B62E-1EDAF58C0C2B}" srcOrd="0" destOrd="0" presId="urn:microsoft.com/office/officeart/2008/layout/AlternatingHexagons"/>
    <dgm:cxn modelId="{6C325EBA-1F8B-4FF9-951D-B1599BAF1D2F}" srcId="{AA7759C4-7FA5-4BA2-87A2-27C981D43CE0}" destId="{8CA60418-42C7-4282-A4CB-AAAD8D39195B}" srcOrd="2" destOrd="0" parTransId="{3D0BEB50-CC42-46A5-A7D2-F9D52EEEC3CC}" sibTransId="{75D56D73-9EDA-49EE-BCBA-202DF9C58C14}"/>
    <dgm:cxn modelId="{FE1423C2-F426-4FB5-B1B6-4E50699F3DE6}" type="presOf" srcId="{AA7759C4-7FA5-4BA2-87A2-27C981D43CE0}" destId="{9CB4EF8C-D237-47E3-ACC6-3023722DD274}" srcOrd="0" destOrd="0" presId="urn:microsoft.com/office/officeart/2008/layout/AlternatingHexagons"/>
    <dgm:cxn modelId="{FBB346D2-2F9C-4201-B249-0A32C645033A}" type="presOf" srcId="{25AF173B-EF08-4665-8738-37EC61D58975}" destId="{C3C6F5DA-3C0B-410D-9510-D2E2E02DB20B}" srcOrd="0" destOrd="0" presId="urn:microsoft.com/office/officeart/2008/layout/AlternatingHexagons"/>
    <dgm:cxn modelId="{45A160EA-A52D-49AC-8623-3C7EF91E0B72}" srcId="{AA7759C4-7FA5-4BA2-87A2-27C981D43CE0}" destId="{C4F23B25-CB56-4F45-883F-4CBA9D4B617B}" srcOrd="0" destOrd="0" parTransId="{3BA5DC80-AC34-470A-BB66-0818C387342C}" sibTransId="{25AF173B-EF08-4665-8738-37EC61D58975}"/>
    <dgm:cxn modelId="{4F55E8F5-79D7-4CA8-BB82-70DD7DE6A2AB}" type="presOf" srcId="{75D56D73-9EDA-49EE-BCBA-202DF9C58C14}" destId="{040A2165-B3D2-443E-B8E0-7ED985BB36AD}" srcOrd="0" destOrd="0" presId="urn:microsoft.com/office/officeart/2008/layout/AlternatingHexagons"/>
    <dgm:cxn modelId="{EA8152D1-DDFD-41A8-8D4D-817944439772}" type="presParOf" srcId="{9CB4EF8C-D237-47E3-ACC6-3023722DD274}" destId="{96EA8DF2-78DB-4E6F-85E2-83C1AEC7B726}" srcOrd="0" destOrd="0" presId="urn:microsoft.com/office/officeart/2008/layout/AlternatingHexagons"/>
    <dgm:cxn modelId="{5E93E072-A3E7-4044-AA46-D078046BB896}" type="presParOf" srcId="{96EA8DF2-78DB-4E6F-85E2-83C1AEC7B726}" destId="{77C1A011-02E4-40DD-859C-FE9664BC8741}" srcOrd="0" destOrd="0" presId="urn:microsoft.com/office/officeart/2008/layout/AlternatingHexagons"/>
    <dgm:cxn modelId="{2581E0EB-E4A2-424E-ADF8-3EA01FEA95DC}" type="presParOf" srcId="{96EA8DF2-78DB-4E6F-85E2-83C1AEC7B726}" destId="{1322D9C9-366A-4F40-BE43-A1721D7CDAD1}" srcOrd="1" destOrd="0" presId="urn:microsoft.com/office/officeart/2008/layout/AlternatingHexagons"/>
    <dgm:cxn modelId="{86D491A5-BC5F-4C86-8974-7EECA380B517}" type="presParOf" srcId="{96EA8DF2-78DB-4E6F-85E2-83C1AEC7B726}" destId="{C0476FE2-9703-4DCA-B07C-C480EDBB1550}" srcOrd="2" destOrd="0" presId="urn:microsoft.com/office/officeart/2008/layout/AlternatingHexagons"/>
    <dgm:cxn modelId="{7E7E83D3-6B83-4A25-A499-F44658B51FF7}" type="presParOf" srcId="{96EA8DF2-78DB-4E6F-85E2-83C1AEC7B726}" destId="{BE9F9DFA-95C2-47FF-BBA1-66C9C835D459}" srcOrd="3" destOrd="0" presId="urn:microsoft.com/office/officeart/2008/layout/AlternatingHexagons"/>
    <dgm:cxn modelId="{896FCFBB-9FE7-487B-9486-525DF693A130}" type="presParOf" srcId="{96EA8DF2-78DB-4E6F-85E2-83C1AEC7B726}" destId="{C3C6F5DA-3C0B-410D-9510-D2E2E02DB20B}" srcOrd="4" destOrd="0" presId="urn:microsoft.com/office/officeart/2008/layout/AlternatingHexagons"/>
    <dgm:cxn modelId="{C41033D0-49DA-461B-8A31-9839DC6DE662}" type="presParOf" srcId="{9CB4EF8C-D237-47E3-ACC6-3023722DD274}" destId="{0186C6E7-C484-441E-A6C2-6A0CB0A433A2}" srcOrd="1" destOrd="0" presId="urn:microsoft.com/office/officeart/2008/layout/AlternatingHexagons"/>
    <dgm:cxn modelId="{D44C094D-0338-48E5-A55F-1424FFB08B3F}" type="presParOf" srcId="{9CB4EF8C-D237-47E3-ACC6-3023722DD274}" destId="{A52BD6B2-302C-45D8-88B2-D9F1D8B9EDF9}" srcOrd="2" destOrd="0" presId="urn:microsoft.com/office/officeart/2008/layout/AlternatingHexagons"/>
    <dgm:cxn modelId="{97626BC9-7C4E-4B22-AD7D-BF828A210E95}" type="presParOf" srcId="{A52BD6B2-302C-45D8-88B2-D9F1D8B9EDF9}" destId="{9ADEE341-0591-4F2B-8600-722903EEC712}" srcOrd="0" destOrd="0" presId="urn:microsoft.com/office/officeart/2008/layout/AlternatingHexagons"/>
    <dgm:cxn modelId="{DD3A25CF-ECDB-48EE-ACFB-46C49A28ADF9}" type="presParOf" srcId="{A52BD6B2-302C-45D8-88B2-D9F1D8B9EDF9}" destId="{E16BAF9D-2703-4AE3-A7B4-05EA82270BDB}" srcOrd="1" destOrd="0" presId="urn:microsoft.com/office/officeart/2008/layout/AlternatingHexagons"/>
    <dgm:cxn modelId="{BE4011F3-9ECB-4D14-B8ED-F8435FEAC53C}" type="presParOf" srcId="{A52BD6B2-302C-45D8-88B2-D9F1D8B9EDF9}" destId="{CAD2DB1B-6581-4CA5-9395-C4D45F38AE06}" srcOrd="2" destOrd="0" presId="urn:microsoft.com/office/officeart/2008/layout/AlternatingHexagons"/>
    <dgm:cxn modelId="{D2F7A9C3-4237-4F07-8726-3734CB113BEA}" type="presParOf" srcId="{A52BD6B2-302C-45D8-88B2-D9F1D8B9EDF9}" destId="{5CED6436-F186-4D48-ACEA-D397835B7C3F}" srcOrd="3" destOrd="0" presId="urn:microsoft.com/office/officeart/2008/layout/AlternatingHexagons"/>
    <dgm:cxn modelId="{C3E0B532-45E5-4FF6-9FAD-B0C7EE447FFC}" type="presParOf" srcId="{A52BD6B2-302C-45D8-88B2-D9F1D8B9EDF9}" destId="{76231265-D8A3-45C8-B62E-1EDAF58C0C2B}" srcOrd="4" destOrd="0" presId="urn:microsoft.com/office/officeart/2008/layout/AlternatingHexagons"/>
    <dgm:cxn modelId="{DBDF007D-7302-42CD-9090-0BEC2760158E}" type="presParOf" srcId="{9CB4EF8C-D237-47E3-ACC6-3023722DD274}" destId="{15EB9E54-20F6-456D-A210-D10AD6AFB9FF}" srcOrd="3" destOrd="0" presId="urn:microsoft.com/office/officeart/2008/layout/AlternatingHexagons"/>
    <dgm:cxn modelId="{5B8DB0EC-C8B0-4CFD-A5D7-1668E4E632CF}" type="presParOf" srcId="{9CB4EF8C-D237-47E3-ACC6-3023722DD274}" destId="{29B107A0-C16C-4A04-8ECA-461C606D1AFF}" srcOrd="4" destOrd="0" presId="urn:microsoft.com/office/officeart/2008/layout/AlternatingHexagons"/>
    <dgm:cxn modelId="{38C9EA26-839C-4024-8490-18D8D33B26F4}" type="presParOf" srcId="{29B107A0-C16C-4A04-8ECA-461C606D1AFF}" destId="{AEB60FD2-D2FC-4348-BD00-183E870F4369}" srcOrd="0" destOrd="0" presId="urn:microsoft.com/office/officeart/2008/layout/AlternatingHexagons"/>
    <dgm:cxn modelId="{D87E60BA-4C24-4BC0-8AC6-57B2863DA0F7}" type="presParOf" srcId="{29B107A0-C16C-4A04-8ECA-461C606D1AFF}" destId="{54B4886D-DFCA-4410-ACD6-BF25EFC85E2A}" srcOrd="1" destOrd="0" presId="urn:microsoft.com/office/officeart/2008/layout/AlternatingHexagons"/>
    <dgm:cxn modelId="{F6318D51-FC2E-4059-9095-FF9F1488911C}" type="presParOf" srcId="{29B107A0-C16C-4A04-8ECA-461C606D1AFF}" destId="{A7029FFC-3992-4AF3-ABE2-909669DA4C29}" srcOrd="2" destOrd="0" presId="urn:microsoft.com/office/officeart/2008/layout/AlternatingHexagons"/>
    <dgm:cxn modelId="{A8AC59FB-D553-4ECF-8C10-54CA59BAD2DC}" type="presParOf" srcId="{29B107A0-C16C-4A04-8ECA-461C606D1AFF}" destId="{B478CC63-AC75-4297-9C11-A4F9892916F4}" srcOrd="3" destOrd="0" presId="urn:microsoft.com/office/officeart/2008/layout/AlternatingHexagons"/>
    <dgm:cxn modelId="{8EB7E1F0-C089-4D12-B678-6D579C61FF9F}" type="presParOf" srcId="{29B107A0-C16C-4A04-8ECA-461C606D1AFF}" destId="{040A2165-B3D2-443E-B8E0-7ED985BB36A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91654-9F12-40DD-9AA3-82C30561FE7B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8868FF0D-2680-4FC2-B24A-C390BE8EF5DA}">
      <dgm:prSet phldrT="[Текст]" custT="1"/>
      <dgm:spPr/>
      <dgm:t>
        <a:bodyPr anchor="ctr"/>
        <a:lstStyle/>
        <a:p>
          <a:r>
            <a:rPr lang="ru-RU" sz="1400" b="1" dirty="0">
              <a:solidFill>
                <a:schemeClr val="accent1">
                  <a:lumMod val="50000"/>
                </a:schemeClr>
              </a:solidFill>
            </a:rPr>
            <a:t>воспитание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2880967B-9820-4BEA-9366-40CBF51A99F4}" type="parTrans" cxnId="{ECB604E4-C778-4F69-801C-F318229EC950}">
      <dgm:prSet/>
      <dgm:spPr/>
      <dgm:t>
        <a:bodyPr/>
        <a:lstStyle/>
        <a:p>
          <a:endParaRPr lang="ru-RU"/>
        </a:p>
      </dgm:t>
    </dgm:pt>
    <dgm:pt modelId="{DA78FA82-13DD-44CD-B793-15039C774204}" type="sibTrans" cxnId="{ECB604E4-C778-4F69-801C-F318229EC950}">
      <dgm:prSet/>
      <dgm:spPr/>
      <dgm:t>
        <a:bodyPr/>
        <a:lstStyle/>
        <a:p>
          <a:endParaRPr lang="ru-RU"/>
        </a:p>
      </dgm:t>
    </dgm:pt>
    <dgm:pt modelId="{85362F02-9382-460E-9E34-EC1E3F440B1D}">
      <dgm:prSet phldrT="[Текст]" custT="1"/>
      <dgm:spPr/>
      <dgm:t>
        <a:bodyPr anchor="ctr"/>
        <a:lstStyle/>
        <a:p>
          <a:r>
            <a:rPr lang="ru-RU" sz="1400" b="1" dirty="0">
              <a:solidFill>
                <a:schemeClr val="accent1">
                  <a:lumMod val="50000"/>
                </a:schemeClr>
              </a:solidFill>
            </a:rPr>
            <a:t>развитие</a:t>
          </a:r>
          <a:endParaRPr lang="ru-RU" sz="1900" b="1" dirty="0">
            <a:solidFill>
              <a:schemeClr val="accent1">
                <a:lumMod val="50000"/>
              </a:schemeClr>
            </a:solidFill>
          </a:endParaRPr>
        </a:p>
      </dgm:t>
    </dgm:pt>
    <dgm:pt modelId="{7422C87D-5137-4BC2-B5BD-28047F8657E5}" type="parTrans" cxnId="{E0767A4E-4CD1-4AB7-9098-476A791EEE79}">
      <dgm:prSet/>
      <dgm:spPr/>
      <dgm:t>
        <a:bodyPr/>
        <a:lstStyle/>
        <a:p>
          <a:endParaRPr lang="ru-RU"/>
        </a:p>
      </dgm:t>
    </dgm:pt>
    <dgm:pt modelId="{29C5B202-78E5-45F4-AAED-176D4CEC6BE7}" type="sibTrans" cxnId="{E0767A4E-4CD1-4AB7-9098-476A791EEE79}">
      <dgm:prSet/>
      <dgm:spPr/>
      <dgm:t>
        <a:bodyPr/>
        <a:lstStyle/>
        <a:p>
          <a:endParaRPr lang="ru-RU"/>
        </a:p>
      </dgm:t>
    </dgm:pt>
    <dgm:pt modelId="{5BD3E691-EE27-4CC9-8288-247C9B0A878B}">
      <dgm:prSet phldrT="[Текст]" custT="1"/>
      <dgm:spPr/>
      <dgm:t>
        <a:bodyPr anchor="ctr"/>
        <a:lstStyle/>
        <a:p>
          <a:pPr algn="ctr"/>
          <a:r>
            <a:rPr lang="ru-RU" sz="1200" b="1" dirty="0">
              <a:solidFill>
                <a:schemeClr val="accent1">
                  <a:lumMod val="50000"/>
                </a:schemeClr>
              </a:solidFill>
            </a:rPr>
            <a:t>образование</a:t>
          </a:r>
          <a:endParaRPr lang="ru-RU" sz="1100" b="1" dirty="0">
            <a:solidFill>
              <a:schemeClr val="accent1">
                <a:lumMod val="50000"/>
              </a:schemeClr>
            </a:solidFill>
          </a:endParaRPr>
        </a:p>
      </dgm:t>
    </dgm:pt>
    <dgm:pt modelId="{4A65054B-8A08-43F0-B820-38DE86625C0E}" type="parTrans" cxnId="{C8E15AF6-0CFF-4C41-8F70-B307CAB9386D}">
      <dgm:prSet/>
      <dgm:spPr/>
      <dgm:t>
        <a:bodyPr/>
        <a:lstStyle/>
        <a:p>
          <a:endParaRPr lang="ru-RU"/>
        </a:p>
      </dgm:t>
    </dgm:pt>
    <dgm:pt modelId="{75BD3461-FE0F-44A6-A4DF-E36802077757}" type="sibTrans" cxnId="{C8E15AF6-0CFF-4C41-8F70-B307CAB9386D}">
      <dgm:prSet/>
      <dgm:spPr/>
      <dgm:t>
        <a:bodyPr/>
        <a:lstStyle/>
        <a:p>
          <a:endParaRPr lang="ru-RU"/>
        </a:p>
      </dgm:t>
    </dgm:pt>
    <dgm:pt modelId="{EB566C59-FD12-4C0F-AEED-FFE7723C8647}" type="pres">
      <dgm:prSet presAssocID="{24291654-9F12-40DD-9AA3-82C30561FE7B}" presName="compositeShape" presStyleCnt="0">
        <dgm:presLayoutVars>
          <dgm:chMax val="7"/>
          <dgm:dir/>
          <dgm:resizeHandles val="exact"/>
        </dgm:presLayoutVars>
      </dgm:prSet>
      <dgm:spPr/>
    </dgm:pt>
    <dgm:pt modelId="{5F22039D-7EBE-4B9C-A047-F304FB7A4231}" type="pres">
      <dgm:prSet presAssocID="{8868FF0D-2680-4FC2-B24A-C390BE8EF5DA}" presName="circ1" presStyleLbl="vennNode1" presStyleIdx="0" presStyleCnt="3"/>
      <dgm:spPr/>
    </dgm:pt>
    <dgm:pt modelId="{DAFB206D-D119-4769-9FE9-D94C486E586C}" type="pres">
      <dgm:prSet presAssocID="{8868FF0D-2680-4FC2-B24A-C390BE8EF5D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0A4B565-BCBD-41ED-8585-D641CD63D37E}" type="pres">
      <dgm:prSet presAssocID="{85362F02-9382-460E-9E34-EC1E3F440B1D}" presName="circ2" presStyleLbl="vennNode1" presStyleIdx="1" presStyleCnt="3"/>
      <dgm:spPr/>
    </dgm:pt>
    <dgm:pt modelId="{62ADE82E-6EB2-46A5-8803-6E8522FF9056}" type="pres">
      <dgm:prSet presAssocID="{85362F02-9382-460E-9E34-EC1E3F440B1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2AB5DFB-CFB2-4BA2-ABF9-492FE22FA4D2}" type="pres">
      <dgm:prSet presAssocID="{5BD3E691-EE27-4CC9-8288-247C9B0A878B}" presName="circ3" presStyleLbl="vennNode1" presStyleIdx="2" presStyleCnt="3"/>
      <dgm:spPr/>
    </dgm:pt>
    <dgm:pt modelId="{4154A30B-4C95-45B3-8B0A-E5301167D084}" type="pres">
      <dgm:prSet presAssocID="{5BD3E691-EE27-4CC9-8288-247C9B0A87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F1C5321-7039-4DAF-A72E-654512445868}" type="presOf" srcId="{5BD3E691-EE27-4CC9-8288-247C9B0A878B}" destId="{4154A30B-4C95-45B3-8B0A-E5301167D084}" srcOrd="0" destOrd="0" presId="urn:microsoft.com/office/officeart/2005/8/layout/venn1"/>
    <dgm:cxn modelId="{DFDB7F69-243C-46E0-8461-DC56C58D6598}" type="presOf" srcId="{5BD3E691-EE27-4CC9-8288-247C9B0A878B}" destId="{E2AB5DFB-CFB2-4BA2-ABF9-492FE22FA4D2}" srcOrd="1" destOrd="0" presId="urn:microsoft.com/office/officeart/2005/8/layout/venn1"/>
    <dgm:cxn modelId="{E0767A4E-4CD1-4AB7-9098-476A791EEE79}" srcId="{24291654-9F12-40DD-9AA3-82C30561FE7B}" destId="{85362F02-9382-460E-9E34-EC1E3F440B1D}" srcOrd="1" destOrd="0" parTransId="{7422C87D-5137-4BC2-B5BD-28047F8657E5}" sibTransId="{29C5B202-78E5-45F4-AAED-176D4CEC6BE7}"/>
    <dgm:cxn modelId="{9486DE55-398F-4EDD-AFD1-818BA06C3D5C}" type="presOf" srcId="{85362F02-9382-460E-9E34-EC1E3F440B1D}" destId="{40A4B565-BCBD-41ED-8585-D641CD63D37E}" srcOrd="1" destOrd="0" presId="urn:microsoft.com/office/officeart/2005/8/layout/venn1"/>
    <dgm:cxn modelId="{079841E0-4ADE-4BE5-B918-700297D1D866}" type="presOf" srcId="{8868FF0D-2680-4FC2-B24A-C390BE8EF5DA}" destId="{5F22039D-7EBE-4B9C-A047-F304FB7A4231}" srcOrd="1" destOrd="0" presId="urn:microsoft.com/office/officeart/2005/8/layout/venn1"/>
    <dgm:cxn modelId="{ECB604E4-C778-4F69-801C-F318229EC950}" srcId="{24291654-9F12-40DD-9AA3-82C30561FE7B}" destId="{8868FF0D-2680-4FC2-B24A-C390BE8EF5DA}" srcOrd="0" destOrd="0" parTransId="{2880967B-9820-4BEA-9366-40CBF51A99F4}" sibTransId="{DA78FA82-13DD-44CD-B793-15039C774204}"/>
    <dgm:cxn modelId="{C8E15AF6-0CFF-4C41-8F70-B307CAB9386D}" srcId="{24291654-9F12-40DD-9AA3-82C30561FE7B}" destId="{5BD3E691-EE27-4CC9-8288-247C9B0A878B}" srcOrd="2" destOrd="0" parTransId="{4A65054B-8A08-43F0-B820-38DE86625C0E}" sibTransId="{75BD3461-FE0F-44A6-A4DF-E36802077757}"/>
    <dgm:cxn modelId="{79214EF7-4068-4C93-9F9A-09AF305F4A3B}" type="presOf" srcId="{24291654-9F12-40DD-9AA3-82C30561FE7B}" destId="{EB566C59-FD12-4C0F-AEED-FFE7723C8647}" srcOrd="0" destOrd="0" presId="urn:microsoft.com/office/officeart/2005/8/layout/venn1"/>
    <dgm:cxn modelId="{2C0E9CFA-2EB8-420E-A2F0-E848337E59D3}" type="presOf" srcId="{85362F02-9382-460E-9E34-EC1E3F440B1D}" destId="{62ADE82E-6EB2-46A5-8803-6E8522FF9056}" srcOrd="0" destOrd="0" presId="urn:microsoft.com/office/officeart/2005/8/layout/venn1"/>
    <dgm:cxn modelId="{3FBD42FC-170D-4742-AC05-13C931061807}" type="presOf" srcId="{8868FF0D-2680-4FC2-B24A-C390BE8EF5DA}" destId="{DAFB206D-D119-4769-9FE9-D94C486E586C}" srcOrd="0" destOrd="0" presId="urn:microsoft.com/office/officeart/2005/8/layout/venn1"/>
    <dgm:cxn modelId="{F085358A-76D7-4E70-95A3-6A40B0D8272C}" type="presParOf" srcId="{EB566C59-FD12-4C0F-AEED-FFE7723C8647}" destId="{5F22039D-7EBE-4B9C-A047-F304FB7A4231}" srcOrd="0" destOrd="0" presId="urn:microsoft.com/office/officeart/2005/8/layout/venn1"/>
    <dgm:cxn modelId="{8106FFE5-6090-4BFD-8C2F-94AE13F4D862}" type="presParOf" srcId="{EB566C59-FD12-4C0F-AEED-FFE7723C8647}" destId="{DAFB206D-D119-4769-9FE9-D94C486E586C}" srcOrd="1" destOrd="0" presId="urn:microsoft.com/office/officeart/2005/8/layout/venn1"/>
    <dgm:cxn modelId="{6ACCF584-0C6E-420B-873C-328760577D6C}" type="presParOf" srcId="{EB566C59-FD12-4C0F-AEED-FFE7723C8647}" destId="{40A4B565-BCBD-41ED-8585-D641CD63D37E}" srcOrd="2" destOrd="0" presId="urn:microsoft.com/office/officeart/2005/8/layout/venn1"/>
    <dgm:cxn modelId="{A34A5C00-B7CA-4499-82AD-3338214D287E}" type="presParOf" srcId="{EB566C59-FD12-4C0F-AEED-FFE7723C8647}" destId="{62ADE82E-6EB2-46A5-8803-6E8522FF9056}" srcOrd="3" destOrd="0" presId="urn:microsoft.com/office/officeart/2005/8/layout/venn1"/>
    <dgm:cxn modelId="{9074053D-B22B-4F46-A2A4-325BAEA4F47D}" type="presParOf" srcId="{EB566C59-FD12-4C0F-AEED-FFE7723C8647}" destId="{E2AB5DFB-CFB2-4BA2-ABF9-492FE22FA4D2}" srcOrd="4" destOrd="0" presId="urn:microsoft.com/office/officeart/2005/8/layout/venn1"/>
    <dgm:cxn modelId="{9B602971-47A1-4C01-9E7B-51A52A8CEAA7}" type="presParOf" srcId="{EB566C59-FD12-4C0F-AEED-FFE7723C8647}" destId="{4154A30B-4C95-45B3-8B0A-E5301167D08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6B47F4-E2AC-4B72-9E6E-68F4C25A63F3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CCC3538-1311-43BE-8E87-4FB16718CBC9}">
      <dgm:prSet phldrT="[Текст]"/>
      <dgm:spPr/>
      <dgm:t>
        <a:bodyPr/>
        <a:lstStyle/>
        <a:p>
          <a:r>
            <a:rPr lang="ru-RU" dirty="0"/>
            <a:t>Выявление сложных корреляций в отчётных данных</a:t>
          </a:r>
        </a:p>
      </dgm:t>
    </dgm:pt>
    <dgm:pt modelId="{C009E158-B43D-4A55-BB5B-614F7C568659}" type="parTrans" cxnId="{55B0EB77-ADB7-4A40-9275-FD65BF47EB1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C62C7C2-3817-4BD3-8FB4-2C9C17651E42}" type="sibTrans" cxnId="{55B0EB77-ADB7-4A40-9275-FD65BF47EB1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379D2CD-E250-4C73-8A68-C7609D9A2951}">
      <dgm:prSet phldrT="[Текст]"/>
      <dgm:spPr/>
      <dgm:t>
        <a:bodyPr/>
        <a:lstStyle/>
        <a:p>
          <a:r>
            <a:rPr lang="ru-RU" dirty="0"/>
            <a:t>Контроль действий в сложных случаях, предупреждение ошибочных действий</a:t>
          </a:r>
        </a:p>
      </dgm:t>
    </dgm:pt>
    <dgm:pt modelId="{240FD3CF-3C61-4FE3-99ED-2CEC9D2B1EB1}" type="parTrans" cxnId="{00D0CEBB-ACDE-4168-A1B2-6B047E9DAC3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854FE67-EBD6-4CC7-8AC3-118E0F5B77B5}" type="sibTrans" cxnId="{00D0CEBB-ACDE-4168-A1B2-6B047E9DAC3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92F4ACB-9E5D-4F80-9A04-5606CE072FCD}">
      <dgm:prSet phldrT="[Текст]"/>
      <dgm:spPr/>
      <dgm:t>
        <a:bodyPr/>
        <a:lstStyle/>
        <a:p>
          <a:r>
            <a:rPr lang="ru-RU" dirty="0"/>
            <a:t>Выявление ошибок в установке статусов и других особенностей запросов</a:t>
          </a:r>
        </a:p>
      </dgm:t>
    </dgm:pt>
    <dgm:pt modelId="{AD2281A4-F71D-4EAC-AA74-06040D3228E8}" type="parTrans" cxnId="{D4BF3375-7D7F-48D6-84AA-33CA2D86DDA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C8F757-4373-4C93-A77A-D45C53C9F1DD}" type="sibTrans" cxnId="{D4BF3375-7D7F-48D6-84AA-33CA2D86DDA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F36E694-4602-485E-AEB7-83BE1B3AC900}">
      <dgm:prSet phldrT="[Текст]"/>
      <dgm:spPr/>
      <dgm:t>
        <a:bodyPr/>
        <a:lstStyle/>
        <a:p>
          <a:r>
            <a:rPr lang="ru-RU" dirty="0"/>
            <a:t>Анализ запросов</a:t>
          </a:r>
          <a:br>
            <a:rPr lang="ru-RU" dirty="0"/>
          </a:br>
          <a:r>
            <a:rPr lang="ru-RU" dirty="0"/>
            <a:t>и выработка алгоритмов</a:t>
          </a:r>
        </a:p>
      </dgm:t>
    </dgm:pt>
    <dgm:pt modelId="{2CE61DA4-472C-4383-976F-0FF34A575CB8}" type="parTrans" cxnId="{E9193DE4-3E6F-48A3-AEAA-BB732A2AD42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3A24D03-FBD8-48FB-BB93-8F383ED068D2}" type="sibTrans" cxnId="{E9193DE4-3E6F-48A3-AEAA-BB732A2AD42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B1FE546-11A3-4BAF-B44C-C5401F5A3849}">
      <dgm:prSet phldrT="[Текст]"/>
      <dgm:spPr/>
      <dgm:t>
        <a:bodyPr/>
        <a:lstStyle/>
        <a:p>
          <a:r>
            <a:rPr lang="ru-RU" dirty="0"/>
            <a:t>Первичная проверка действий на юридическую корректность</a:t>
          </a:r>
        </a:p>
      </dgm:t>
    </dgm:pt>
    <dgm:pt modelId="{E62AAC17-F95B-410B-83AB-60BA87ED3BC1}" type="parTrans" cxnId="{A9133228-DF46-4E2F-BDA8-2FFED10362B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C4FF835-6AAD-4AA2-9FF6-F12208861AD2}" type="sibTrans" cxnId="{A9133228-DF46-4E2F-BDA8-2FFED10362B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3644E90-3AB8-4B67-9D55-35CF73D9F8EB}">
      <dgm:prSet phldrT="[Текст]"/>
      <dgm:spPr/>
      <dgm:t>
        <a:bodyPr/>
        <a:lstStyle/>
        <a:p>
          <a:r>
            <a:rPr lang="ru-RU" dirty="0"/>
            <a:t>Анализ коммуникации и предложение подходящей нормативной базы</a:t>
          </a:r>
          <a:br>
            <a:rPr lang="ru-RU" dirty="0"/>
          </a:br>
          <a:r>
            <a:rPr lang="ru-RU" dirty="0"/>
            <a:t>в режиме реального времени</a:t>
          </a:r>
        </a:p>
      </dgm:t>
    </dgm:pt>
    <dgm:pt modelId="{58C0CBDF-6AC0-40EF-B630-35272194AA94}" type="parTrans" cxnId="{0594FC51-8680-449B-9AA6-25AB0F4C9DE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57D1658-094D-49BA-892F-CD49D381B057}" type="sibTrans" cxnId="{0594FC51-8680-449B-9AA6-25AB0F4C9DE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FB0AAB3-8B55-4952-A08A-0BD4B25D4D05}">
      <dgm:prSet phldrT="[Текст]"/>
      <dgm:spPr/>
      <dgm:t>
        <a:bodyPr/>
        <a:lstStyle/>
        <a:p>
          <a:r>
            <a:rPr lang="ru-RU" dirty="0"/>
            <a:t>Исследование интересов клиентов либо выявление пробелов в их знаниях с целью подбора для них подходящих курсов обучения или просветительских мероприятий</a:t>
          </a:r>
        </a:p>
      </dgm:t>
    </dgm:pt>
    <dgm:pt modelId="{D60E068D-1FA8-4D68-A7EF-DC358BEF1CC8}" type="parTrans" cxnId="{4B138C89-5905-4953-9909-6A80854396E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01DD999-B178-4487-BB4B-5619FE7EAEC2}" type="sibTrans" cxnId="{4B138C89-5905-4953-9909-6A80854396E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73A0F33-B0B2-4409-A340-123612437D92}">
      <dgm:prSet phldrT="[Текст]"/>
      <dgm:spPr/>
      <dgm:t>
        <a:bodyPr/>
        <a:lstStyle/>
        <a:p>
          <a:r>
            <a:rPr lang="ru-RU" dirty="0"/>
            <a:t>Углублённый анализ потребностей людей с инвалидностью и иных лиц для формирования оптимального жизненного пространства</a:t>
          </a:r>
        </a:p>
      </dgm:t>
    </dgm:pt>
    <dgm:pt modelId="{BE2C2BF9-380A-4118-9A69-D63C8247B64A}" type="parTrans" cxnId="{0755DE98-0DAF-4286-9632-5E6E41318BD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725DF50-0287-4CA5-A6D3-41184A99AE63}" type="sibTrans" cxnId="{0755DE98-0DAF-4286-9632-5E6E41318BD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017CF0C-3B5F-4DAD-B851-57CF89E5BF11}" type="pres">
      <dgm:prSet presAssocID="{076B47F4-E2AC-4B72-9E6E-68F4C25A63F3}" presName="diagram" presStyleCnt="0">
        <dgm:presLayoutVars>
          <dgm:dir/>
          <dgm:resizeHandles val="exact"/>
        </dgm:presLayoutVars>
      </dgm:prSet>
      <dgm:spPr/>
    </dgm:pt>
    <dgm:pt modelId="{311CBECA-CFC2-4DE6-A725-C980725457B4}" type="pres">
      <dgm:prSet presAssocID="{0CCC3538-1311-43BE-8E87-4FB16718CBC9}" presName="node" presStyleLbl="node1" presStyleIdx="0" presStyleCnt="8" custScaleX="88687">
        <dgm:presLayoutVars>
          <dgm:bulletEnabled val="1"/>
        </dgm:presLayoutVars>
      </dgm:prSet>
      <dgm:spPr/>
    </dgm:pt>
    <dgm:pt modelId="{D607ECA2-D983-4DD0-B6C7-C089BDE35E81}" type="pres">
      <dgm:prSet presAssocID="{3C62C7C2-3817-4BD3-8FB4-2C9C17651E42}" presName="sibTrans" presStyleCnt="0"/>
      <dgm:spPr/>
    </dgm:pt>
    <dgm:pt modelId="{D098A030-F2CC-4695-A861-6E03F8D3ED8A}" type="pres">
      <dgm:prSet presAssocID="{8379D2CD-E250-4C73-8A68-C7609D9A2951}" presName="node" presStyleLbl="node1" presStyleIdx="1" presStyleCnt="8" custScaleX="112115">
        <dgm:presLayoutVars>
          <dgm:bulletEnabled val="1"/>
        </dgm:presLayoutVars>
      </dgm:prSet>
      <dgm:spPr/>
    </dgm:pt>
    <dgm:pt modelId="{A2256B5A-9675-46B4-8E41-DB79627B2043}" type="pres">
      <dgm:prSet presAssocID="{1854FE67-EBD6-4CC7-8AC3-118E0F5B77B5}" presName="sibTrans" presStyleCnt="0"/>
      <dgm:spPr/>
    </dgm:pt>
    <dgm:pt modelId="{FECE160F-0103-4CD5-954E-A59A49398522}" type="pres">
      <dgm:prSet presAssocID="{092F4ACB-9E5D-4F80-9A04-5606CE072FCD}" presName="node" presStyleLbl="node1" presStyleIdx="2" presStyleCnt="8" custScaleX="133948">
        <dgm:presLayoutVars>
          <dgm:bulletEnabled val="1"/>
        </dgm:presLayoutVars>
      </dgm:prSet>
      <dgm:spPr/>
    </dgm:pt>
    <dgm:pt modelId="{E7B8A890-78AC-4DD9-9152-50788D9E4176}" type="pres">
      <dgm:prSet presAssocID="{ACC8F757-4373-4C93-A77A-D45C53C9F1DD}" presName="sibTrans" presStyleCnt="0"/>
      <dgm:spPr/>
    </dgm:pt>
    <dgm:pt modelId="{8F07052B-6A79-43CE-A95A-2B297AC22034}" type="pres">
      <dgm:prSet presAssocID="{5F36E694-4602-485E-AEB7-83BE1B3AC900}" presName="node" presStyleLbl="node1" presStyleIdx="3" presStyleCnt="8" custScaleX="133673">
        <dgm:presLayoutVars>
          <dgm:bulletEnabled val="1"/>
        </dgm:presLayoutVars>
      </dgm:prSet>
      <dgm:spPr/>
    </dgm:pt>
    <dgm:pt modelId="{BFFD218D-21F0-4824-97E4-08F622AA693E}" type="pres">
      <dgm:prSet presAssocID="{03A24D03-FBD8-48FB-BB93-8F383ED068D2}" presName="sibTrans" presStyleCnt="0"/>
      <dgm:spPr/>
    </dgm:pt>
    <dgm:pt modelId="{D705F0BA-4AE9-44C7-AF0F-8EE8B6431568}" type="pres">
      <dgm:prSet presAssocID="{9B1FE546-11A3-4BAF-B44C-C5401F5A3849}" presName="node" presStyleLbl="node1" presStyleIdx="4" presStyleCnt="8" custScaleX="95037">
        <dgm:presLayoutVars>
          <dgm:bulletEnabled val="1"/>
        </dgm:presLayoutVars>
      </dgm:prSet>
      <dgm:spPr/>
    </dgm:pt>
    <dgm:pt modelId="{95B55D07-D708-4E1A-AE84-A65A6BDB9335}" type="pres">
      <dgm:prSet presAssocID="{BC4FF835-6AAD-4AA2-9FF6-F12208861AD2}" presName="sibTrans" presStyleCnt="0"/>
      <dgm:spPr/>
    </dgm:pt>
    <dgm:pt modelId="{F93B8A8C-3756-4489-A0C2-5685BB165D3B}" type="pres">
      <dgm:prSet presAssocID="{13644E90-3AB8-4B67-9D55-35CF73D9F8EB}" presName="node" presStyleLbl="node1" presStyleIdx="5" presStyleCnt="8" custScaleX="193117">
        <dgm:presLayoutVars>
          <dgm:bulletEnabled val="1"/>
        </dgm:presLayoutVars>
      </dgm:prSet>
      <dgm:spPr/>
    </dgm:pt>
    <dgm:pt modelId="{D411B163-F047-40B5-BB16-6EFD1C93C21B}" type="pres">
      <dgm:prSet presAssocID="{857D1658-094D-49BA-892F-CD49D381B057}" presName="sibTrans" presStyleCnt="0"/>
      <dgm:spPr/>
    </dgm:pt>
    <dgm:pt modelId="{4D84E032-65AA-4A11-B428-7395F177FD3D}" type="pres">
      <dgm:prSet presAssocID="{9FB0AAB3-8B55-4952-A08A-0BD4B25D4D05}" presName="node" presStyleLbl="node1" presStyleIdx="6" presStyleCnt="8" custScaleX="221525">
        <dgm:presLayoutVars>
          <dgm:bulletEnabled val="1"/>
        </dgm:presLayoutVars>
      </dgm:prSet>
      <dgm:spPr/>
    </dgm:pt>
    <dgm:pt modelId="{1B9745AE-837C-49B2-BCA9-3E2DD59BF9B6}" type="pres">
      <dgm:prSet presAssocID="{F01DD999-B178-4487-BB4B-5619FE7EAEC2}" presName="sibTrans" presStyleCnt="0"/>
      <dgm:spPr/>
    </dgm:pt>
    <dgm:pt modelId="{A58E0CBC-0045-4D3D-AA92-CF82442BC290}" type="pres">
      <dgm:prSet presAssocID="{D73A0F33-B0B2-4409-A340-123612437D92}" presName="node" presStyleLbl="node1" presStyleIdx="7" presStyleCnt="8" custScaleX="168216">
        <dgm:presLayoutVars>
          <dgm:bulletEnabled val="1"/>
        </dgm:presLayoutVars>
      </dgm:prSet>
      <dgm:spPr/>
    </dgm:pt>
  </dgm:ptLst>
  <dgm:cxnLst>
    <dgm:cxn modelId="{0911420B-6DE4-4711-9A25-DA2349AD5754}" type="presOf" srcId="{9B1FE546-11A3-4BAF-B44C-C5401F5A3849}" destId="{D705F0BA-4AE9-44C7-AF0F-8EE8B6431568}" srcOrd="0" destOrd="0" presId="urn:microsoft.com/office/officeart/2005/8/layout/default"/>
    <dgm:cxn modelId="{95988D12-5063-46C7-AD99-03FCEE4A2B87}" type="presOf" srcId="{8379D2CD-E250-4C73-8A68-C7609D9A2951}" destId="{D098A030-F2CC-4695-A861-6E03F8D3ED8A}" srcOrd="0" destOrd="0" presId="urn:microsoft.com/office/officeart/2005/8/layout/default"/>
    <dgm:cxn modelId="{A9133228-DF46-4E2F-BDA8-2FFED10362B2}" srcId="{076B47F4-E2AC-4B72-9E6E-68F4C25A63F3}" destId="{9B1FE546-11A3-4BAF-B44C-C5401F5A3849}" srcOrd="4" destOrd="0" parTransId="{E62AAC17-F95B-410B-83AB-60BA87ED3BC1}" sibTransId="{BC4FF835-6AAD-4AA2-9FF6-F12208861AD2}"/>
    <dgm:cxn modelId="{49531A33-680F-4EF4-9C70-342C145B2D10}" type="presOf" srcId="{13644E90-3AB8-4B67-9D55-35CF73D9F8EB}" destId="{F93B8A8C-3756-4489-A0C2-5685BB165D3B}" srcOrd="0" destOrd="0" presId="urn:microsoft.com/office/officeart/2005/8/layout/default"/>
    <dgm:cxn modelId="{2D74A35D-8BD5-452E-A23F-EA8766C91B2A}" type="presOf" srcId="{9FB0AAB3-8B55-4952-A08A-0BD4B25D4D05}" destId="{4D84E032-65AA-4A11-B428-7395F177FD3D}" srcOrd="0" destOrd="0" presId="urn:microsoft.com/office/officeart/2005/8/layout/default"/>
    <dgm:cxn modelId="{7A973949-4C01-4158-8420-FF9C197A0559}" type="presOf" srcId="{0CCC3538-1311-43BE-8E87-4FB16718CBC9}" destId="{311CBECA-CFC2-4DE6-A725-C980725457B4}" srcOrd="0" destOrd="0" presId="urn:microsoft.com/office/officeart/2005/8/layout/default"/>
    <dgm:cxn modelId="{113A276E-9201-4485-832A-5CD3A5CD6ED0}" type="presOf" srcId="{092F4ACB-9E5D-4F80-9A04-5606CE072FCD}" destId="{FECE160F-0103-4CD5-954E-A59A49398522}" srcOrd="0" destOrd="0" presId="urn:microsoft.com/office/officeart/2005/8/layout/default"/>
    <dgm:cxn modelId="{0594FC51-8680-449B-9AA6-25AB0F4C9DE8}" srcId="{076B47F4-E2AC-4B72-9E6E-68F4C25A63F3}" destId="{13644E90-3AB8-4B67-9D55-35CF73D9F8EB}" srcOrd="5" destOrd="0" parTransId="{58C0CBDF-6AC0-40EF-B630-35272194AA94}" sibTransId="{857D1658-094D-49BA-892F-CD49D381B057}"/>
    <dgm:cxn modelId="{D4BF3375-7D7F-48D6-84AA-33CA2D86DDA9}" srcId="{076B47F4-E2AC-4B72-9E6E-68F4C25A63F3}" destId="{092F4ACB-9E5D-4F80-9A04-5606CE072FCD}" srcOrd="2" destOrd="0" parTransId="{AD2281A4-F71D-4EAC-AA74-06040D3228E8}" sibTransId="{ACC8F757-4373-4C93-A77A-D45C53C9F1DD}"/>
    <dgm:cxn modelId="{55B0EB77-ADB7-4A40-9275-FD65BF47EB12}" srcId="{076B47F4-E2AC-4B72-9E6E-68F4C25A63F3}" destId="{0CCC3538-1311-43BE-8E87-4FB16718CBC9}" srcOrd="0" destOrd="0" parTransId="{C009E158-B43D-4A55-BB5B-614F7C568659}" sibTransId="{3C62C7C2-3817-4BD3-8FB4-2C9C17651E42}"/>
    <dgm:cxn modelId="{4B138C89-5905-4953-9909-6A80854396E2}" srcId="{076B47F4-E2AC-4B72-9E6E-68F4C25A63F3}" destId="{9FB0AAB3-8B55-4952-A08A-0BD4B25D4D05}" srcOrd="6" destOrd="0" parTransId="{D60E068D-1FA8-4D68-A7EF-DC358BEF1CC8}" sibTransId="{F01DD999-B178-4487-BB4B-5619FE7EAEC2}"/>
    <dgm:cxn modelId="{CDAF5F90-7C19-4501-8352-0F582E79C9D7}" type="presOf" srcId="{D73A0F33-B0B2-4409-A340-123612437D92}" destId="{A58E0CBC-0045-4D3D-AA92-CF82442BC290}" srcOrd="0" destOrd="0" presId="urn:microsoft.com/office/officeart/2005/8/layout/default"/>
    <dgm:cxn modelId="{0755DE98-0DAF-4286-9632-5E6E41318BDF}" srcId="{076B47F4-E2AC-4B72-9E6E-68F4C25A63F3}" destId="{D73A0F33-B0B2-4409-A340-123612437D92}" srcOrd="7" destOrd="0" parTransId="{BE2C2BF9-380A-4118-9A69-D63C8247B64A}" sibTransId="{5725DF50-0287-4CA5-A6D3-41184A99AE63}"/>
    <dgm:cxn modelId="{00D0CEBB-ACDE-4168-A1B2-6B047E9DAC3B}" srcId="{076B47F4-E2AC-4B72-9E6E-68F4C25A63F3}" destId="{8379D2CD-E250-4C73-8A68-C7609D9A2951}" srcOrd="1" destOrd="0" parTransId="{240FD3CF-3C61-4FE3-99ED-2CEC9D2B1EB1}" sibTransId="{1854FE67-EBD6-4CC7-8AC3-118E0F5B77B5}"/>
    <dgm:cxn modelId="{FADA34D0-98BD-4C93-B884-8AAA8E6147E8}" type="presOf" srcId="{5F36E694-4602-485E-AEB7-83BE1B3AC900}" destId="{8F07052B-6A79-43CE-A95A-2B297AC22034}" srcOrd="0" destOrd="0" presId="urn:microsoft.com/office/officeart/2005/8/layout/default"/>
    <dgm:cxn modelId="{E9193DE4-3E6F-48A3-AEAA-BB732A2AD42E}" srcId="{076B47F4-E2AC-4B72-9E6E-68F4C25A63F3}" destId="{5F36E694-4602-485E-AEB7-83BE1B3AC900}" srcOrd="3" destOrd="0" parTransId="{2CE61DA4-472C-4383-976F-0FF34A575CB8}" sibTransId="{03A24D03-FBD8-48FB-BB93-8F383ED068D2}"/>
    <dgm:cxn modelId="{FA2CFFF0-5FF3-4C3C-A844-6E1B9B48B600}" type="presOf" srcId="{076B47F4-E2AC-4B72-9E6E-68F4C25A63F3}" destId="{7017CF0C-3B5F-4DAD-B851-57CF89E5BF11}" srcOrd="0" destOrd="0" presId="urn:microsoft.com/office/officeart/2005/8/layout/default"/>
    <dgm:cxn modelId="{7E2AE6AF-4FA5-483A-AD01-13A69F27050A}" type="presParOf" srcId="{7017CF0C-3B5F-4DAD-B851-57CF89E5BF11}" destId="{311CBECA-CFC2-4DE6-A725-C980725457B4}" srcOrd="0" destOrd="0" presId="urn:microsoft.com/office/officeart/2005/8/layout/default"/>
    <dgm:cxn modelId="{4A9BCC1F-0677-4B43-9493-5D377C6A11DC}" type="presParOf" srcId="{7017CF0C-3B5F-4DAD-B851-57CF89E5BF11}" destId="{D607ECA2-D983-4DD0-B6C7-C089BDE35E81}" srcOrd="1" destOrd="0" presId="urn:microsoft.com/office/officeart/2005/8/layout/default"/>
    <dgm:cxn modelId="{C69E3870-DC6B-4FD2-8C69-5D93025E0A44}" type="presParOf" srcId="{7017CF0C-3B5F-4DAD-B851-57CF89E5BF11}" destId="{D098A030-F2CC-4695-A861-6E03F8D3ED8A}" srcOrd="2" destOrd="0" presId="urn:microsoft.com/office/officeart/2005/8/layout/default"/>
    <dgm:cxn modelId="{8A8EBB37-CDC8-4337-B453-B629A69D4DAD}" type="presParOf" srcId="{7017CF0C-3B5F-4DAD-B851-57CF89E5BF11}" destId="{A2256B5A-9675-46B4-8E41-DB79627B2043}" srcOrd="3" destOrd="0" presId="urn:microsoft.com/office/officeart/2005/8/layout/default"/>
    <dgm:cxn modelId="{93EB0638-6427-4ADF-8845-87E4E4697140}" type="presParOf" srcId="{7017CF0C-3B5F-4DAD-B851-57CF89E5BF11}" destId="{FECE160F-0103-4CD5-954E-A59A49398522}" srcOrd="4" destOrd="0" presId="urn:microsoft.com/office/officeart/2005/8/layout/default"/>
    <dgm:cxn modelId="{28661A05-FE70-4C02-89FF-0525E7F925F6}" type="presParOf" srcId="{7017CF0C-3B5F-4DAD-B851-57CF89E5BF11}" destId="{E7B8A890-78AC-4DD9-9152-50788D9E4176}" srcOrd="5" destOrd="0" presId="urn:microsoft.com/office/officeart/2005/8/layout/default"/>
    <dgm:cxn modelId="{B45412D2-6AE7-46D7-AAF4-86313289F856}" type="presParOf" srcId="{7017CF0C-3B5F-4DAD-B851-57CF89E5BF11}" destId="{8F07052B-6A79-43CE-A95A-2B297AC22034}" srcOrd="6" destOrd="0" presId="urn:microsoft.com/office/officeart/2005/8/layout/default"/>
    <dgm:cxn modelId="{3D36D2C6-49FB-4ED0-B280-D4F2648FDE1E}" type="presParOf" srcId="{7017CF0C-3B5F-4DAD-B851-57CF89E5BF11}" destId="{BFFD218D-21F0-4824-97E4-08F622AA693E}" srcOrd="7" destOrd="0" presId="urn:microsoft.com/office/officeart/2005/8/layout/default"/>
    <dgm:cxn modelId="{777E35C5-6E5C-4BE6-879D-8B5DF16A47FB}" type="presParOf" srcId="{7017CF0C-3B5F-4DAD-B851-57CF89E5BF11}" destId="{D705F0BA-4AE9-44C7-AF0F-8EE8B6431568}" srcOrd="8" destOrd="0" presId="urn:microsoft.com/office/officeart/2005/8/layout/default"/>
    <dgm:cxn modelId="{FCC7687E-52C4-4B7D-892F-303197DED4EE}" type="presParOf" srcId="{7017CF0C-3B5F-4DAD-B851-57CF89E5BF11}" destId="{95B55D07-D708-4E1A-AE84-A65A6BDB9335}" srcOrd="9" destOrd="0" presId="urn:microsoft.com/office/officeart/2005/8/layout/default"/>
    <dgm:cxn modelId="{44D4295B-8034-4AA4-BD4B-18691F5B72AA}" type="presParOf" srcId="{7017CF0C-3B5F-4DAD-B851-57CF89E5BF11}" destId="{F93B8A8C-3756-4489-A0C2-5685BB165D3B}" srcOrd="10" destOrd="0" presId="urn:microsoft.com/office/officeart/2005/8/layout/default"/>
    <dgm:cxn modelId="{16483B22-520A-4CDC-A73F-A92DF56ADA3D}" type="presParOf" srcId="{7017CF0C-3B5F-4DAD-B851-57CF89E5BF11}" destId="{D411B163-F047-40B5-BB16-6EFD1C93C21B}" srcOrd="11" destOrd="0" presId="urn:microsoft.com/office/officeart/2005/8/layout/default"/>
    <dgm:cxn modelId="{C38751DF-B602-485E-9052-9CA83B5CF37C}" type="presParOf" srcId="{7017CF0C-3B5F-4DAD-B851-57CF89E5BF11}" destId="{4D84E032-65AA-4A11-B428-7395F177FD3D}" srcOrd="12" destOrd="0" presId="urn:microsoft.com/office/officeart/2005/8/layout/default"/>
    <dgm:cxn modelId="{730D67C0-D850-489D-959F-D0819F6EC5F6}" type="presParOf" srcId="{7017CF0C-3B5F-4DAD-B851-57CF89E5BF11}" destId="{1B9745AE-837C-49B2-BCA9-3E2DD59BF9B6}" srcOrd="13" destOrd="0" presId="urn:microsoft.com/office/officeart/2005/8/layout/default"/>
    <dgm:cxn modelId="{1B92AA35-DC3E-4224-8F41-D1A978789A15}" type="presParOf" srcId="{7017CF0C-3B5F-4DAD-B851-57CF89E5BF11}" destId="{A58E0CBC-0045-4D3D-AA92-CF82442BC29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A2577C-EBEC-4884-90E1-3B4C86C598C2}" type="doc">
      <dgm:prSet loTypeId="urn:microsoft.com/office/officeart/2005/8/layout/equation1" loCatId="process" qsTypeId="urn:microsoft.com/office/officeart/2005/8/quickstyle/simple1" qsCatId="simple" csTypeId="urn:microsoft.com/office/officeart/2005/8/colors/accent1_1" csCatId="accent1" phldr="1"/>
      <dgm:spPr/>
    </dgm:pt>
    <dgm:pt modelId="{5522B61E-ACA9-4C6A-A649-51022046D308}">
      <dgm:prSet phldrT="[Текст]"/>
      <dgm:spPr/>
      <dgm:t>
        <a:bodyPr/>
        <a:lstStyle/>
        <a:p>
          <a:r>
            <a:rPr lang="ru-RU" dirty="0"/>
            <a:t>потребности населения</a:t>
          </a:r>
        </a:p>
      </dgm:t>
    </dgm:pt>
    <dgm:pt modelId="{34819BE1-4259-405C-853C-F0923C0B00D4}" type="parTrans" cxnId="{17A33F7B-E8CD-4A6A-9D48-BD8F813AB595}">
      <dgm:prSet/>
      <dgm:spPr/>
      <dgm:t>
        <a:bodyPr/>
        <a:lstStyle/>
        <a:p>
          <a:endParaRPr lang="ru-RU"/>
        </a:p>
      </dgm:t>
    </dgm:pt>
    <dgm:pt modelId="{C21CA310-DCAF-49F5-B7CB-18234C666D7C}" type="sibTrans" cxnId="{17A33F7B-E8CD-4A6A-9D48-BD8F813AB595}">
      <dgm:prSet/>
      <dgm:spPr/>
      <dgm:t>
        <a:bodyPr/>
        <a:lstStyle/>
        <a:p>
          <a:endParaRPr lang="ru-RU"/>
        </a:p>
      </dgm:t>
    </dgm:pt>
    <dgm:pt modelId="{9BAC84A7-12D9-4CEE-80E1-C39F370141A5}">
      <dgm:prSet phldrT="[Текст]"/>
      <dgm:spPr/>
      <dgm:t>
        <a:bodyPr/>
        <a:lstStyle/>
        <a:p>
          <a:r>
            <a:rPr lang="ru-RU" dirty="0"/>
            <a:t>доступность социальных услуг</a:t>
          </a:r>
        </a:p>
      </dgm:t>
    </dgm:pt>
    <dgm:pt modelId="{8162BEC2-6AA5-42A9-9FB4-F14CD99371F9}" type="parTrans" cxnId="{CAFD72D3-5BA3-4A5D-8B29-285BEDEBA6D1}">
      <dgm:prSet/>
      <dgm:spPr/>
      <dgm:t>
        <a:bodyPr/>
        <a:lstStyle/>
        <a:p>
          <a:endParaRPr lang="ru-RU"/>
        </a:p>
      </dgm:t>
    </dgm:pt>
    <dgm:pt modelId="{87B5F5BA-A57D-4C65-A7BF-AD06D6349482}" type="sibTrans" cxnId="{CAFD72D3-5BA3-4A5D-8B29-285BEDEBA6D1}">
      <dgm:prSet/>
      <dgm:spPr/>
      <dgm:t>
        <a:bodyPr/>
        <a:lstStyle/>
        <a:p>
          <a:endParaRPr lang="ru-RU"/>
        </a:p>
      </dgm:t>
    </dgm:pt>
    <dgm:pt modelId="{643FDD4A-EE77-43FD-A48E-700A1B37AF9A}">
      <dgm:prSet phldrT="[Текст]"/>
      <dgm:spPr/>
      <dgm:t>
        <a:bodyPr/>
        <a:lstStyle/>
        <a:p>
          <a:r>
            <a: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социальная стабильность</a:t>
          </a:r>
          <a:endParaRPr lang="ru-RU" b="1" dirty="0"/>
        </a:p>
      </dgm:t>
    </dgm:pt>
    <dgm:pt modelId="{B80AD9F9-C9C6-4CD1-A73E-9DC166938E1D}" type="parTrans" cxnId="{51F650EE-DCCC-44D0-9F7E-B74A397FE26D}">
      <dgm:prSet/>
      <dgm:spPr/>
      <dgm:t>
        <a:bodyPr/>
        <a:lstStyle/>
        <a:p>
          <a:endParaRPr lang="ru-RU"/>
        </a:p>
      </dgm:t>
    </dgm:pt>
    <dgm:pt modelId="{918E4462-AC74-4D12-BB24-48BB5A9A6FCC}" type="sibTrans" cxnId="{51F650EE-DCCC-44D0-9F7E-B74A397FE26D}">
      <dgm:prSet/>
      <dgm:spPr/>
      <dgm:t>
        <a:bodyPr/>
        <a:lstStyle/>
        <a:p>
          <a:endParaRPr lang="ru-RU"/>
        </a:p>
      </dgm:t>
    </dgm:pt>
    <dgm:pt modelId="{A245B659-18B1-47BF-9A9A-CE954A2FAAC1}">
      <dgm:prSet phldrT="[Текст]"/>
      <dgm:spPr/>
      <dgm:t>
        <a:bodyPr/>
        <a:lstStyle/>
        <a:p>
          <a:r>
            <a:rPr lang="ru-RU" dirty="0"/>
            <a:t>развитие социальной инфраструк-туры</a:t>
          </a:r>
        </a:p>
      </dgm:t>
    </dgm:pt>
    <dgm:pt modelId="{99DFDB19-6F3F-4E7E-8177-84DF8965B965}" type="parTrans" cxnId="{8AE04597-0D2A-41CC-8AC9-1C7DAB73E4D2}">
      <dgm:prSet/>
      <dgm:spPr/>
      <dgm:t>
        <a:bodyPr/>
        <a:lstStyle/>
        <a:p>
          <a:endParaRPr lang="ru-RU"/>
        </a:p>
      </dgm:t>
    </dgm:pt>
    <dgm:pt modelId="{8F698CA9-A08D-455F-B54A-9BBF1190EB31}" type="sibTrans" cxnId="{8AE04597-0D2A-41CC-8AC9-1C7DAB73E4D2}">
      <dgm:prSet/>
      <dgm:spPr/>
      <dgm:t>
        <a:bodyPr/>
        <a:lstStyle/>
        <a:p>
          <a:endParaRPr lang="ru-RU"/>
        </a:p>
      </dgm:t>
    </dgm:pt>
    <dgm:pt modelId="{911FC47E-7927-4366-B24F-4C8026419648}" type="pres">
      <dgm:prSet presAssocID="{68A2577C-EBEC-4884-90E1-3B4C86C598C2}" presName="linearFlow" presStyleCnt="0">
        <dgm:presLayoutVars>
          <dgm:dir/>
          <dgm:resizeHandles val="exact"/>
        </dgm:presLayoutVars>
      </dgm:prSet>
      <dgm:spPr/>
    </dgm:pt>
    <dgm:pt modelId="{64A30809-BEA4-4686-A61B-56397B528529}" type="pres">
      <dgm:prSet presAssocID="{5522B61E-ACA9-4C6A-A649-51022046D308}" presName="node" presStyleLbl="node1" presStyleIdx="0" presStyleCnt="4" custScaleX="71543" custScaleY="71543">
        <dgm:presLayoutVars>
          <dgm:bulletEnabled val="1"/>
        </dgm:presLayoutVars>
      </dgm:prSet>
      <dgm:spPr/>
    </dgm:pt>
    <dgm:pt modelId="{B5871404-3069-46AB-A543-7805E6F1FB53}" type="pres">
      <dgm:prSet presAssocID="{C21CA310-DCAF-49F5-B7CB-18234C666D7C}" presName="spacerL" presStyleCnt="0"/>
      <dgm:spPr/>
    </dgm:pt>
    <dgm:pt modelId="{B4AC585C-10B3-455E-A622-4525CF15CE61}" type="pres">
      <dgm:prSet presAssocID="{C21CA310-DCAF-49F5-B7CB-18234C666D7C}" presName="sibTrans" presStyleLbl="sibTrans2D1" presStyleIdx="0" presStyleCnt="3"/>
      <dgm:spPr/>
    </dgm:pt>
    <dgm:pt modelId="{D257A352-A617-49A6-AFC4-1D251AA6257C}" type="pres">
      <dgm:prSet presAssocID="{C21CA310-DCAF-49F5-B7CB-18234C666D7C}" presName="spacerR" presStyleCnt="0"/>
      <dgm:spPr/>
    </dgm:pt>
    <dgm:pt modelId="{42AB606B-12D9-4FD5-9801-E9BFA2DECE6D}" type="pres">
      <dgm:prSet presAssocID="{9BAC84A7-12D9-4CEE-80E1-C39F370141A5}" presName="node" presStyleLbl="node1" presStyleIdx="1" presStyleCnt="4" custScaleX="71543" custScaleY="71543">
        <dgm:presLayoutVars>
          <dgm:bulletEnabled val="1"/>
        </dgm:presLayoutVars>
      </dgm:prSet>
      <dgm:spPr/>
    </dgm:pt>
    <dgm:pt modelId="{9A566D70-B4A2-4381-B8EA-311BA82DE62D}" type="pres">
      <dgm:prSet presAssocID="{87B5F5BA-A57D-4C65-A7BF-AD06D6349482}" presName="spacerL" presStyleCnt="0"/>
      <dgm:spPr/>
    </dgm:pt>
    <dgm:pt modelId="{00A8C643-8A6D-4AF9-A12B-5A68F8A7F691}" type="pres">
      <dgm:prSet presAssocID="{87B5F5BA-A57D-4C65-A7BF-AD06D6349482}" presName="sibTrans" presStyleLbl="sibTrans2D1" presStyleIdx="1" presStyleCnt="3"/>
      <dgm:spPr/>
    </dgm:pt>
    <dgm:pt modelId="{E31D4D55-26F9-4E28-A75A-EBC0A3D55F50}" type="pres">
      <dgm:prSet presAssocID="{87B5F5BA-A57D-4C65-A7BF-AD06D6349482}" presName="spacerR" presStyleCnt="0"/>
      <dgm:spPr/>
    </dgm:pt>
    <dgm:pt modelId="{BA64CF2C-DFE0-4921-9D29-21E2D71D67A1}" type="pres">
      <dgm:prSet presAssocID="{A245B659-18B1-47BF-9A9A-CE954A2FAAC1}" presName="node" presStyleLbl="node1" presStyleIdx="2" presStyleCnt="4" custScaleX="71543" custScaleY="71543">
        <dgm:presLayoutVars>
          <dgm:bulletEnabled val="1"/>
        </dgm:presLayoutVars>
      </dgm:prSet>
      <dgm:spPr/>
    </dgm:pt>
    <dgm:pt modelId="{58010216-A75C-4BC4-9D10-DE944C8C6EDF}" type="pres">
      <dgm:prSet presAssocID="{8F698CA9-A08D-455F-B54A-9BBF1190EB31}" presName="spacerL" presStyleCnt="0"/>
      <dgm:spPr/>
    </dgm:pt>
    <dgm:pt modelId="{77D6ED90-3D18-467E-8897-472DB87EA5C3}" type="pres">
      <dgm:prSet presAssocID="{8F698CA9-A08D-455F-B54A-9BBF1190EB31}" presName="sibTrans" presStyleLbl="sibTrans2D1" presStyleIdx="2" presStyleCnt="3"/>
      <dgm:spPr/>
    </dgm:pt>
    <dgm:pt modelId="{F3BA85EE-5D9A-4A71-ABFD-352815AFC670}" type="pres">
      <dgm:prSet presAssocID="{8F698CA9-A08D-455F-B54A-9BBF1190EB31}" presName="spacerR" presStyleCnt="0"/>
      <dgm:spPr/>
    </dgm:pt>
    <dgm:pt modelId="{4CAA6CEA-C88A-4BA9-B367-4701398A4600}" type="pres">
      <dgm:prSet presAssocID="{643FDD4A-EE77-43FD-A48E-700A1B37AF9A}" presName="node" presStyleLbl="node1" presStyleIdx="3" presStyleCnt="4">
        <dgm:presLayoutVars>
          <dgm:bulletEnabled val="1"/>
        </dgm:presLayoutVars>
      </dgm:prSet>
      <dgm:spPr/>
    </dgm:pt>
  </dgm:ptLst>
  <dgm:cxnLst>
    <dgm:cxn modelId="{E8E6260F-3D1B-473D-89D9-175C4907C5BD}" type="presOf" srcId="{A245B659-18B1-47BF-9A9A-CE954A2FAAC1}" destId="{BA64CF2C-DFE0-4921-9D29-21E2D71D67A1}" srcOrd="0" destOrd="0" presId="urn:microsoft.com/office/officeart/2005/8/layout/equation1"/>
    <dgm:cxn modelId="{03A16F33-D635-4A14-BCF1-5D74F6CC01DA}" type="presOf" srcId="{87B5F5BA-A57D-4C65-A7BF-AD06D6349482}" destId="{00A8C643-8A6D-4AF9-A12B-5A68F8A7F691}" srcOrd="0" destOrd="0" presId="urn:microsoft.com/office/officeart/2005/8/layout/equation1"/>
    <dgm:cxn modelId="{68727E3B-26C5-4710-8BE3-035FECBB7B7E}" type="presOf" srcId="{5522B61E-ACA9-4C6A-A649-51022046D308}" destId="{64A30809-BEA4-4686-A61B-56397B528529}" srcOrd="0" destOrd="0" presId="urn:microsoft.com/office/officeart/2005/8/layout/equation1"/>
    <dgm:cxn modelId="{2A79D06C-4D09-4DED-9308-42B14B1A9E4D}" type="presOf" srcId="{8F698CA9-A08D-455F-B54A-9BBF1190EB31}" destId="{77D6ED90-3D18-467E-8897-472DB87EA5C3}" srcOrd="0" destOrd="0" presId="urn:microsoft.com/office/officeart/2005/8/layout/equation1"/>
    <dgm:cxn modelId="{034CDC5A-D4AA-4654-AA3A-F4DBA8907653}" type="presOf" srcId="{643FDD4A-EE77-43FD-A48E-700A1B37AF9A}" destId="{4CAA6CEA-C88A-4BA9-B367-4701398A4600}" srcOrd="0" destOrd="0" presId="urn:microsoft.com/office/officeart/2005/8/layout/equation1"/>
    <dgm:cxn modelId="{17A33F7B-E8CD-4A6A-9D48-BD8F813AB595}" srcId="{68A2577C-EBEC-4884-90E1-3B4C86C598C2}" destId="{5522B61E-ACA9-4C6A-A649-51022046D308}" srcOrd="0" destOrd="0" parTransId="{34819BE1-4259-405C-853C-F0923C0B00D4}" sibTransId="{C21CA310-DCAF-49F5-B7CB-18234C666D7C}"/>
    <dgm:cxn modelId="{0C28ED91-6CDF-4409-883E-5F9D43DD64FC}" type="presOf" srcId="{C21CA310-DCAF-49F5-B7CB-18234C666D7C}" destId="{B4AC585C-10B3-455E-A622-4525CF15CE61}" srcOrd="0" destOrd="0" presId="urn:microsoft.com/office/officeart/2005/8/layout/equation1"/>
    <dgm:cxn modelId="{8AE04597-0D2A-41CC-8AC9-1C7DAB73E4D2}" srcId="{68A2577C-EBEC-4884-90E1-3B4C86C598C2}" destId="{A245B659-18B1-47BF-9A9A-CE954A2FAAC1}" srcOrd="2" destOrd="0" parTransId="{99DFDB19-6F3F-4E7E-8177-84DF8965B965}" sibTransId="{8F698CA9-A08D-455F-B54A-9BBF1190EB31}"/>
    <dgm:cxn modelId="{916A37AF-8B2E-41EB-B3AF-74344036534F}" type="presOf" srcId="{68A2577C-EBEC-4884-90E1-3B4C86C598C2}" destId="{911FC47E-7927-4366-B24F-4C8026419648}" srcOrd="0" destOrd="0" presId="urn:microsoft.com/office/officeart/2005/8/layout/equation1"/>
    <dgm:cxn modelId="{CAFD72D3-5BA3-4A5D-8B29-285BEDEBA6D1}" srcId="{68A2577C-EBEC-4884-90E1-3B4C86C598C2}" destId="{9BAC84A7-12D9-4CEE-80E1-C39F370141A5}" srcOrd="1" destOrd="0" parTransId="{8162BEC2-6AA5-42A9-9FB4-F14CD99371F9}" sibTransId="{87B5F5BA-A57D-4C65-A7BF-AD06D6349482}"/>
    <dgm:cxn modelId="{51F650EE-DCCC-44D0-9F7E-B74A397FE26D}" srcId="{68A2577C-EBEC-4884-90E1-3B4C86C598C2}" destId="{643FDD4A-EE77-43FD-A48E-700A1B37AF9A}" srcOrd="3" destOrd="0" parTransId="{B80AD9F9-C9C6-4CD1-A73E-9DC166938E1D}" sibTransId="{918E4462-AC74-4D12-BB24-48BB5A9A6FCC}"/>
    <dgm:cxn modelId="{B5D6E8FC-114D-4914-B20C-1A77B6326801}" type="presOf" srcId="{9BAC84A7-12D9-4CEE-80E1-C39F370141A5}" destId="{42AB606B-12D9-4FD5-9801-E9BFA2DECE6D}" srcOrd="0" destOrd="0" presId="urn:microsoft.com/office/officeart/2005/8/layout/equation1"/>
    <dgm:cxn modelId="{B6ABEB00-1E79-426A-AF28-918627916E87}" type="presParOf" srcId="{911FC47E-7927-4366-B24F-4C8026419648}" destId="{64A30809-BEA4-4686-A61B-56397B528529}" srcOrd="0" destOrd="0" presId="urn:microsoft.com/office/officeart/2005/8/layout/equation1"/>
    <dgm:cxn modelId="{9B4A179F-0B52-49ED-A892-6E4935E60D4C}" type="presParOf" srcId="{911FC47E-7927-4366-B24F-4C8026419648}" destId="{B5871404-3069-46AB-A543-7805E6F1FB53}" srcOrd="1" destOrd="0" presId="urn:microsoft.com/office/officeart/2005/8/layout/equation1"/>
    <dgm:cxn modelId="{59B81287-C167-4F12-9B4B-6E300ECCD15F}" type="presParOf" srcId="{911FC47E-7927-4366-B24F-4C8026419648}" destId="{B4AC585C-10B3-455E-A622-4525CF15CE61}" srcOrd="2" destOrd="0" presId="urn:microsoft.com/office/officeart/2005/8/layout/equation1"/>
    <dgm:cxn modelId="{01FBAB58-43F5-442E-B464-A302C471703F}" type="presParOf" srcId="{911FC47E-7927-4366-B24F-4C8026419648}" destId="{D257A352-A617-49A6-AFC4-1D251AA6257C}" srcOrd="3" destOrd="0" presId="urn:microsoft.com/office/officeart/2005/8/layout/equation1"/>
    <dgm:cxn modelId="{E14E5002-79B7-4756-AD6D-00C4280206A4}" type="presParOf" srcId="{911FC47E-7927-4366-B24F-4C8026419648}" destId="{42AB606B-12D9-4FD5-9801-E9BFA2DECE6D}" srcOrd="4" destOrd="0" presId="urn:microsoft.com/office/officeart/2005/8/layout/equation1"/>
    <dgm:cxn modelId="{A97BE450-05F4-4B49-9989-3DF30D5372BF}" type="presParOf" srcId="{911FC47E-7927-4366-B24F-4C8026419648}" destId="{9A566D70-B4A2-4381-B8EA-311BA82DE62D}" srcOrd="5" destOrd="0" presId="urn:microsoft.com/office/officeart/2005/8/layout/equation1"/>
    <dgm:cxn modelId="{F1E2ECDF-E77B-46D7-BD17-212FCEA11E01}" type="presParOf" srcId="{911FC47E-7927-4366-B24F-4C8026419648}" destId="{00A8C643-8A6D-4AF9-A12B-5A68F8A7F691}" srcOrd="6" destOrd="0" presId="urn:microsoft.com/office/officeart/2005/8/layout/equation1"/>
    <dgm:cxn modelId="{7C3FF53E-B37B-4D42-8AD6-9AC799EA86F8}" type="presParOf" srcId="{911FC47E-7927-4366-B24F-4C8026419648}" destId="{E31D4D55-26F9-4E28-A75A-EBC0A3D55F50}" srcOrd="7" destOrd="0" presId="urn:microsoft.com/office/officeart/2005/8/layout/equation1"/>
    <dgm:cxn modelId="{6ACACAC3-8504-4444-9706-40ED626B6576}" type="presParOf" srcId="{911FC47E-7927-4366-B24F-4C8026419648}" destId="{BA64CF2C-DFE0-4921-9D29-21E2D71D67A1}" srcOrd="8" destOrd="0" presId="urn:microsoft.com/office/officeart/2005/8/layout/equation1"/>
    <dgm:cxn modelId="{7E79BD77-CC8D-40F7-BD44-90F62A614676}" type="presParOf" srcId="{911FC47E-7927-4366-B24F-4C8026419648}" destId="{58010216-A75C-4BC4-9D10-DE944C8C6EDF}" srcOrd="9" destOrd="0" presId="urn:microsoft.com/office/officeart/2005/8/layout/equation1"/>
    <dgm:cxn modelId="{51A022D9-A107-471D-BD35-100DD24E019F}" type="presParOf" srcId="{911FC47E-7927-4366-B24F-4C8026419648}" destId="{77D6ED90-3D18-467E-8897-472DB87EA5C3}" srcOrd="10" destOrd="0" presId="urn:microsoft.com/office/officeart/2005/8/layout/equation1"/>
    <dgm:cxn modelId="{72DF0DF9-6253-4191-A95A-5AAA898FEBAB}" type="presParOf" srcId="{911FC47E-7927-4366-B24F-4C8026419648}" destId="{F3BA85EE-5D9A-4A71-ABFD-352815AFC670}" srcOrd="11" destOrd="0" presId="urn:microsoft.com/office/officeart/2005/8/layout/equation1"/>
    <dgm:cxn modelId="{9E9D6284-A719-4857-800A-3A7870EC0B66}" type="presParOf" srcId="{911FC47E-7927-4366-B24F-4C8026419648}" destId="{4CAA6CEA-C88A-4BA9-B367-4701398A4600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D30544-F58E-467D-9EAD-27D03D6EF85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2BF6AD4-3877-4F7C-AC24-E22CE19E73A2}">
      <dgm:prSet phldrT="[Текст]"/>
      <dgm:spPr/>
      <dgm:t>
        <a:bodyPr/>
        <a:lstStyle/>
        <a:p>
          <a:r>
            <a:rPr lang="ru-RU" dirty="0"/>
            <a:t>выявить</a:t>
          </a:r>
        </a:p>
      </dgm:t>
    </dgm:pt>
    <dgm:pt modelId="{9F7EB58A-02B0-46FC-AA6C-AD29E11DDAFA}" type="parTrans" cxnId="{AF5E6971-D67B-4B2D-B883-8D70009A5D76}">
      <dgm:prSet/>
      <dgm:spPr/>
      <dgm:t>
        <a:bodyPr/>
        <a:lstStyle/>
        <a:p>
          <a:endParaRPr lang="ru-RU"/>
        </a:p>
      </dgm:t>
    </dgm:pt>
    <dgm:pt modelId="{890BE47B-49AE-46F8-8250-25A276294F46}" type="sibTrans" cxnId="{AF5E6971-D67B-4B2D-B883-8D70009A5D76}">
      <dgm:prSet/>
      <dgm:spPr/>
      <dgm:t>
        <a:bodyPr/>
        <a:lstStyle/>
        <a:p>
          <a:endParaRPr lang="ru-RU"/>
        </a:p>
      </dgm:t>
    </dgm:pt>
    <dgm:pt modelId="{8DBC63CE-02EF-4132-BE04-A81ED091246E}">
      <dgm:prSet phldrT="[Текст]"/>
      <dgm:spPr/>
      <dgm:t>
        <a:bodyPr/>
        <a:lstStyle/>
        <a:p>
          <a:r>
            <a:rPr lang="ru-RU" dirty="0"/>
            <a:t>наладить</a:t>
          </a:r>
        </a:p>
      </dgm:t>
    </dgm:pt>
    <dgm:pt modelId="{1A7D35D8-1268-469C-B70F-988298493802}" type="parTrans" cxnId="{D5670274-FA81-485E-BCB0-285BE28E75F9}">
      <dgm:prSet/>
      <dgm:spPr/>
      <dgm:t>
        <a:bodyPr/>
        <a:lstStyle/>
        <a:p>
          <a:endParaRPr lang="ru-RU"/>
        </a:p>
      </dgm:t>
    </dgm:pt>
    <dgm:pt modelId="{D6F5D53F-5654-4D7B-9A58-B7C84979184E}" type="sibTrans" cxnId="{D5670274-FA81-485E-BCB0-285BE28E75F9}">
      <dgm:prSet/>
      <dgm:spPr/>
      <dgm:t>
        <a:bodyPr/>
        <a:lstStyle/>
        <a:p>
          <a:endParaRPr lang="ru-RU"/>
        </a:p>
      </dgm:t>
    </dgm:pt>
    <dgm:pt modelId="{DE5DB6D4-1C02-4FB4-92AE-0D230EB58286}">
      <dgm:prSet phldrT="[Текст]"/>
      <dgm:spPr/>
      <dgm:t>
        <a:bodyPr/>
        <a:lstStyle/>
        <a:p>
          <a:r>
            <a:rPr lang="ru-RU" dirty="0"/>
            <a:t>взаимодействие органов власти с социальными организациями</a:t>
          </a:r>
        </a:p>
      </dgm:t>
    </dgm:pt>
    <dgm:pt modelId="{F2229DCD-07A3-4079-8C90-520261B4BDF0}" type="parTrans" cxnId="{F91583AD-600F-4458-AD1A-EE91928DA468}">
      <dgm:prSet/>
      <dgm:spPr/>
      <dgm:t>
        <a:bodyPr/>
        <a:lstStyle/>
        <a:p>
          <a:endParaRPr lang="ru-RU"/>
        </a:p>
      </dgm:t>
    </dgm:pt>
    <dgm:pt modelId="{8C4AD6FA-30D2-490E-9C4F-26DE965B9230}" type="sibTrans" cxnId="{F91583AD-600F-4458-AD1A-EE91928DA468}">
      <dgm:prSet/>
      <dgm:spPr/>
      <dgm:t>
        <a:bodyPr/>
        <a:lstStyle/>
        <a:p>
          <a:endParaRPr lang="ru-RU"/>
        </a:p>
      </dgm:t>
    </dgm:pt>
    <dgm:pt modelId="{D5FDAFD6-6918-46D8-A8A0-849080BCAD65}">
      <dgm:prSet phldrT="[Текст]"/>
      <dgm:spPr/>
      <dgm:t>
        <a:bodyPr/>
        <a:lstStyle/>
        <a:p>
          <a:r>
            <a:rPr lang="ru-RU" dirty="0"/>
            <a:t>обеспечить</a:t>
          </a:r>
        </a:p>
      </dgm:t>
    </dgm:pt>
    <dgm:pt modelId="{8451FACE-F8E3-46C5-A0D9-CE001E64A43A}" type="parTrans" cxnId="{FB12F60F-EF77-45FA-8CC0-D9CA60F3BBE7}">
      <dgm:prSet/>
      <dgm:spPr/>
      <dgm:t>
        <a:bodyPr/>
        <a:lstStyle/>
        <a:p>
          <a:endParaRPr lang="ru-RU"/>
        </a:p>
      </dgm:t>
    </dgm:pt>
    <dgm:pt modelId="{F10065FC-841D-4819-8667-66123F5CAC19}" type="sibTrans" cxnId="{FB12F60F-EF77-45FA-8CC0-D9CA60F3BBE7}">
      <dgm:prSet/>
      <dgm:spPr/>
      <dgm:t>
        <a:bodyPr/>
        <a:lstStyle/>
        <a:p>
          <a:endParaRPr lang="ru-RU"/>
        </a:p>
      </dgm:t>
    </dgm:pt>
    <dgm:pt modelId="{352BF031-7077-44EA-A179-65E3C8DF58F9}">
      <dgm:prSet phldrT="[Текст]"/>
      <dgm:spPr/>
      <dgm:t>
        <a:bodyPr/>
        <a:lstStyle/>
        <a:p>
          <a:r>
            <a:rPr lang="ru-RU" dirty="0"/>
            <a:t>работу социальных организаций с населением</a:t>
          </a:r>
        </a:p>
      </dgm:t>
    </dgm:pt>
    <dgm:pt modelId="{796CDBCB-493B-4F97-9178-31A31242D0AD}" type="parTrans" cxnId="{796C14E8-632B-4167-A71E-C4D9B05D60F6}">
      <dgm:prSet/>
      <dgm:spPr/>
      <dgm:t>
        <a:bodyPr/>
        <a:lstStyle/>
        <a:p>
          <a:endParaRPr lang="ru-RU"/>
        </a:p>
      </dgm:t>
    </dgm:pt>
    <dgm:pt modelId="{E9300BED-4F26-4357-A0B7-A097BD45D08B}" type="sibTrans" cxnId="{796C14E8-632B-4167-A71E-C4D9B05D60F6}">
      <dgm:prSet/>
      <dgm:spPr/>
      <dgm:t>
        <a:bodyPr/>
        <a:lstStyle/>
        <a:p>
          <a:endParaRPr lang="ru-RU"/>
        </a:p>
      </dgm:t>
    </dgm:pt>
    <dgm:pt modelId="{DEF65B67-5BD7-46B8-9EB4-1BAF972D42A5}">
      <dgm:prSet phldrT="[Текст]"/>
      <dgm:spPr/>
      <dgm:t>
        <a:bodyPr/>
        <a:lstStyle/>
        <a:p>
          <a:r>
            <a:rPr lang="ru-RU" dirty="0"/>
            <a:t>население о способах получения социальной помощи</a:t>
          </a:r>
        </a:p>
      </dgm:t>
    </dgm:pt>
    <dgm:pt modelId="{FC0EFDB3-9F01-4E06-A37A-1A8213A7F638}" type="parTrans" cxnId="{764334A3-16D3-487C-80A1-B05F42D081A5}">
      <dgm:prSet/>
      <dgm:spPr/>
      <dgm:t>
        <a:bodyPr/>
        <a:lstStyle/>
        <a:p>
          <a:endParaRPr lang="ru-RU"/>
        </a:p>
      </dgm:t>
    </dgm:pt>
    <dgm:pt modelId="{A4719418-C823-4AFC-AD1F-B49137BBAAF9}" type="sibTrans" cxnId="{764334A3-16D3-487C-80A1-B05F42D081A5}">
      <dgm:prSet/>
      <dgm:spPr/>
      <dgm:t>
        <a:bodyPr/>
        <a:lstStyle/>
        <a:p>
          <a:endParaRPr lang="ru-RU"/>
        </a:p>
      </dgm:t>
    </dgm:pt>
    <dgm:pt modelId="{1B794DAE-468C-47F5-A155-1BBEC0539F73}">
      <dgm:prSet phldrT="[Текст]"/>
      <dgm:spPr/>
      <dgm:t>
        <a:bodyPr/>
        <a:lstStyle/>
        <a:p>
          <a:r>
            <a:rPr lang="ru-RU" dirty="0"/>
            <a:t>информировать</a:t>
          </a:r>
        </a:p>
      </dgm:t>
    </dgm:pt>
    <dgm:pt modelId="{F8EBC2DF-CAA4-4A89-B38F-57833B0D439A}" type="parTrans" cxnId="{826F469A-93AC-404B-A8FE-AE9B429B61F9}">
      <dgm:prSet/>
      <dgm:spPr/>
      <dgm:t>
        <a:bodyPr/>
        <a:lstStyle/>
        <a:p>
          <a:endParaRPr lang="ru-RU"/>
        </a:p>
      </dgm:t>
    </dgm:pt>
    <dgm:pt modelId="{5082105D-21BE-4650-89F1-06615B55B8C3}" type="sibTrans" cxnId="{826F469A-93AC-404B-A8FE-AE9B429B61F9}">
      <dgm:prSet/>
      <dgm:spPr/>
      <dgm:t>
        <a:bodyPr/>
        <a:lstStyle/>
        <a:p>
          <a:endParaRPr lang="ru-RU"/>
        </a:p>
      </dgm:t>
    </dgm:pt>
    <dgm:pt modelId="{6EC1ADE9-5869-4DBC-9862-B3C9196D9107}">
      <dgm:prSet phldrT="[Текст]"/>
      <dgm:spPr/>
      <dgm:t>
        <a:bodyPr/>
        <a:lstStyle/>
        <a:p>
          <a:r>
            <a:rPr lang="ru-RU" dirty="0"/>
            <a:t>проблемы населения, нуждающегося в социальной помощи</a:t>
          </a:r>
        </a:p>
      </dgm:t>
    </dgm:pt>
    <dgm:pt modelId="{B00AECFB-73D5-4164-96AE-EF3AC1D2B0B7}" type="parTrans" cxnId="{D82140CB-11AB-4FD7-A337-667D774E9340}">
      <dgm:prSet/>
      <dgm:spPr/>
      <dgm:t>
        <a:bodyPr/>
        <a:lstStyle/>
        <a:p>
          <a:endParaRPr lang="ru-RU"/>
        </a:p>
      </dgm:t>
    </dgm:pt>
    <dgm:pt modelId="{A0B253F7-E60B-47C7-9F80-16CB294DD530}" type="sibTrans" cxnId="{D82140CB-11AB-4FD7-A337-667D774E9340}">
      <dgm:prSet/>
      <dgm:spPr/>
      <dgm:t>
        <a:bodyPr/>
        <a:lstStyle/>
        <a:p>
          <a:endParaRPr lang="ru-RU"/>
        </a:p>
      </dgm:t>
    </dgm:pt>
    <dgm:pt modelId="{E4CB57B6-A187-496A-AF9B-DD00824A2759}">
      <dgm:prSet phldrT="[Текст]"/>
      <dgm:spPr/>
      <dgm:t>
        <a:bodyPr/>
        <a:lstStyle/>
        <a:p>
          <a:r>
            <a:rPr lang="ru-RU" dirty="0"/>
            <a:t>контролировать</a:t>
          </a:r>
        </a:p>
      </dgm:t>
    </dgm:pt>
    <dgm:pt modelId="{F84E1AC7-949F-4BC4-ABB6-37EC46FB8B1C}" type="parTrans" cxnId="{F54B435E-F7AB-4EED-B128-A980A0708781}">
      <dgm:prSet/>
      <dgm:spPr/>
      <dgm:t>
        <a:bodyPr/>
        <a:lstStyle/>
        <a:p>
          <a:endParaRPr lang="ru-RU"/>
        </a:p>
      </dgm:t>
    </dgm:pt>
    <dgm:pt modelId="{24CAC274-19AB-44F9-AFAA-0AC359522B7E}" type="sibTrans" cxnId="{F54B435E-F7AB-4EED-B128-A980A0708781}">
      <dgm:prSet/>
      <dgm:spPr/>
      <dgm:t>
        <a:bodyPr/>
        <a:lstStyle/>
        <a:p>
          <a:endParaRPr lang="ru-RU"/>
        </a:p>
      </dgm:t>
    </dgm:pt>
    <dgm:pt modelId="{3431B9F9-FD88-4714-B264-9A4D71A5B2A3}">
      <dgm:prSet phldrT="[Текст]"/>
      <dgm:spPr/>
      <dgm:t>
        <a:bodyPr/>
        <a:lstStyle/>
        <a:p>
          <a:r>
            <a:rPr lang="ru-RU" dirty="0"/>
            <a:t>качество предоставляемых социальных услуг</a:t>
          </a:r>
        </a:p>
      </dgm:t>
    </dgm:pt>
    <dgm:pt modelId="{DCCB7D6B-C7B5-4B07-89E2-264118DBD1D5}" type="parTrans" cxnId="{C12B7776-D747-45B0-A18D-D8104E4DDCCD}">
      <dgm:prSet/>
      <dgm:spPr/>
      <dgm:t>
        <a:bodyPr/>
        <a:lstStyle/>
        <a:p>
          <a:endParaRPr lang="ru-RU"/>
        </a:p>
      </dgm:t>
    </dgm:pt>
    <dgm:pt modelId="{A95481E6-FB01-46FC-B541-243C61755440}" type="sibTrans" cxnId="{C12B7776-D747-45B0-A18D-D8104E4DDCCD}">
      <dgm:prSet/>
      <dgm:spPr/>
      <dgm:t>
        <a:bodyPr/>
        <a:lstStyle/>
        <a:p>
          <a:endParaRPr lang="ru-RU"/>
        </a:p>
      </dgm:t>
    </dgm:pt>
    <dgm:pt modelId="{9AC6A158-5A40-4BD7-A19E-0106CD4E7289}" type="pres">
      <dgm:prSet presAssocID="{B8D30544-F58E-467D-9EAD-27D03D6EF857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ECF2982-835E-4793-939D-F64053E97183}" type="pres">
      <dgm:prSet presAssocID="{02BF6AD4-3877-4F7C-AC24-E22CE19E73A2}" presName="parentText1" presStyleLbl="node1" presStyleIdx="0" presStyleCnt="5">
        <dgm:presLayoutVars>
          <dgm:chMax/>
          <dgm:chPref val="3"/>
          <dgm:bulletEnabled val="1"/>
        </dgm:presLayoutVars>
      </dgm:prSet>
      <dgm:spPr/>
    </dgm:pt>
    <dgm:pt modelId="{A56DF9BA-D8B7-47FE-A961-85C0DE019B72}" type="pres">
      <dgm:prSet presAssocID="{02BF6AD4-3877-4F7C-AC24-E22CE19E73A2}" presName="childText1" presStyleLbl="solidAlignAcc1" presStyleIdx="0" presStyleCnt="5" custScaleY="49621" custLinFactNeighborX="1068" custLinFactNeighborY="-26610">
        <dgm:presLayoutVars>
          <dgm:chMax val="0"/>
          <dgm:chPref val="0"/>
          <dgm:bulletEnabled val="1"/>
        </dgm:presLayoutVars>
      </dgm:prSet>
      <dgm:spPr/>
    </dgm:pt>
    <dgm:pt modelId="{5DF9D63C-A3AD-4F02-8314-4B9FE1304CF4}" type="pres">
      <dgm:prSet presAssocID="{8DBC63CE-02EF-4132-BE04-A81ED091246E}" presName="parentText2" presStyleLbl="node1" presStyleIdx="1" presStyleCnt="5">
        <dgm:presLayoutVars>
          <dgm:chMax/>
          <dgm:chPref val="3"/>
          <dgm:bulletEnabled val="1"/>
        </dgm:presLayoutVars>
      </dgm:prSet>
      <dgm:spPr/>
    </dgm:pt>
    <dgm:pt modelId="{D790522E-CED4-4FCB-8C4F-4D3DA5093CA3}" type="pres">
      <dgm:prSet presAssocID="{8DBC63CE-02EF-4132-BE04-A81ED091246E}" presName="childText2" presStyleLbl="solidAlignAcc1" presStyleIdx="1" presStyleCnt="5" custScaleY="49621" custLinFactNeighborX="1068" custLinFactNeighborY="-26610">
        <dgm:presLayoutVars>
          <dgm:chMax val="0"/>
          <dgm:chPref val="0"/>
          <dgm:bulletEnabled val="1"/>
        </dgm:presLayoutVars>
      </dgm:prSet>
      <dgm:spPr/>
    </dgm:pt>
    <dgm:pt modelId="{D86FB66A-6F11-4A0F-88E6-F60D6AEC8BFA}" type="pres">
      <dgm:prSet presAssocID="{D5FDAFD6-6918-46D8-A8A0-849080BCAD65}" presName="parentText3" presStyleLbl="node1" presStyleIdx="2" presStyleCnt="5">
        <dgm:presLayoutVars>
          <dgm:chMax/>
          <dgm:chPref val="3"/>
          <dgm:bulletEnabled val="1"/>
        </dgm:presLayoutVars>
      </dgm:prSet>
      <dgm:spPr/>
    </dgm:pt>
    <dgm:pt modelId="{5260A353-B260-4D52-A0D2-F93269C6B6C8}" type="pres">
      <dgm:prSet presAssocID="{D5FDAFD6-6918-46D8-A8A0-849080BCAD65}" presName="childText3" presStyleLbl="solidAlignAcc1" presStyleIdx="2" presStyleCnt="5" custScaleY="49621" custLinFactNeighborX="1068" custLinFactNeighborY="-26610">
        <dgm:presLayoutVars>
          <dgm:chMax val="0"/>
          <dgm:chPref val="0"/>
          <dgm:bulletEnabled val="1"/>
        </dgm:presLayoutVars>
      </dgm:prSet>
      <dgm:spPr/>
    </dgm:pt>
    <dgm:pt modelId="{C592DA42-D2A9-4444-8258-F16CDC810BBB}" type="pres">
      <dgm:prSet presAssocID="{1B794DAE-468C-47F5-A155-1BBEC0539F73}" presName="parentText4" presStyleLbl="node1" presStyleIdx="3" presStyleCnt="5">
        <dgm:presLayoutVars>
          <dgm:chMax/>
          <dgm:chPref val="3"/>
          <dgm:bulletEnabled val="1"/>
        </dgm:presLayoutVars>
      </dgm:prSet>
      <dgm:spPr/>
    </dgm:pt>
    <dgm:pt modelId="{5CCBE46C-FCE9-411D-B1AB-B20F7235DBD2}" type="pres">
      <dgm:prSet presAssocID="{1B794DAE-468C-47F5-A155-1BBEC0539F73}" presName="childText4" presStyleLbl="solidAlignAcc1" presStyleIdx="3" presStyleCnt="5" custScaleY="49621" custLinFactNeighborX="1068" custLinFactNeighborY="-26610">
        <dgm:presLayoutVars>
          <dgm:chMax val="0"/>
          <dgm:chPref val="0"/>
          <dgm:bulletEnabled val="1"/>
        </dgm:presLayoutVars>
      </dgm:prSet>
      <dgm:spPr/>
    </dgm:pt>
    <dgm:pt modelId="{DEFC91AE-900F-4321-A4F2-F77EF62F5C52}" type="pres">
      <dgm:prSet presAssocID="{E4CB57B6-A187-496A-AF9B-DD00824A2759}" presName="parentText5" presStyleLbl="node1" presStyleIdx="4" presStyleCnt="5">
        <dgm:presLayoutVars>
          <dgm:chMax/>
          <dgm:chPref val="3"/>
          <dgm:bulletEnabled val="1"/>
        </dgm:presLayoutVars>
      </dgm:prSet>
      <dgm:spPr/>
    </dgm:pt>
    <dgm:pt modelId="{9577613A-F8B4-4D9D-AACD-2CD4C6D06466}" type="pres">
      <dgm:prSet presAssocID="{E4CB57B6-A187-496A-AF9B-DD00824A2759}" presName="childText5" presStyleLbl="solidAlignAcc1" presStyleIdx="4" presStyleCnt="5" custScaleY="49621" custLinFactNeighborX="1068" custLinFactNeighborY="-26610">
        <dgm:presLayoutVars>
          <dgm:chMax val="0"/>
          <dgm:chPref val="0"/>
          <dgm:bulletEnabled val="1"/>
        </dgm:presLayoutVars>
      </dgm:prSet>
      <dgm:spPr/>
    </dgm:pt>
  </dgm:ptLst>
  <dgm:cxnLst>
    <dgm:cxn modelId="{ED040D0D-F36E-4855-AC56-499FE740B99F}" type="presOf" srcId="{1B794DAE-468C-47F5-A155-1BBEC0539F73}" destId="{C592DA42-D2A9-4444-8258-F16CDC810BBB}" srcOrd="0" destOrd="0" presId="urn:microsoft.com/office/officeart/2009/3/layout/IncreasingArrowsProcess"/>
    <dgm:cxn modelId="{FB12F60F-EF77-45FA-8CC0-D9CA60F3BBE7}" srcId="{B8D30544-F58E-467D-9EAD-27D03D6EF857}" destId="{D5FDAFD6-6918-46D8-A8A0-849080BCAD65}" srcOrd="2" destOrd="0" parTransId="{8451FACE-F8E3-46C5-A0D9-CE001E64A43A}" sibTransId="{F10065FC-841D-4819-8667-66123F5CAC19}"/>
    <dgm:cxn modelId="{DA60F32E-3FD2-497B-94D0-95AA1B91AB67}" type="presOf" srcId="{6EC1ADE9-5869-4DBC-9862-B3C9196D9107}" destId="{A56DF9BA-D8B7-47FE-A961-85C0DE019B72}" srcOrd="0" destOrd="0" presId="urn:microsoft.com/office/officeart/2009/3/layout/IncreasingArrowsProcess"/>
    <dgm:cxn modelId="{2C47193A-3C56-436C-9781-EAB3E4399FB8}" type="presOf" srcId="{D5FDAFD6-6918-46D8-A8A0-849080BCAD65}" destId="{D86FB66A-6F11-4A0F-88E6-F60D6AEC8BFA}" srcOrd="0" destOrd="0" presId="urn:microsoft.com/office/officeart/2009/3/layout/IncreasingArrowsProcess"/>
    <dgm:cxn modelId="{995A9C5B-43F4-4668-BE52-6E3FDCB60FF0}" type="presOf" srcId="{02BF6AD4-3877-4F7C-AC24-E22CE19E73A2}" destId="{DECF2982-835E-4793-939D-F64053E97183}" srcOrd="0" destOrd="0" presId="urn:microsoft.com/office/officeart/2009/3/layout/IncreasingArrowsProcess"/>
    <dgm:cxn modelId="{F54B435E-F7AB-4EED-B128-A980A0708781}" srcId="{B8D30544-F58E-467D-9EAD-27D03D6EF857}" destId="{E4CB57B6-A187-496A-AF9B-DD00824A2759}" srcOrd="4" destOrd="0" parTransId="{F84E1AC7-949F-4BC4-ABB6-37EC46FB8B1C}" sibTransId="{24CAC274-19AB-44F9-AFAA-0AC359522B7E}"/>
    <dgm:cxn modelId="{70D86D48-C67D-4EC1-B581-308DF3B81A3F}" type="presOf" srcId="{DE5DB6D4-1C02-4FB4-92AE-0D230EB58286}" destId="{D790522E-CED4-4FCB-8C4F-4D3DA5093CA3}" srcOrd="0" destOrd="0" presId="urn:microsoft.com/office/officeart/2009/3/layout/IncreasingArrowsProcess"/>
    <dgm:cxn modelId="{2EA7ED4C-3CA1-4EF0-83AB-39D1A233DDAA}" type="presOf" srcId="{8DBC63CE-02EF-4132-BE04-A81ED091246E}" destId="{5DF9D63C-A3AD-4F02-8314-4B9FE1304CF4}" srcOrd="0" destOrd="0" presId="urn:microsoft.com/office/officeart/2009/3/layout/IncreasingArrowsProcess"/>
    <dgm:cxn modelId="{AF5E6971-D67B-4B2D-B883-8D70009A5D76}" srcId="{B8D30544-F58E-467D-9EAD-27D03D6EF857}" destId="{02BF6AD4-3877-4F7C-AC24-E22CE19E73A2}" srcOrd="0" destOrd="0" parTransId="{9F7EB58A-02B0-46FC-AA6C-AD29E11DDAFA}" sibTransId="{890BE47B-49AE-46F8-8250-25A276294F46}"/>
    <dgm:cxn modelId="{D5670274-FA81-485E-BCB0-285BE28E75F9}" srcId="{B8D30544-F58E-467D-9EAD-27D03D6EF857}" destId="{8DBC63CE-02EF-4132-BE04-A81ED091246E}" srcOrd="1" destOrd="0" parTransId="{1A7D35D8-1268-469C-B70F-988298493802}" sibTransId="{D6F5D53F-5654-4D7B-9A58-B7C84979184E}"/>
    <dgm:cxn modelId="{C12B7776-D747-45B0-A18D-D8104E4DDCCD}" srcId="{E4CB57B6-A187-496A-AF9B-DD00824A2759}" destId="{3431B9F9-FD88-4714-B264-9A4D71A5B2A3}" srcOrd="0" destOrd="0" parTransId="{DCCB7D6B-C7B5-4B07-89E2-264118DBD1D5}" sibTransId="{A95481E6-FB01-46FC-B541-243C61755440}"/>
    <dgm:cxn modelId="{651FF784-73C4-4791-890E-6CDC5CA56C07}" type="presOf" srcId="{352BF031-7077-44EA-A179-65E3C8DF58F9}" destId="{5260A353-B260-4D52-A0D2-F93269C6B6C8}" srcOrd="0" destOrd="0" presId="urn:microsoft.com/office/officeart/2009/3/layout/IncreasingArrowsProcess"/>
    <dgm:cxn modelId="{826F469A-93AC-404B-A8FE-AE9B429B61F9}" srcId="{B8D30544-F58E-467D-9EAD-27D03D6EF857}" destId="{1B794DAE-468C-47F5-A155-1BBEC0539F73}" srcOrd="3" destOrd="0" parTransId="{F8EBC2DF-CAA4-4A89-B38F-57833B0D439A}" sibTransId="{5082105D-21BE-4650-89F1-06615B55B8C3}"/>
    <dgm:cxn modelId="{764334A3-16D3-487C-80A1-B05F42D081A5}" srcId="{1B794DAE-468C-47F5-A155-1BBEC0539F73}" destId="{DEF65B67-5BD7-46B8-9EB4-1BAF972D42A5}" srcOrd="0" destOrd="0" parTransId="{FC0EFDB3-9F01-4E06-A37A-1A8213A7F638}" sibTransId="{A4719418-C823-4AFC-AD1F-B49137BBAAF9}"/>
    <dgm:cxn modelId="{552512A5-4AE6-46D9-AF13-BBD11963EA14}" type="presOf" srcId="{3431B9F9-FD88-4714-B264-9A4D71A5B2A3}" destId="{9577613A-F8B4-4D9D-AACD-2CD4C6D06466}" srcOrd="0" destOrd="0" presId="urn:microsoft.com/office/officeart/2009/3/layout/IncreasingArrowsProcess"/>
    <dgm:cxn modelId="{F91583AD-600F-4458-AD1A-EE91928DA468}" srcId="{8DBC63CE-02EF-4132-BE04-A81ED091246E}" destId="{DE5DB6D4-1C02-4FB4-92AE-0D230EB58286}" srcOrd="0" destOrd="0" parTransId="{F2229DCD-07A3-4079-8C90-520261B4BDF0}" sibTransId="{8C4AD6FA-30D2-490E-9C4F-26DE965B9230}"/>
    <dgm:cxn modelId="{D82140CB-11AB-4FD7-A337-667D774E9340}" srcId="{02BF6AD4-3877-4F7C-AC24-E22CE19E73A2}" destId="{6EC1ADE9-5869-4DBC-9862-B3C9196D9107}" srcOrd="0" destOrd="0" parTransId="{B00AECFB-73D5-4164-96AE-EF3AC1D2B0B7}" sibTransId="{A0B253F7-E60B-47C7-9F80-16CB294DD530}"/>
    <dgm:cxn modelId="{2130B1D4-0254-4398-A1D7-4A40591CE628}" type="presOf" srcId="{B8D30544-F58E-467D-9EAD-27D03D6EF857}" destId="{9AC6A158-5A40-4BD7-A19E-0106CD4E7289}" srcOrd="0" destOrd="0" presId="urn:microsoft.com/office/officeart/2009/3/layout/IncreasingArrowsProcess"/>
    <dgm:cxn modelId="{899D52E7-EE04-458A-BB45-001EA06585C6}" type="presOf" srcId="{E4CB57B6-A187-496A-AF9B-DD00824A2759}" destId="{DEFC91AE-900F-4321-A4F2-F77EF62F5C52}" srcOrd="0" destOrd="0" presId="urn:microsoft.com/office/officeart/2009/3/layout/IncreasingArrowsProcess"/>
    <dgm:cxn modelId="{796C14E8-632B-4167-A71E-C4D9B05D60F6}" srcId="{D5FDAFD6-6918-46D8-A8A0-849080BCAD65}" destId="{352BF031-7077-44EA-A179-65E3C8DF58F9}" srcOrd="0" destOrd="0" parTransId="{796CDBCB-493B-4F97-9178-31A31242D0AD}" sibTransId="{E9300BED-4F26-4357-A0B7-A097BD45D08B}"/>
    <dgm:cxn modelId="{D71808EC-96B7-4F4D-9A49-FE74D86C043C}" type="presOf" srcId="{DEF65B67-5BD7-46B8-9EB4-1BAF972D42A5}" destId="{5CCBE46C-FCE9-411D-B1AB-B20F7235DBD2}" srcOrd="0" destOrd="0" presId="urn:microsoft.com/office/officeart/2009/3/layout/IncreasingArrowsProcess"/>
    <dgm:cxn modelId="{64AC3CBE-65E4-42BC-B602-D97D0711DF6B}" type="presParOf" srcId="{9AC6A158-5A40-4BD7-A19E-0106CD4E7289}" destId="{DECF2982-835E-4793-939D-F64053E97183}" srcOrd="0" destOrd="0" presId="urn:microsoft.com/office/officeart/2009/3/layout/IncreasingArrowsProcess"/>
    <dgm:cxn modelId="{30734732-4BCF-4C4F-A6C7-EE2DAC73BEF3}" type="presParOf" srcId="{9AC6A158-5A40-4BD7-A19E-0106CD4E7289}" destId="{A56DF9BA-D8B7-47FE-A961-85C0DE019B72}" srcOrd="1" destOrd="0" presId="urn:microsoft.com/office/officeart/2009/3/layout/IncreasingArrowsProcess"/>
    <dgm:cxn modelId="{63F1F613-E54D-4C05-B848-FF1BEC0385CA}" type="presParOf" srcId="{9AC6A158-5A40-4BD7-A19E-0106CD4E7289}" destId="{5DF9D63C-A3AD-4F02-8314-4B9FE1304CF4}" srcOrd="2" destOrd="0" presId="urn:microsoft.com/office/officeart/2009/3/layout/IncreasingArrowsProcess"/>
    <dgm:cxn modelId="{6C2CFD33-1863-4A61-8846-B9C947953FA8}" type="presParOf" srcId="{9AC6A158-5A40-4BD7-A19E-0106CD4E7289}" destId="{D790522E-CED4-4FCB-8C4F-4D3DA5093CA3}" srcOrd="3" destOrd="0" presId="urn:microsoft.com/office/officeart/2009/3/layout/IncreasingArrowsProcess"/>
    <dgm:cxn modelId="{3798C871-C86E-4729-9F9F-3626E728986F}" type="presParOf" srcId="{9AC6A158-5A40-4BD7-A19E-0106CD4E7289}" destId="{D86FB66A-6F11-4A0F-88E6-F60D6AEC8BFA}" srcOrd="4" destOrd="0" presId="urn:microsoft.com/office/officeart/2009/3/layout/IncreasingArrowsProcess"/>
    <dgm:cxn modelId="{438F77D5-4839-49ED-9107-BEB4334C1A91}" type="presParOf" srcId="{9AC6A158-5A40-4BD7-A19E-0106CD4E7289}" destId="{5260A353-B260-4D52-A0D2-F93269C6B6C8}" srcOrd="5" destOrd="0" presId="urn:microsoft.com/office/officeart/2009/3/layout/IncreasingArrowsProcess"/>
    <dgm:cxn modelId="{7B915DE9-EC7F-4C49-9EC7-D7DAC58F6C55}" type="presParOf" srcId="{9AC6A158-5A40-4BD7-A19E-0106CD4E7289}" destId="{C592DA42-D2A9-4444-8258-F16CDC810BBB}" srcOrd="6" destOrd="0" presId="urn:microsoft.com/office/officeart/2009/3/layout/IncreasingArrowsProcess"/>
    <dgm:cxn modelId="{81D12F89-FF4B-479F-9C4B-5FDB946B7AF1}" type="presParOf" srcId="{9AC6A158-5A40-4BD7-A19E-0106CD4E7289}" destId="{5CCBE46C-FCE9-411D-B1AB-B20F7235DBD2}" srcOrd="7" destOrd="0" presId="urn:microsoft.com/office/officeart/2009/3/layout/IncreasingArrowsProcess"/>
    <dgm:cxn modelId="{B920203E-743E-4205-B543-1622ED89A8AD}" type="presParOf" srcId="{9AC6A158-5A40-4BD7-A19E-0106CD4E7289}" destId="{DEFC91AE-900F-4321-A4F2-F77EF62F5C52}" srcOrd="8" destOrd="0" presId="urn:microsoft.com/office/officeart/2009/3/layout/IncreasingArrowsProcess"/>
    <dgm:cxn modelId="{4C6CA382-33CF-436A-A39B-AB7F17A5BEA4}" type="presParOf" srcId="{9AC6A158-5A40-4BD7-A19E-0106CD4E7289}" destId="{9577613A-F8B4-4D9D-AACD-2CD4C6D06466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464094-700F-409B-B56D-0C86224D750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A29153C-912B-4C3F-B399-8E6258F042DB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4210C305-9A59-4FE1-94D9-5C7FD579251D}" type="parTrans" cxnId="{1128F96E-1EBC-4DF4-B72F-E0B61C86F10B}">
      <dgm:prSet/>
      <dgm:spPr/>
      <dgm:t>
        <a:bodyPr/>
        <a:lstStyle/>
        <a:p>
          <a:endParaRPr lang="ru-RU"/>
        </a:p>
      </dgm:t>
    </dgm:pt>
    <dgm:pt modelId="{23DAB524-F033-4295-87B9-DF104C4C1D31}" type="sibTrans" cxnId="{1128F96E-1EBC-4DF4-B72F-E0B61C86F10B}">
      <dgm:prSet/>
      <dgm:spPr/>
      <dgm:t>
        <a:bodyPr/>
        <a:lstStyle/>
        <a:p>
          <a:endParaRPr lang="ru-RU"/>
        </a:p>
      </dgm:t>
    </dgm:pt>
    <dgm:pt modelId="{F0A9D3B6-EE4F-46D2-B523-2816C1BC5015}">
      <dgm:prSet phldrT="[Текст]" custT="1"/>
      <dgm:spPr/>
      <dgm:t>
        <a:bodyPr/>
        <a:lstStyle/>
        <a:p>
          <a:pPr indent="180000" algn="l"/>
          <a:r>
            <a:rPr lang="ru-RU" sz="1100" dirty="0"/>
            <a:t>внесение изменений в алгоритмы оказания социальной помощи</a:t>
          </a:r>
        </a:p>
      </dgm:t>
    </dgm:pt>
    <dgm:pt modelId="{C2445973-9F86-4816-B49C-D4EA9837091D}" type="parTrans" cxnId="{B31066B9-ED5E-4B4C-AA1F-4B5FCFCEBB4A}">
      <dgm:prSet/>
      <dgm:spPr/>
      <dgm:t>
        <a:bodyPr/>
        <a:lstStyle/>
        <a:p>
          <a:endParaRPr lang="ru-RU"/>
        </a:p>
      </dgm:t>
    </dgm:pt>
    <dgm:pt modelId="{06FE43BE-7912-4525-9CD5-41F98360FD9A}" type="sibTrans" cxnId="{B31066B9-ED5E-4B4C-AA1F-4B5FCFCEBB4A}">
      <dgm:prSet/>
      <dgm:spPr/>
      <dgm:t>
        <a:bodyPr/>
        <a:lstStyle/>
        <a:p>
          <a:endParaRPr lang="ru-RU"/>
        </a:p>
      </dgm:t>
    </dgm:pt>
    <dgm:pt modelId="{490C9A44-2B8A-45B7-8BA4-0E01A6666532}">
      <dgm:prSet phldrT="[Текст]" custT="1"/>
      <dgm:spPr/>
      <dgm:t>
        <a:bodyPr/>
        <a:lstStyle/>
        <a:p>
          <a:pPr indent="180000" algn="l"/>
          <a:r>
            <a:rPr lang="ru-RU" sz="1100" dirty="0"/>
            <a:t>определение направления развития инфраструктуры</a:t>
          </a:r>
        </a:p>
      </dgm:t>
    </dgm:pt>
    <dgm:pt modelId="{C787ADFF-6598-45B5-8783-C21E9A7CB672}" type="parTrans" cxnId="{AEF219B8-2D77-475D-A66D-CDCB89508448}">
      <dgm:prSet/>
      <dgm:spPr/>
      <dgm:t>
        <a:bodyPr/>
        <a:lstStyle/>
        <a:p>
          <a:endParaRPr lang="ru-RU"/>
        </a:p>
      </dgm:t>
    </dgm:pt>
    <dgm:pt modelId="{21F20B1B-7A33-4F8A-88F5-BEB319A1D5C9}" type="sibTrans" cxnId="{AEF219B8-2D77-475D-A66D-CDCB89508448}">
      <dgm:prSet/>
      <dgm:spPr/>
      <dgm:t>
        <a:bodyPr/>
        <a:lstStyle/>
        <a:p>
          <a:endParaRPr lang="ru-RU"/>
        </a:p>
      </dgm:t>
    </dgm:pt>
    <dgm:pt modelId="{234FB39E-5911-4109-8DE6-BA4EE1091605}">
      <dgm:prSet phldrT="[Текст]" custT="1"/>
      <dgm:spPr/>
      <dgm:t>
        <a:bodyPr/>
        <a:lstStyle/>
        <a:p>
          <a:pPr indent="180000" algn="l"/>
          <a:r>
            <a:rPr lang="ru-RU" sz="1100" dirty="0" err="1"/>
            <a:t>профпереподготовка</a:t>
          </a:r>
          <a:r>
            <a:rPr lang="ru-RU" sz="1100" dirty="0"/>
            <a:t> и создание рабочих мест</a:t>
          </a:r>
        </a:p>
      </dgm:t>
    </dgm:pt>
    <dgm:pt modelId="{86B2BF94-4B1E-4FD0-9EF0-C59EFA64E4D7}" type="parTrans" cxnId="{4DF75798-BEA7-4D82-B3A6-451525990EF9}">
      <dgm:prSet/>
      <dgm:spPr/>
      <dgm:t>
        <a:bodyPr/>
        <a:lstStyle/>
        <a:p>
          <a:endParaRPr lang="ru-RU"/>
        </a:p>
      </dgm:t>
    </dgm:pt>
    <dgm:pt modelId="{6402C99B-5B28-4F39-B778-048DF13B66C4}" type="sibTrans" cxnId="{4DF75798-BEA7-4D82-B3A6-451525990EF9}">
      <dgm:prSet/>
      <dgm:spPr/>
      <dgm:t>
        <a:bodyPr/>
        <a:lstStyle/>
        <a:p>
          <a:endParaRPr lang="ru-RU"/>
        </a:p>
      </dgm:t>
    </dgm:pt>
    <dgm:pt modelId="{9C6986B9-FA0E-4336-84A8-37156B6AA29E}">
      <dgm:prSet phldrT="[Текст]" custT="1"/>
      <dgm:spPr/>
      <dgm:t>
        <a:bodyPr/>
        <a:lstStyle/>
        <a:p>
          <a:pPr indent="180000" algn="l"/>
          <a:r>
            <a:rPr lang="ru-RU" sz="1100" dirty="0"/>
            <a:t>управление потоками внутренней миграции</a:t>
          </a:r>
        </a:p>
      </dgm:t>
    </dgm:pt>
    <dgm:pt modelId="{102608F6-8773-4622-A3C3-C3047E60AAF1}" type="parTrans" cxnId="{8CEC9948-632C-4818-B533-A8B6A4276A42}">
      <dgm:prSet/>
      <dgm:spPr/>
      <dgm:t>
        <a:bodyPr/>
        <a:lstStyle/>
        <a:p>
          <a:endParaRPr lang="ru-RU"/>
        </a:p>
      </dgm:t>
    </dgm:pt>
    <dgm:pt modelId="{360EBA15-F81A-4B1D-ADA3-C204B71C2CC0}" type="sibTrans" cxnId="{8CEC9948-632C-4818-B533-A8B6A4276A42}">
      <dgm:prSet/>
      <dgm:spPr/>
      <dgm:t>
        <a:bodyPr/>
        <a:lstStyle/>
        <a:p>
          <a:endParaRPr lang="ru-RU"/>
        </a:p>
      </dgm:t>
    </dgm:pt>
    <dgm:pt modelId="{3B568801-5227-44E7-B263-FBBF51527B54}">
      <dgm:prSet custT="1"/>
      <dgm:spPr/>
      <dgm:t>
        <a:bodyPr/>
        <a:lstStyle/>
        <a:p>
          <a:pPr indent="180000" algn="l"/>
          <a:r>
            <a:rPr lang="ru-RU" sz="1100" dirty="0"/>
            <a:t>профилактика негативных социальных явлений, в т.ч. экстремизма</a:t>
          </a:r>
        </a:p>
      </dgm:t>
    </dgm:pt>
    <dgm:pt modelId="{B4F27414-30C6-4893-BE84-C89DAB8B755A}" type="parTrans" cxnId="{3FFB76A0-21A0-48E8-9185-0A2E175064AE}">
      <dgm:prSet/>
      <dgm:spPr/>
      <dgm:t>
        <a:bodyPr/>
        <a:lstStyle/>
        <a:p>
          <a:endParaRPr lang="ru-RU"/>
        </a:p>
      </dgm:t>
    </dgm:pt>
    <dgm:pt modelId="{CB09223E-281F-46A7-B9CD-140A660E407F}" type="sibTrans" cxnId="{3FFB76A0-21A0-48E8-9185-0A2E175064AE}">
      <dgm:prSet/>
      <dgm:spPr/>
      <dgm:t>
        <a:bodyPr/>
        <a:lstStyle/>
        <a:p>
          <a:endParaRPr lang="ru-RU"/>
        </a:p>
      </dgm:t>
    </dgm:pt>
    <dgm:pt modelId="{ABC5F582-2640-41CE-A195-24923E0D38A7}" type="pres">
      <dgm:prSet presAssocID="{F3464094-700F-409B-B56D-0C86224D750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38EEBC8-13A5-40E5-9FE5-6E4C3960672E}" type="pres">
      <dgm:prSet presAssocID="{7A29153C-912B-4C3F-B399-8E6258F042DB}" presName="root1" presStyleCnt="0"/>
      <dgm:spPr/>
    </dgm:pt>
    <dgm:pt modelId="{6ED848D4-6B02-42DC-9FDF-2E1280348DC2}" type="pres">
      <dgm:prSet presAssocID="{7A29153C-912B-4C3F-B399-8E6258F042DB}" presName="LevelOneTextNode" presStyleLbl="node0" presStyleIdx="0" presStyleCnt="1" custScaleX="1018891" custScaleY="63407" custLinFactNeighborX="-50438" custLinFactNeighborY="873">
        <dgm:presLayoutVars>
          <dgm:chPref val="3"/>
        </dgm:presLayoutVars>
      </dgm:prSet>
      <dgm:spPr/>
    </dgm:pt>
    <dgm:pt modelId="{86C14F04-FA1F-48C0-AC03-1EA821138CBB}" type="pres">
      <dgm:prSet presAssocID="{7A29153C-912B-4C3F-B399-8E6258F042DB}" presName="level2hierChild" presStyleCnt="0"/>
      <dgm:spPr/>
    </dgm:pt>
    <dgm:pt modelId="{1F31716F-4810-40FD-817A-9C73A6E70E37}" type="pres">
      <dgm:prSet presAssocID="{C2445973-9F86-4816-B49C-D4EA9837091D}" presName="conn2-1" presStyleLbl="parChTrans1D2" presStyleIdx="0" presStyleCnt="5"/>
      <dgm:spPr/>
    </dgm:pt>
    <dgm:pt modelId="{7866434D-E251-4E99-8783-500B29749226}" type="pres">
      <dgm:prSet presAssocID="{C2445973-9F86-4816-B49C-D4EA9837091D}" presName="connTx" presStyleLbl="parChTrans1D2" presStyleIdx="0" presStyleCnt="5"/>
      <dgm:spPr/>
    </dgm:pt>
    <dgm:pt modelId="{0BD4BC49-5FFD-4C4E-A4B0-F1E56253BA01}" type="pres">
      <dgm:prSet presAssocID="{F0A9D3B6-EE4F-46D2-B523-2816C1BC5015}" presName="root2" presStyleCnt="0"/>
      <dgm:spPr/>
    </dgm:pt>
    <dgm:pt modelId="{B2F8858F-BB7E-4F5A-BA8B-A7EEBCA0441D}" type="pres">
      <dgm:prSet presAssocID="{F0A9D3B6-EE4F-46D2-B523-2816C1BC5015}" presName="LevelTwoTextNode" presStyleLbl="node2" presStyleIdx="0" presStyleCnt="5" custScaleX="246667" custScaleY="49452">
        <dgm:presLayoutVars>
          <dgm:chPref val="3"/>
        </dgm:presLayoutVars>
      </dgm:prSet>
      <dgm:spPr/>
    </dgm:pt>
    <dgm:pt modelId="{ED0DDD93-5EF3-4675-9C3E-597B85E59B54}" type="pres">
      <dgm:prSet presAssocID="{F0A9D3B6-EE4F-46D2-B523-2816C1BC5015}" presName="level3hierChild" presStyleCnt="0"/>
      <dgm:spPr/>
    </dgm:pt>
    <dgm:pt modelId="{8354AE72-2A09-425F-B5D6-A68948A2B5A6}" type="pres">
      <dgm:prSet presAssocID="{C787ADFF-6598-45B5-8783-C21E9A7CB672}" presName="conn2-1" presStyleLbl="parChTrans1D2" presStyleIdx="1" presStyleCnt="5"/>
      <dgm:spPr/>
    </dgm:pt>
    <dgm:pt modelId="{7FEE2BEE-02B3-4436-95E3-C038C7A9CED5}" type="pres">
      <dgm:prSet presAssocID="{C787ADFF-6598-45B5-8783-C21E9A7CB672}" presName="connTx" presStyleLbl="parChTrans1D2" presStyleIdx="1" presStyleCnt="5"/>
      <dgm:spPr/>
    </dgm:pt>
    <dgm:pt modelId="{2A5B3A5F-498A-4C62-A960-8B7DADD67AB0}" type="pres">
      <dgm:prSet presAssocID="{490C9A44-2B8A-45B7-8BA4-0E01A6666532}" presName="root2" presStyleCnt="0"/>
      <dgm:spPr/>
    </dgm:pt>
    <dgm:pt modelId="{B6C28518-537A-415A-B838-E5B4BB140508}" type="pres">
      <dgm:prSet presAssocID="{490C9A44-2B8A-45B7-8BA4-0E01A6666532}" presName="LevelTwoTextNode" presStyleLbl="node2" presStyleIdx="1" presStyleCnt="5" custScaleX="246667" custScaleY="42595">
        <dgm:presLayoutVars>
          <dgm:chPref val="3"/>
        </dgm:presLayoutVars>
      </dgm:prSet>
      <dgm:spPr/>
    </dgm:pt>
    <dgm:pt modelId="{8EF6BBF2-35F8-4340-A546-4D64F3A14A5E}" type="pres">
      <dgm:prSet presAssocID="{490C9A44-2B8A-45B7-8BA4-0E01A6666532}" presName="level3hierChild" presStyleCnt="0"/>
      <dgm:spPr/>
    </dgm:pt>
    <dgm:pt modelId="{C9073577-EC8A-40B1-BCBD-F7A93D528C37}" type="pres">
      <dgm:prSet presAssocID="{86B2BF94-4B1E-4FD0-9EF0-C59EFA64E4D7}" presName="conn2-1" presStyleLbl="parChTrans1D2" presStyleIdx="2" presStyleCnt="5"/>
      <dgm:spPr/>
    </dgm:pt>
    <dgm:pt modelId="{7FDF5FFA-C3E0-4A44-B851-1238C7156F7D}" type="pres">
      <dgm:prSet presAssocID="{86B2BF94-4B1E-4FD0-9EF0-C59EFA64E4D7}" presName="connTx" presStyleLbl="parChTrans1D2" presStyleIdx="2" presStyleCnt="5"/>
      <dgm:spPr/>
    </dgm:pt>
    <dgm:pt modelId="{F6BD3CB4-7471-4230-826D-D04EE80C3140}" type="pres">
      <dgm:prSet presAssocID="{234FB39E-5911-4109-8DE6-BA4EE1091605}" presName="root2" presStyleCnt="0"/>
      <dgm:spPr/>
    </dgm:pt>
    <dgm:pt modelId="{EDB2A2FF-4990-4E43-A0B4-A236CA9E84C2}" type="pres">
      <dgm:prSet presAssocID="{234FB39E-5911-4109-8DE6-BA4EE1091605}" presName="LevelTwoTextNode" presStyleLbl="node2" presStyleIdx="2" presStyleCnt="5" custScaleX="246667" custScaleY="51080">
        <dgm:presLayoutVars>
          <dgm:chPref val="3"/>
        </dgm:presLayoutVars>
      </dgm:prSet>
      <dgm:spPr/>
    </dgm:pt>
    <dgm:pt modelId="{FC263339-5B8A-44DE-B7F9-8520F798EE70}" type="pres">
      <dgm:prSet presAssocID="{234FB39E-5911-4109-8DE6-BA4EE1091605}" presName="level3hierChild" presStyleCnt="0"/>
      <dgm:spPr/>
    </dgm:pt>
    <dgm:pt modelId="{BC7C340D-51EA-4348-B9C9-5F89CBE0383F}" type="pres">
      <dgm:prSet presAssocID="{102608F6-8773-4622-A3C3-C3047E60AAF1}" presName="conn2-1" presStyleLbl="parChTrans1D2" presStyleIdx="3" presStyleCnt="5"/>
      <dgm:spPr/>
    </dgm:pt>
    <dgm:pt modelId="{B123F260-BA73-43AE-9BD4-438B36B89C89}" type="pres">
      <dgm:prSet presAssocID="{102608F6-8773-4622-A3C3-C3047E60AAF1}" presName="connTx" presStyleLbl="parChTrans1D2" presStyleIdx="3" presStyleCnt="5"/>
      <dgm:spPr/>
    </dgm:pt>
    <dgm:pt modelId="{2C6269CC-FDF5-4674-A227-F2855ED0D025}" type="pres">
      <dgm:prSet presAssocID="{9C6986B9-FA0E-4336-84A8-37156B6AA29E}" presName="root2" presStyleCnt="0"/>
      <dgm:spPr/>
    </dgm:pt>
    <dgm:pt modelId="{BCCB14BC-8D4B-4EBC-803F-7792D22731B7}" type="pres">
      <dgm:prSet presAssocID="{9C6986B9-FA0E-4336-84A8-37156B6AA29E}" presName="LevelTwoTextNode" presStyleLbl="node2" presStyleIdx="3" presStyleCnt="5" custScaleX="246667" custScaleY="43103">
        <dgm:presLayoutVars>
          <dgm:chPref val="3"/>
        </dgm:presLayoutVars>
      </dgm:prSet>
      <dgm:spPr/>
    </dgm:pt>
    <dgm:pt modelId="{57C2CB04-E1F7-46C6-862C-424C71F91B7B}" type="pres">
      <dgm:prSet presAssocID="{9C6986B9-FA0E-4336-84A8-37156B6AA29E}" presName="level3hierChild" presStyleCnt="0"/>
      <dgm:spPr/>
    </dgm:pt>
    <dgm:pt modelId="{FF84A6F7-1A10-4D8C-A011-9E90330E03FC}" type="pres">
      <dgm:prSet presAssocID="{B4F27414-30C6-4893-BE84-C89DAB8B755A}" presName="conn2-1" presStyleLbl="parChTrans1D2" presStyleIdx="4" presStyleCnt="5"/>
      <dgm:spPr/>
    </dgm:pt>
    <dgm:pt modelId="{9A4F7853-7C00-48D4-9516-5F977EE670DE}" type="pres">
      <dgm:prSet presAssocID="{B4F27414-30C6-4893-BE84-C89DAB8B755A}" presName="connTx" presStyleLbl="parChTrans1D2" presStyleIdx="4" presStyleCnt="5"/>
      <dgm:spPr/>
    </dgm:pt>
    <dgm:pt modelId="{6E834AB3-2D55-4828-A8A2-0633882E4DB7}" type="pres">
      <dgm:prSet presAssocID="{3B568801-5227-44E7-B263-FBBF51527B54}" presName="root2" presStyleCnt="0"/>
      <dgm:spPr/>
    </dgm:pt>
    <dgm:pt modelId="{CB951933-4417-4B27-BF70-FD418813A318}" type="pres">
      <dgm:prSet presAssocID="{3B568801-5227-44E7-B263-FBBF51527B54}" presName="LevelTwoTextNode" presStyleLbl="node2" presStyleIdx="4" presStyleCnt="5" custScaleX="246667" custScaleY="40894">
        <dgm:presLayoutVars>
          <dgm:chPref val="3"/>
        </dgm:presLayoutVars>
      </dgm:prSet>
      <dgm:spPr/>
    </dgm:pt>
    <dgm:pt modelId="{101CCD43-2033-433B-9A6C-5F11D5A0A0CE}" type="pres">
      <dgm:prSet presAssocID="{3B568801-5227-44E7-B263-FBBF51527B54}" presName="level3hierChild" presStyleCnt="0"/>
      <dgm:spPr/>
    </dgm:pt>
  </dgm:ptLst>
  <dgm:cxnLst>
    <dgm:cxn modelId="{A01F8C15-E4E7-45F3-99B2-DCC70B4AEE96}" type="presOf" srcId="{C787ADFF-6598-45B5-8783-C21E9A7CB672}" destId="{7FEE2BEE-02B3-4436-95E3-C038C7A9CED5}" srcOrd="1" destOrd="0" presId="urn:microsoft.com/office/officeart/2008/layout/HorizontalMultiLevelHierarchy"/>
    <dgm:cxn modelId="{C930DF1B-EB1F-47D1-B4C0-D99E869AD160}" type="presOf" srcId="{490C9A44-2B8A-45B7-8BA4-0E01A6666532}" destId="{B6C28518-537A-415A-B838-E5B4BB140508}" srcOrd="0" destOrd="0" presId="urn:microsoft.com/office/officeart/2008/layout/HorizontalMultiLevelHierarchy"/>
    <dgm:cxn modelId="{A3C25721-1F82-4780-A107-B4F3F5C61A74}" type="presOf" srcId="{234FB39E-5911-4109-8DE6-BA4EE1091605}" destId="{EDB2A2FF-4990-4E43-A0B4-A236CA9E84C2}" srcOrd="0" destOrd="0" presId="urn:microsoft.com/office/officeart/2008/layout/HorizontalMultiLevelHierarchy"/>
    <dgm:cxn modelId="{ED07F422-178B-4C0D-BD59-38FA292E9BF6}" type="presOf" srcId="{9C6986B9-FA0E-4336-84A8-37156B6AA29E}" destId="{BCCB14BC-8D4B-4EBC-803F-7792D22731B7}" srcOrd="0" destOrd="0" presId="urn:microsoft.com/office/officeart/2008/layout/HorizontalMultiLevelHierarchy"/>
    <dgm:cxn modelId="{1F478F25-3584-4138-8357-54DCA4BB411A}" type="presOf" srcId="{C787ADFF-6598-45B5-8783-C21E9A7CB672}" destId="{8354AE72-2A09-425F-B5D6-A68948A2B5A6}" srcOrd="0" destOrd="0" presId="urn:microsoft.com/office/officeart/2008/layout/HorizontalMultiLevelHierarchy"/>
    <dgm:cxn modelId="{3F9B2428-ABB1-487F-A06A-E6AAB9300084}" type="presOf" srcId="{3B568801-5227-44E7-B263-FBBF51527B54}" destId="{CB951933-4417-4B27-BF70-FD418813A318}" srcOrd="0" destOrd="0" presId="urn:microsoft.com/office/officeart/2008/layout/HorizontalMultiLevelHierarchy"/>
    <dgm:cxn modelId="{8B11835E-7701-422A-95E7-3DE76E35163A}" type="presOf" srcId="{C2445973-9F86-4816-B49C-D4EA9837091D}" destId="{7866434D-E251-4E99-8783-500B29749226}" srcOrd="1" destOrd="0" presId="urn:microsoft.com/office/officeart/2008/layout/HorizontalMultiLevelHierarchy"/>
    <dgm:cxn modelId="{8CEC9948-632C-4818-B533-A8B6A4276A42}" srcId="{7A29153C-912B-4C3F-B399-8E6258F042DB}" destId="{9C6986B9-FA0E-4336-84A8-37156B6AA29E}" srcOrd="3" destOrd="0" parTransId="{102608F6-8773-4622-A3C3-C3047E60AAF1}" sibTransId="{360EBA15-F81A-4B1D-ADA3-C204B71C2CC0}"/>
    <dgm:cxn modelId="{C7EAE34E-A20B-48AE-8109-FF843269A34F}" type="presOf" srcId="{B4F27414-30C6-4893-BE84-C89DAB8B755A}" destId="{9A4F7853-7C00-48D4-9516-5F977EE670DE}" srcOrd="1" destOrd="0" presId="urn:microsoft.com/office/officeart/2008/layout/HorizontalMultiLevelHierarchy"/>
    <dgm:cxn modelId="{1128F96E-1EBC-4DF4-B72F-E0B61C86F10B}" srcId="{F3464094-700F-409B-B56D-0C86224D7504}" destId="{7A29153C-912B-4C3F-B399-8E6258F042DB}" srcOrd="0" destOrd="0" parTransId="{4210C305-9A59-4FE1-94D9-5C7FD579251D}" sibTransId="{23DAB524-F033-4295-87B9-DF104C4C1D31}"/>
    <dgm:cxn modelId="{0E03D970-1A2F-4B1B-9658-1CD0BA94A4F7}" type="presOf" srcId="{86B2BF94-4B1E-4FD0-9EF0-C59EFA64E4D7}" destId="{C9073577-EC8A-40B1-BCBD-F7A93D528C37}" srcOrd="0" destOrd="0" presId="urn:microsoft.com/office/officeart/2008/layout/HorizontalMultiLevelHierarchy"/>
    <dgm:cxn modelId="{A5255471-E063-4EF0-B80D-655702DF548D}" type="presOf" srcId="{86B2BF94-4B1E-4FD0-9EF0-C59EFA64E4D7}" destId="{7FDF5FFA-C3E0-4A44-B851-1238C7156F7D}" srcOrd="1" destOrd="0" presId="urn:microsoft.com/office/officeart/2008/layout/HorizontalMultiLevelHierarchy"/>
    <dgm:cxn modelId="{3387A985-2B8C-4EF2-A2CA-B67BC9015AC1}" type="presOf" srcId="{F3464094-700F-409B-B56D-0C86224D7504}" destId="{ABC5F582-2640-41CE-A195-24923E0D38A7}" srcOrd="0" destOrd="0" presId="urn:microsoft.com/office/officeart/2008/layout/HorizontalMultiLevelHierarchy"/>
    <dgm:cxn modelId="{4DF75798-BEA7-4D82-B3A6-451525990EF9}" srcId="{7A29153C-912B-4C3F-B399-8E6258F042DB}" destId="{234FB39E-5911-4109-8DE6-BA4EE1091605}" srcOrd="2" destOrd="0" parTransId="{86B2BF94-4B1E-4FD0-9EF0-C59EFA64E4D7}" sibTransId="{6402C99B-5B28-4F39-B778-048DF13B66C4}"/>
    <dgm:cxn modelId="{3FFB76A0-21A0-48E8-9185-0A2E175064AE}" srcId="{7A29153C-912B-4C3F-B399-8E6258F042DB}" destId="{3B568801-5227-44E7-B263-FBBF51527B54}" srcOrd="4" destOrd="0" parTransId="{B4F27414-30C6-4893-BE84-C89DAB8B755A}" sibTransId="{CB09223E-281F-46A7-B9CD-140A660E407F}"/>
    <dgm:cxn modelId="{6B2FE6A2-4369-4226-B482-E5033757AABF}" type="presOf" srcId="{B4F27414-30C6-4893-BE84-C89DAB8B755A}" destId="{FF84A6F7-1A10-4D8C-A011-9E90330E03FC}" srcOrd="0" destOrd="0" presId="urn:microsoft.com/office/officeart/2008/layout/HorizontalMultiLevelHierarchy"/>
    <dgm:cxn modelId="{875836A4-CE39-4B9C-8F0C-16DD08EF410F}" type="presOf" srcId="{102608F6-8773-4622-A3C3-C3047E60AAF1}" destId="{BC7C340D-51EA-4348-B9C9-5F89CBE0383F}" srcOrd="0" destOrd="0" presId="urn:microsoft.com/office/officeart/2008/layout/HorizontalMultiLevelHierarchy"/>
    <dgm:cxn modelId="{70D8E4B0-4F81-4CAC-8B8B-93908ED369FD}" type="presOf" srcId="{102608F6-8773-4622-A3C3-C3047E60AAF1}" destId="{B123F260-BA73-43AE-9BD4-438B36B89C89}" srcOrd="1" destOrd="0" presId="urn:microsoft.com/office/officeart/2008/layout/HorizontalMultiLevelHierarchy"/>
    <dgm:cxn modelId="{AEF219B8-2D77-475D-A66D-CDCB89508448}" srcId="{7A29153C-912B-4C3F-B399-8E6258F042DB}" destId="{490C9A44-2B8A-45B7-8BA4-0E01A6666532}" srcOrd="1" destOrd="0" parTransId="{C787ADFF-6598-45B5-8783-C21E9A7CB672}" sibTransId="{21F20B1B-7A33-4F8A-88F5-BEB319A1D5C9}"/>
    <dgm:cxn modelId="{B31066B9-ED5E-4B4C-AA1F-4B5FCFCEBB4A}" srcId="{7A29153C-912B-4C3F-B399-8E6258F042DB}" destId="{F0A9D3B6-EE4F-46D2-B523-2816C1BC5015}" srcOrd="0" destOrd="0" parTransId="{C2445973-9F86-4816-B49C-D4EA9837091D}" sibTransId="{06FE43BE-7912-4525-9CD5-41F98360FD9A}"/>
    <dgm:cxn modelId="{7AB2DDBE-9462-44D8-8A24-B6873B0AEEE5}" type="presOf" srcId="{C2445973-9F86-4816-B49C-D4EA9837091D}" destId="{1F31716F-4810-40FD-817A-9C73A6E70E37}" srcOrd="0" destOrd="0" presId="urn:microsoft.com/office/officeart/2008/layout/HorizontalMultiLevelHierarchy"/>
    <dgm:cxn modelId="{53E839D7-50C2-4AAD-8641-42CB476280E6}" type="presOf" srcId="{F0A9D3B6-EE4F-46D2-B523-2816C1BC5015}" destId="{B2F8858F-BB7E-4F5A-BA8B-A7EEBCA0441D}" srcOrd="0" destOrd="0" presId="urn:microsoft.com/office/officeart/2008/layout/HorizontalMultiLevelHierarchy"/>
    <dgm:cxn modelId="{0B24ADE4-0198-477F-BF78-378D2376E0A9}" type="presOf" srcId="{7A29153C-912B-4C3F-B399-8E6258F042DB}" destId="{6ED848D4-6B02-42DC-9FDF-2E1280348DC2}" srcOrd="0" destOrd="0" presId="urn:microsoft.com/office/officeart/2008/layout/HorizontalMultiLevelHierarchy"/>
    <dgm:cxn modelId="{AB998F7B-EB2B-455A-884F-7F663A2C6232}" type="presParOf" srcId="{ABC5F582-2640-41CE-A195-24923E0D38A7}" destId="{238EEBC8-13A5-40E5-9FE5-6E4C3960672E}" srcOrd="0" destOrd="0" presId="urn:microsoft.com/office/officeart/2008/layout/HorizontalMultiLevelHierarchy"/>
    <dgm:cxn modelId="{033A22F6-9AC0-4BF5-82A3-597D1E8990BC}" type="presParOf" srcId="{238EEBC8-13A5-40E5-9FE5-6E4C3960672E}" destId="{6ED848D4-6B02-42DC-9FDF-2E1280348DC2}" srcOrd="0" destOrd="0" presId="urn:microsoft.com/office/officeart/2008/layout/HorizontalMultiLevelHierarchy"/>
    <dgm:cxn modelId="{81597EB8-CE20-4E51-ADCF-FBBB579D0701}" type="presParOf" srcId="{238EEBC8-13A5-40E5-9FE5-6E4C3960672E}" destId="{86C14F04-FA1F-48C0-AC03-1EA821138CBB}" srcOrd="1" destOrd="0" presId="urn:microsoft.com/office/officeart/2008/layout/HorizontalMultiLevelHierarchy"/>
    <dgm:cxn modelId="{447990E3-F025-41F6-9DF1-B6DD4D5D9706}" type="presParOf" srcId="{86C14F04-FA1F-48C0-AC03-1EA821138CBB}" destId="{1F31716F-4810-40FD-817A-9C73A6E70E37}" srcOrd="0" destOrd="0" presId="urn:microsoft.com/office/officeart/2008/layout/HorizontalMultiLevelHierarchy"/>
    <dgm:cxn modelId="{E7DF4476-3D94-4D42-A38F-056AB175AEDA}" type="presParOf" srcId="{1F31716F-4810-40FD-817A-9C73A6E70E37}" destId="{7866434D-E251-4E99-8783-500B29749226}" srcOrd="0" destOrd="0" presId="urn:microsoft.com/office/officeart/2008/layout/HorizontalMultiLevelHierarchy"/>
    <dgm:cxn modelId="{55E25AD9-432D-45BA-B97D-5AE7E837AAD7}" type="presParOf" srcId="{86C14F04-FA1F-48C0-AC03-1EA821138CBB}" destId="{0BD4BC49-5FFD-4C4E-A4B0-F1E56253BA01}" srcOrd="1" destOrd="0" presId="urn:microsoft.com/office/officeart/2008/layout/HorizontalMultiLevelHierarchy"/>
    <dgm:cxn modelId="{9583114B-136F-4C4A-BEA9-1DEB52D89C8B}" type="presParOf" srcId="{0BD4BC49-5FFD-4C4E-A4B0-F1E56253BA01}" destId="{B2F8858F-BB7E-4F5A-BA8B-A7EEBCA0441D}" srcOrd="0" destOrd="0" presId="urn:microsoft.com/office/officeart/2008/layout/HorizontalMultiLevelHierarchy"/>
    <dgm:cxn modelId="{06501252-D8A9-4F92-9AD6-DC54D1221433}" type="presParOf" srcId="{0BD4BC49-5FFD-4C4E-A4B0-F1E56253BA01}" destId="{ED0DDD93-5EF3-4675-9C3E-597B85E59B54}" srcOrd="1" destOrd="0" presId="urn:microsoft.com/office/officeart/2008/layout/HorizontalMultiLevelHierarchy"/>
    <dgm:cxn modelId="{90BFBE61-FF18-4DBA-9DD5-4CEC4A9B61C6}" type="presParOf" srcId="{86C14F04-FA1F-48C0-AC03-1EA821138CBB}" destId="{8354AE72-2A09-425F-B5D6-A68948A2B5A6}" srcOrd="2" destOrd="0" presId="urn:microsoft.com/office/officeart/2008/layout/HorizontalMultiLevelHierarchy"/>
    <dgm:cxn modelId="{6E9EAA7A-3BDF-446F-931E-A087C126D8F6}" type="presParOf" srcId="{8354AE72-2A09-425F-B5D6-A68948A2B5A6}" destId="{7FEE2BEE-02B3-4436-95E3-C038C7A9CED5}" srcOrd="0" destOrd="0" presId="urn:microsoft.com/office/officeart/2008/layout/HorizontalMultiLevelHierarchy"/>
    <dgm:cxn modelId="{713F2A79-3B92-453B-8F63-B9E4F68A6138}" type="presParOf" srcId="{86C14F04-FA1F-48C0-AC03-1EA821138CBB}" destId="{2A5B3A5F-498A-4C62-A960-8B7DADD67AB0}" srcOrd="3" destOrd="0" presId="urn:microsoft.com/office/officeart/2008/layout/HorizontalMultiLevelHierarchy"/>
    <dgm:cxn modelId="{EAE5C000-CC51-4B1A-8252-36B12D42CB8C}" type="presParOf" srcId="{2A5B3A5F-498A-4C62-A960-8B7DADD67AB0}" destId="{B6C28518-537A-415A-B838-E5B4BB140508}" srcOrd="0" destOrd="0" presId="urn:microsoft.com/office/officeart/2008/layout/HorizontalMultiLevelHierarchy"/>
    <dgm:cxn modelId="{7F9C99AF-EE7C-4EDC-B866-B6AC61C0E605}" type="presParOf" srcId="{2A5B3A5F-498A-4C62-A960-8B7DADD67AB0}" destId="{8EF6BBF2-35F8-4340-A546-4D64F3A14A5E}" srcOrd="1" destOrd="0" presId="urn:microsoft.com/office/officeart/2008/layout/HorizontalMultiLevelHierarchy"/>
    <dgm:cxn modelId="{BB2C257F-8198-44DB-8FFE-F0EBDF2B1E9C}" type="presParOf" srcId="{86C14F04-FA1F-48C0-AC03-1EA821138CBB}" destId="{C9073577-EC8A-40B1-BCBD-F7A93D528C37}" srcOrd="4" destOrd="0" presId="urn:microsoft.com/office/officeart/2008/layout/HorizontalMultiLevelHierarchy"/>
    <dgm:cxn modelId="{96DD9D2B-C117-46A5-A9BB-22E0F8BBCDCF}" type="presParOf" srcId="{C9073577-EC8A-40B1-BCBD-F7A93D528C37}" destId="{7FDF5FFA-C3E0-4A44-B851-1238C7156F7D}" srcOrd="0" destOrd="0" presId="urn:microsoft.com/office/officeart/2008/layout/HorizontalMultiLevelHierarchy"/>
    <dgm:cxn modelId="{F1CAAF91-4047-417A-8781-66B879F7AC97}" type="presParOf" srcId="{86C14F04-FA1F-48C0-AC03-1EA821138CBB}" destId="{F6BD3CB4-7471-4230-826D-D04EE80C3140}" srcOrd="5" destOrd="0" presId="urn:microsoft.com/office/officeart/2008/layout/HorizontalMultiLevelHierarchy"/>
    <dgm:cxn modelId="{758452B8-40F2-4B8A-8889-3608240F8533}" type="presParOf" srcId="{F6BD3CB4-7471-4230-826D-D04EE80C3140}" destId="{EDB2A2FF-4990-4E43-A0B4-A236CA9E84C2}" srcOrd="0" destOrd="0" presId="urn:microsoft.com/office/officeart/2008/layout/HorizontalMultiLevelHierarchy"/>
    <dgm:cxn modelId="{29662D9F-94B8-4AAB-ADE9-7D208D680DA1}" type="presParOf" srcId="{F6BD3CB4-7471-4230-826D-D04EE80C3140}" destId="{FC263339-5B8A-44DE-B7F9-8520F798EE70}" srcOrd="1" destOrd="0" presId="urn:microsoft.com/office/officeart/2008/layout/HorizontalMultiLevelHierarchy"/>
    <dgm:cxn modelId="{E6EA2709-2E8A-4739-A6D2-81D62CCA29F3}" type="presParOf" srcId="{86C14F04-FA1F-48C0-AC03-1EA821138CBB}" destId="{BC7C340D-51EA-4348-B9C9-5F89CBE0383F}" srcOrd="6" destOrd="0" presId="urn:microsoft.com/office/officeart/2008/layout/HorizontalMultiLevelHierarchy"/>
    <dgm:cxn modelId="{AFBDB1B9-2A37-41F1-8372-8DA3954FF4B8}" type="presParOf" srcId="{BC7C340D-51EA-4348-B9C9-5F89CBE0383F}" destId="{B123F260-BA73-43AE-9BD4-438B36B89C89}" srcOrd="0" destOrd="0" presId="urn:microsoft.com/office/officeart/2008/layout/HorizontalMultiLevelHierarchy"/>
    <dgm:cxn modelId="{0543862C-28C3-4B33-8CC4-906A44AF5FAA}" type="presParOf" srcId="{86C14F04-FA1F-48C0-AC03-1EA821138CBB}" destId="{2C6269CC-FDF5-4674-A227-F2855ED0D025}" srcOrd="7" destOrd="0" presId="urn:microsoft.com/office/officeart/2008/layout/HorizontalMultiLevelHierarchy"/>
    <dgm:cxn modelId="{D44E6B6F-0780-4D02-BA1C-91683BFA731E}" type="presParOf" srcId="{2C6269CC-FDF5-4674-A227-F2855ED0D025}" destId="{BCCB14BC-8D4B-4EBC-803F-7792D22731B7}" srcOrd="0" destOrd="0" presId="urn:microsoft.com/office/officeart/2008/layout/HorizontalMultiLevelHierarchy"/>
    <dgm:cxn modelId="{F210E157-3DA1-4223-BDD4-5A4D25D79B29}" type="presParOf" srcId="{2C6269CC-FDF5-4674-A227-F2855ED0D025}" destId="{57C2CB04-E1F7-46C6-862C-424C71F91B7B}" srcOrd="1" destOrd="0" presId="urn:microsoft.com/office/officeart/2008/layout/HorizontalMultiLevelHierarchy"/>
    <dgm:cxn modelId="{8CD8DC14-78C1-4E38-AA53-3899643FE768}" type="presParOf" srcId="{86C14F04-FA1F-48C0-AC03-1EA821138CBB}" destId="{FF84A6F7-1A10-4D8C-A011-9E90330E03FC}" srcOrd="8" destOrd="0" presId="urn:microsoft.com/office/officeart/2008/layout/HorizontalMultiLevelHierarchy"/>
    <dgm:cxn modelId="{48143F2D-401A-4016-A5B9-54E46EAB915D}" type="presParOf" srcId="{FF84A6F7-1A10-4D8C-A011-9E90330E03FC}" destId="{9A4F7853-7C00-48D4-9516-5F977EE670DE}" srcOrd="0" destOrd="0" presId="urn:microsoft.com/office/officeart/2008/layout/HorizontalMultiLevelHierarchy"/>
    <dgm:cxn modelId="{7955A9BA-09B5-4E32-9061-F0182EA70C65}" type="presParOf" srcId="{86C14F04-FA1F-48C0-AC03-1EA821138CBB}" destId="{6E834AB3-2D55-4828-A8A2-0633882E4DB7}" srcOrd="9" destOrd="0" presId="urn:microsoft.com/office/officeart/2008/layout/HorizontalMultiLevelHierarchy"/>
    <dgm:cxn modelId="{2FA3AD39-1DCF-436B-81BF-8CAB476ABFAF}" type="presParOf" srcId="{6E834AB3-2D55-4828-A8A2-0633882E4DB7}" destId="{CB951933-4417-4B27-BF70-FD418813A318}" srcOrd="0" destOrd="0" presId="urn:microsoft.com/office/officeart/2008/layout/HorizontalMultiLevelHierarchy"/>
    <dgm:cxn modelId="{CB430BE3-C8B2-4985-BA53-2B616727E004}" type="presParOf" srcId="{6E834AB3-2D55-4828-A8A2-0633882E4DB7}" destId="{101CCD43-2033-433B-9A6C-5F11D5A0A0CE}" srcOrd="1" destOrd="0" presId="urn:microsoft.com/office/officeart/2008/layout/HorizontalMultiLevel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6B47F4-E2AC-4B72-9E6E-68F4C25A63F3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CCC3538-1311-43BE-8E87-4FB16718CBC9}">
      <dgm:prSet phldrT="[Текст]"/>
      <dgm:spPr/>
      <dgm:t>
        <a:bodyPr/>
        <a:lstStyle/>
        <a:p>
          <a:r>
            <a:rPr lang="ru-RU" dirty="0"/>
            <a:t>В ТЖС выявление корреляций запросов клиентов от множества сложных факторов (социальный статус, юридический, семейный статус, состояние здоровья, благополучие семьи и т.д.) для вынесения предложений на различные уровни принятия решений с целью улучшения демографической и социальной ситуаций</a:t>
          </a:r>
        </a:p>
      </dgm:t>
    </dgm:pt>
    <dgm:pt modelId="{C009E158-B43D-4A55-BB5B-614F7C568659}" type="parTrans" cxnId="{55B0EB77-ADB7-4A40-9275-FD65BF47EB12}">
      <dgm:prSet/>
      <dgm:spPr/>
      <dgm:t>
        <a:bodyPr/>
        <a:lstStyle/>
        <a:p>
          <a:endParaRPr lang="ru-RU"/>
        </a:p>
      </dgm:t>
    </dgm:pt>
    <dgm:pt modelId="{3C62C7C2-3817-4BD3-8FB4-2C9C17651E42}" type="sibTrans" cxnId="{55B0EB77-ADB7-4A40-9275-FD65BF47EB12}">
      <dgm:prSet/>
      <dgm:spPr/>
      <dgm:t>
        <a:bodyPr/>
        <a:lstStyle/>
        <a:p>
          <a:endParaRPr lang="ru-RU"/>
        </a:p>
      </dgm:t>
    </dgm:pt>
    <dgm:pt modelId="{3C4A416B-39C6-4A4A-85BA-4B3C006661DA}">
      <dgm:prSet phldrT="[Текст]"/>
      <dgm:spPr/>
      <dgm:t>
        <a:bodyPr/>
        <a:lstStyle/>
        <a:p>
          <a:r>
            <a:rPr lang="ru-RU" dirty="0"/>
            <a:t>Создание территориальных «тепловых карт» по различным показателям</a:t>
          </a:r>
        </a:p>
      </dgm:t>
    </dgm:pt>
    <dgm:pt modelId="{3BDE7A5B-C3AC-44AC-87D7-4E73B85D03EE}" type="parTrans" cxnId="{746C2AA9-A5C4-4FA2-B4F7-4D3D926981D9}">
      <dgm:prSet/>
      <dgm:spPr/>
      <dgm:t>
        <a:bodyPr/>
        <a:lstStyle/>
        <a:p>
          <a:endParaRPr lang="ru-RU"/>
        </a:p>
      </dgm:t>
    </dgm:pt>
    <dgm:pt modelId="{84EE16CD-CE53-441E-AA32-13DBCE7EE3EE}" type="sibTrans" cxnId="{746C2AA9-A5C4-4FA2-B4F7-4D3D926981D9}">
      <dgm:prSet/>
      <dgm:spPr/>
      <dgm:t>
        <a:bodyPr/>
        <a:lstStyle/>
        <a:p>
          <a:endParaRPr lang="ru-RU"/>
        </a:p>
      </dgm:t>
    </dgm:pt>
    <dgm:pt modelId="{7017CF0C-3B5F-4DAD-B851-57CF89E5BF11}" type="pres">
      <dgm:prSet presAssocID="{076B47F4-E2AC-4B72-9E6E-68F4C25A63F3}" presName="diagram" presStyleCnt="0">
        <dgm:presLayoutVars>
          <dgm:dir/>
          <dgm:resizeHandles val="exact"/>
        </dgm:presLayoutVars>
      </dgm:prSet>
      <dgm:spPr/>
    </dgm:pt>
    <dgm:pt modelId="{311CBECA-CFC2-4DE6-A725-C980725457B4}" type="pres">
      <dgm:prSet presAssocID="{0CCC3538-1311-43BE-8E87-4FB16718CBC9}" presName="node" presStyleLbl="node1" presStyleIdx="0" presStyleCnt="2" custScaleX="171524" custLinFactNeighborX="1360">
        <dgm:presLayoutVars>
          <dgm:bulletEnabled val="1"/>
        </dgm:presLayoutVars>
      </dgm:prSet>
      <dgm:spPr/>
    </dgm:pt>
    <dgm:pt modelId="{2B01EA0F-D73B-438E-8F86-7E72C0B34842}" type="pres">
      <dgm:prSet presAssocID="{3C62C7C2-3817-4BD3-8FB4-2C9C17651E42}" presName="sibTrans" presStyleCnt="0"/>
      <dgm:spPr/>
    </dgm:pt>
    <dgm:pt modelId="{D121C282-7A87-47AE-A160-816705BFFDB4}" type="pres">
      <dgm:prSet presAssocID="{3C4A416B-39C6-4A4A-85BA-4B3C006661DA}" presName="node" presStyleLbl="node1" presStyleIdx="1" presStyleCnt="2" custScaleX="55220" custLinFactNeighborX="-2992">
        <dgm:presLayoutVars>
          <dgm:bulletEnabled val="1"/>
        </dgm:presLayoutVars>
      </dgm:prSet>
      <dgm:spPr/>
    </dgm:pt>
  </dgm:ptLst>
  <dgm:cxnLst>
    <dgm:cxn modelId="{BFC63462-515A-4434-8BA7-30E63038F70F}" type="presOf" srcId="{3C4A416B-39C6-4A4A-85BA-4B3C006661DA}" destId="{D121C282-7A87-47AE-A160-816705BFFDB4}" srcOrd="0" destOrd="0" presId="urn:microsoft.com/office/officeart/2005/8/layout/default"/>
    <dgm:cxn modelId="{7A973949-4C01-4158-8420-FF9C197A0559}" type="presOf" srcId="{0CCC3538-1311-43BE-8E87-4FB16718CBC9}" destId="{311CBECA-CFC2-4DE6-A725-C980725457B4}" srcOrd="0" destOrd="0" presId="urn:microsoft.com/office/officeart/2005/8/layout/default"/>
    <dgm:cxn modelId="{55B0EB77-ADB7-4A40-9275-FD65BF47EB12}" srcId="{076B47F4-E2AC-4B72-9E6E-68F4C25A63F3}" destId="{0CCC3538-1311-43BE-8E87-4FB16718CBC9}" srcOrd="0" destOrd="0" parTransId="{C009E158-B43D-4A55-BB5B-614F7C568659}" sibTransId="{3C62C7C2-3817-4BD3-8FB4-2C9C17651E42}"/>
    <dgm:cxn modelId="{746C2AA9-A5C4-4FA2-B4F7-4D3D926981D9}" srcId="{076B47F4-E2AC-4B72-9E6E-68F4C25A63F3}" destId="{3C4A416B-39C6-4A4A-85BA-4B3C006661DA}" srcOrd="1" destOrd="0" parTransId="{3BDE7A5B-C3AC-44AC-87D7-4E73B85D03EE}" sibTransId="{84EE16CD-CE53-441E-AA32-13DBCE7EE3EE}"/>
    <dgm:cxn modelId="{FA2CFFF0-5FF3-4C3C-A844-6E1B9B48B600}" type="presOf" srcId="{076B47F4-E2AC-4B72-9E6E-68F4C25A63F3}" destId="{7017CF0C-3B5F-4DAD-B851-57CF89E5BF11}" srcOrd="0" destOrd="0" presId="urn:microsoft.com/office/officeart/2005/8/layout/default"/>
    <dgm:cxn modelId="{7E2AE6AF-4FA5-483A-AD01-13A69F27050A}" type="presParOf" srcId="{7017CF0C-3B5F-4DAD-B851-57CF89E5BF11}" destId="{311CBECA-CFC2-4DE6-A725-C980725457B4}" srcOrd="0" destOrd="0" presId="urn:microsoft.com/office/officeart/2005/8/layout/default"/>
    <dgm:cxn modelId="{F28E2CA6-593C-4DB5-89DD-DB90D833B50E}" type="presParOf" srcId="{7017CF0C-3B5F-4DAD-B851-57CF89E5BF11}" destId="{2B01EA0F-D73B-438E-8F86-7E72C0B34842}" srcOrd="1" destOrd="0" presId="urn:microsoft.com/office/officeart/2005/8/layout/default"/>
    <dgm:cxn modelId="{8262857D-98F8-4BD0-82DD-B8168E63CCB6}" type="presParOf" srcId="{7017CF0C-3B5F-4DAD-B851-57CF89E5BF11}" destId="{D121C282-7A87-47AE-A160-816705BFFDB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97974-B98E-4342-AE3C-588384A11B6F}">
      <dsp:nvSpPr>
        <dsp:cNvPr id="0" name=""/>
        <dsp:cNvSpPr/>
      </dsp:nvSpPr>
      <dsp:spPr>
        <a:xfrm rot="16200000">
          <a:off x="689295" y="-689295"/>
          <a:ext cx="634115" cy="2012705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информационные</a:t>
          </a:r>
        </a:p>
      </dsp:txBody>
      <dsp:txXfrm rot="5400000">
        <a:off x="0" y="0"/>
        <a:ext cx="2012705" cy="475586"/>
      </dsp:txXfrm>
    </dsp:sp>
    <dsp:sp modelId="{12F79EE1-241C-4A75-8FA3-713CAF0C43EB}">
      <dsp:nvSpPr>
        <dsp:cNvPr id="0" name=""/>
        <dsp:cNvSpPr/>
      </dsp:nvSpPr>
      <dsp:spPr>
        <a:xfrm>
          <a:off x="2012705" y="0"/>
          <a:ext cx="2012705" cy="634115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психологические</a:t>
          </a:r>
        </a:p>
      </dsp:txBody>
      <dsp:txXfrm>
        <a:off x="2012705" y="0"/>
        <a:ext cx="2012705" cy="475586"/>
      </dsp:txXfrm>
    </dsp:sp>
    <dsp:sp modelId="{619B8806-7BFC-433F-BF60-7BC6B3C925DA}">
      <dsp:nvSpPr>
        <dsp:cNvPr id="0" name=""/>
        <dsp:cNvSpPr/>
      </dsp:nvSpPr>
      <dsp:spPr>
        <a:xfrm rot="10800000">
          <a:off x="0" y="634115"/>
          <a:ext cx="2012705" cy="634115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педагогические</a:t>
          </a:r>
        </a:p>
      </dsp:txBody>
      <dsp:txXfrm rot="10800000">
        <a:off x="0" y="792643"/>
        <a:ext cx="2012705" cy="475586"/>
      </dsp:txXfrm>
    </dsp:sp>
    <dsp:sp modelId="{929A1373-9A03-4E76-B45D-8C94724A01E9}">
      <dsp:nvSpPr>
        <dsp:cNvPr id="0" name=""/>
        <dsp:cNvSpPr/>
      </dsp:nvSpPr>
      <dsp:spPr>
        <a:xfrm rot="5400000">
          <a:off x="2702000" y="-55179"/>
          <a:ext cx="634115" cy="2012705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правовые</a:t>
          </a:r>
        </a:p>
      </dsp:txBody>
      <dsp:txXfrm rot="-5400000">
        <a:off x="2012705" y="792643"/>
        <a:ext cx="2012705" cy="475586"/>
      </dsp:txXfrm>
    </dsp:sp>
    <dsp:sp modelId="{80A60767-C3F7-4544-9A4F-173BF8F08031}">
      <dsp:nvSpPr>
        <dsp:cNvPr id="0" name=""/>
        <dsp:cNvSpPr/>
      </dsp:nvSpPr>
      <dsp:spPr>
        <a:xfrm>
          <a:off x="1180580" y="475586"/>
          <a:ext cx="1664249" cy="317057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cap="small" baseline="0" dirty="0"/>
            <a:t>консультации</a:t>
          </a:r>
        </a:p>
      </dsp:txBody>
      <dsp:txXfrm>
        <a:off x="1196057" y="491063"/>
        <a:ext cx="1633295" cy="286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1A011-02E4-40DD-859C-FE9664BC8741}">
      <dsp:nvSpPr>
        <dsp:cNvPr id="0" name=""/>
        <dsp:cNvSpPr/>
      </dsp:nvSpPr>
      <dsp:spPr>
        <a:xfrm rot="5400000">
          <a:off x="2586608" y="97128"/>
          <a:ext cx="1489101" cy="129551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офлайн</a:t>
          </a:r>
        </a:p>
      </dsp:txBody>
      <dsp:txXfrm rot="-5400000">
        <a:off x="2885284" y="232389"/>
        <a:ext cx="891748" cy="1024997"/>
      </dsp:txXfrm>
    </dsp:sp>
    <dsp:sp modelId="{1322D9C9-366A-4F40-BE43-A1721D7CDAD1}">
      <dsp:nvSpPr>
        <dsp:cNvPr id="0" name=""/>
        <dsp:cNvSpPr/>
      </dsp:nvSpPr>
      <dsp:spPr>
        <a:xfrm>
          <a:off x="4018231" y="298157"/>
          <a:ext cx="1661837" cy="89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6F5DA-3C0B-410D-9510-D2E2E02DB20B}">
      <dsp:nvSpPr>
        <dsp:cNvPr id="0" name=""/>
        <dsp:cNvSpPr/>
      </dsp:nvSpPr>
      <dsp:spPr>
        <a:xfrm rot="5400000">
          <a:off x="1187448" y="97128"/>
          <a:ext cx="1489101" cy="129551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очные</a:t>
          </a:r>
        </a:p>
      </dsp:txBody>
      <dsp:txXfrm rot="-5400000">
        <a:off x="1486124" y="232389"/>
        <a:ext cx="891748" cy="1024997"/>
      </dsp:txXfrm>
    </dsp:sp>
    <dsp:sp modelId="{9ADEE341-0591-4F2B-8600-722903EEC712}">
      <dsp:nvSpPr>
        <dsp:cNvPr id="0" name=""/>
        <dsp:cNvSpPr/>
      </dsp:nvSpPr>
      <dsp:spPr>
        <a:xfrm rot="5400000">
          <a:off x="1884348" y="1361078"/>
          <a:ext cx="1489101" cy="129551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групповые</a:t>
          </a:r>
        </a:p>
      </dsp:txBody>
      <dsp:txXfrm rot="-5400000">
        <a:off x="2183024" y="1496339"/>
        <a:ext cx="891748" cy="1024997"/>
      </dsp:txXfrm>
    </dsp:sp>
    <dsp:sp modelId="{E16BAF9D-2703-4AE3-A7B4-05EA82270BDB}">
      <dsp:nvSpPr>
        <dsp:cNvPr id="0" name=""/>
        <dsp:cNvSpPr/>
      </dsp:nvSpPr>
      <dsp:spPr>
        <a:xfrm>
          <a:off x="319302" y="1562106"/>
          <a:ext cx="1608229" cy="89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31265-D8A3-45C8-B62E-1EDAF58C0C2B}">
      <dsp:nvSpPr>
        <dsp:cNvPr id="0" name=""/>
        <dsp:cNvSpPr/>
      </dsp:nvSpPr>
      <dsp:spPr>
        <a:xfrm rot="5400000">
          <a:off x="3283508" y="1361078"/>
          <a:ext cx="1489101" cy="129551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индиви</a:t>
          </a:r>
          <a:r>
            <a:rPr lang="ru-RU" sz="1600" kern="1200" dirty="0"/>
            <a:t>-дуальные</a:t>
          </a:r>
        </a:p>
      </dsp:txBody>
      <dsp:txXfrm rot="-5400000">
        <a:off x="3582184" y="1496339"/>
        <a:ext cx="891748" cy="1024997"/>
      </dsp:txXfrm>
    </dsp:sp>
    <dsp:sp modelId="{AEB60FD2-D2FC-4348-BD00-183E870F4369}">
      <dsp:nvSpPr>
        <dsp:cNvPr id="0" name=""/>
        <dsp:cNvSpPr/>
      </dsp:nvSpPr>
      <dsp:spPr>
        <a:xfrm rot="5400000">
          <a:off x="2586608" y="2625027"/>
          <a:ext cx="1489101" cy="129551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для детей</a:t>
          </a:r>
        </a:p>
      </dsp:txBody>
      <dsp:txXfrm rot="-5400000">
        <a:off x="2885284" y="2760288"/>
        <a:ext cx="891748" cy="1024997"/>
      </dsp:txXfrm>
    </dsp:sp>
    <dsp:sp modelId="{54B4886D-DFCA-4410-ACD6-BF25EFC85E2A}">
      <dsp:nvSpPr>
        <dsp:cNvPr id="0" name=""/>
        <dsp:cNvSpPr/>
      </dsp:nvSpPr>
      <dsp:spPr>
        <a:xfrm>
          <a:off x="4018231" y="2826056"/>
          <a:ext cx="1661837" cy="89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A2165-B3D2-443E-B8E0-7ED985BB36AD}">
      <dsp:nvSpPr>
        <dsp:cNvPr id="0" name=""/>
        <dsp:cNvSpPr/>
      </dsp:nvSpPr>
      <dsp:spPr>
        <a:xfrm rot="5400000">
          <a:off x="1187448" y="2625027"/>
          <a:ext cx="1489101" cy="129551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для взрослых</a:t>
          </a:r>
        </a:p>
      </dsp:txBody>
      <dsp:txXfrm rot="-5400000">
        <a:off x="1486124" y="2760288"/>
        <a:ext cx="891748" cy="10249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2039D-7EBE-4B9C-A047-F304FB7A4231}">
      <dsp:nvSpPr>
        <dsp:cNvPr id="0" name=""/>
        <dsp:cNvSpPr/>
      </dsp:nvSpPr>
      <dsp:spPr>
        <a:xfrm>
          <a:off x="1401286" y="33613"/>
          <a:ext cx="1613457" cy="1613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1">
                  <a:lumMod val="50000"/>
                </a:schemeClr>
              </a:solidFill>
            </a:rPr>
            <a:t>воспитание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616414" y="315968"/>
        <a:ext cx="1183201" cy="726055"/>
      </dsp:txXfrm>
    </dsp:sp>
    <dsp:sp modelId="{40A4B565-BCBD-41ED-8585-D641CD63D37E}">
      <dsp:nvSpPr>
        <dsp:cNvPr id="0" name=""/>
        <dsp:cNvSpPr/>
      </dsp:nvSpPr>
      <dsp:spPr>
        <a:xfrm>
          <a:off x="1983476" y="1042024"/>
          <a:ext cx="1613457" cy="1613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1">
                  <a:lumMod val="50000"/>
                </a:schemeClr>
              </a:solidFill>
            </a:rPr>
            <a:t>развитие</a:t>
          </a:r>
          <a:endParaRPr lang="ru-RU" sz="19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476925" y="1458834"/>
        <a:ext cx="968074" cy="887401"/>
      </dsp:txXfrm>
    </dsp:sp>
    <dsp:sp modelId="{E2AB5DFB-CFB2-4BA2-ABF9-492FE22FA4D2}">
      <dsp:nvSpPr>
        <dsp:cNvPr id="0" name=""/>
        <dsp:cNvSpPr/>
      </dsp:nvSpPr>
      <dsp:spPr>
        <a:xfrm>
          <a:off x="819097" y="1042024"/>
          <a:ext cx="1613457" cy="1613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1">
                  <a:lumMod val="50000"/>
                </a:schemeClr>
              </a:solidFill>
            </a:rPr>
            <a:t>образование</a:t>
          </a:r>
          <a:endParaRPr lang="ru-RU" sz="11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971031" y="1458834"/>
        <a:ext cx="968074" cy="887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CBECA-CFC2-4DE6-A725-C980725457B4}">
      <dsp:nvSpPr>
        <dsp:cNvPr id="0" name=""/>
        <dsp:cNvSpPr/>
      </dsp:nvSpPr>
      <dsp:spPr>
        <a:xfrm>
          <a:off x="196950" y="959"/>
          <a:ext cx="1529522" cy="1034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Выявление сложных корреляций в отчётных данных</a:t>
          </a:r>
        </a:p>
      </dsp:txBody>
      <dsp:txXfrm>
        <a:off x="196950" y="959"/>
        <a:ext cx="1529522" cy="1034777"/>
      </dsp:txXfrm>
    </dsp:sp>
    <dsp:sp modelId="{D098A030-F2CC-4695-A861-6E03F8D3ED8A}">
      <dsp:nvSpPr>
        <dsp:cNvPr id="0" name=""/>
        <dsp:cNvSpPr/>
      </dsp:nvSpPr>
      <dsp:spPr>
        <a:xfrm>
          <a:off x="1898935" y="959"/>
          <a:ext cx="1933568" cy="1034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Контроль действий в сложных случаях, предупреждение ошибочных действий</a:t>
          </a:r>
        </a:p>
      </dsp:txBody>
      <dsp:txXfrm>
        <a:off x="1898935" y="959"/>
        <a:ext cx="1933568" cy="1034777"/>
      </dsp:txXfrm>
    </dsp:sp>
    <dsp:sp modelId="{FECE160F-0103-4CD5-954E-A59A49398522}">
      <dsp:nvSpPr>
        <dsp:cNvPr id="0" name=""/>
        <dsp:cNvSpPr/>
      </dsp:nvSpPr>
      <dsp:spPr>
        <a:xfrm>
          <a:off x="4004966" y="959"/>
          <a:ext cx="2310106" cy="1034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Выявление ошибок в установке статусов и других особенностей запросов</a:t>
          </a:r>
        </a:p>
      </dsp:txBody>
      <dsp:txXfrm>
        <a:off x="4004966" y="959"/>
        <a:ext cx="2310106" cy="1034777"/>
      </dsp:txXfrm>
    </dsp:sp>
    <dsp:sp modelId="{8F07052B-6A79-43CE-A95A-2B297AC22034}">
      <dsp:nvSpPr>
        <dsp:cNvPr id="0" name=""/>
        <dsp:cNvSpPr/>
      </dsp:nvSpPr>
      <dsp:spPr>
        <a:xfrm>
          <a:off x="6487536" y="959"/>
          <a:ext cx="2305364" cy="1034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Анализ запросов</a:t>
          </a:r>
          <a:br>
            <a:rPr lang="ru-RU" sz="1400" kern="1200" dirty="0"/>
          </a:br>
          <a:r>
            <a:rPr lang="ru-RU" sz="1400" kern="1200" dirty="0"/>
            <a:t>и выработка алгоритмов</a:t>
          </a:r>
        </a:p>
      </dsp:txBody>
      <dsp:txXfrm>
        <a:off x="6487536" y="959"/>
        <a:ext cx="2305364" cy="1034777"/>
      </dsp:txXfrm>
    </dsp:sp>
    <dsp:sp modelId="{D705F0BA-4AE9-44C7-AF0F-8EE8B6431568}">
      <dsp:nvSpPr>
        <dsp:cNvPr id="0" name=""/>
        <dsp:cNvSpPr/>
      </dsp:nvSpPr>
      <dsp:spPr>
        <a:xfrm>
          <a:off x="8965363" y="959"/>
          <a:ext cx="1639036" cy="1034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Первичная проверка действий на юридическую корректность</a:t>
          </a:r>
        </a:p>
      </dsp:txBody>
      <dsp:txXfrm>
        <a:off x="8965363" y="959"/>
        <a:ext cx="1639036" cy="1034777"/>
      </dsp:txXfrm>
    </dsp:sp>
    <dsp:sp modelId="{F93B8A8C-3756-4489-A0C2-5685BB165D3B}">
      <dsp:nvSpPr>
        <dsp:cNvPr id="0" name=""/>
        <dsp:cNvSpPr/>
      </dsp:nvSpPr>
      <dsp:spPr>
        <a:xfrm>
          <a:off x="202141" y="1208200"/>
          <a:ext cx="3330552" cy="1034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Анализ коммуникации и предложение подходящей нормативной базы</a:t>
          </a:r>
          <a:br>
            <a:rPr lang="ru-RU" sz="1400" kern="1200" dirty="0"/>
          </a:br>
          <a:r>
            <a:rPr lang="ru-RU" sz="1400" kern="1200" dirty="0"/>
            <a:t>в режиме реального времени</a:t>
          </a:r>
        </a:p>
      </dsp:txBody>
      <dsp:txXfrm>
        <a:off x="202141" y="1208200"/>
        <a:ext cx="3330552" cy="1034777"/>
      </dsp:txXfrm>
    </dsp:sp>
    <dsp:sp modelId="{4D84E032-65AA-4A11-B428-7395F177FD3D}">
      <dsp:nvSpPr>
        <dsp:cNvPr id="0" name=""/>
        <dsp:cNvSpPr/>
      </dsp:nvSpPr>
      <dsp:spPr>
        <a:xfrm>
          <a:off x="3705157" y="1208200"/>
          <a:ext cx="3820485" cy="1034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Исследование интересов клиентов либо выявление пробелов в их знаниях с целью подбора для них подходящих курсов обучения или просветительских мероприятий</a:t>
          </a:r>
        </a:p>
      </dsp:txBody>
      <dsp:txXfrm>
        <a:off x="3705157" y="1208200"/>
        <a:ext cx="3820485" cy="1034777"/>
      </dsp:txXfrm>
    </dsp:sp>
    <dsp:sp modelId="{A58E0CBC-0045-4D3D-AA92-CF82442BC290}">
      <dsp:nvSpPr>
        <dsp:cNvPr id="0" name=""/>
        <dsp:cNvSpPr/>
      </dsp:nvSpPr>
      <dsp:spPr>
        <a:xfrm>
          <a:off x="7698105" y="1208200"/>
          <a:ext cx="2901102" cy="1034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Углублённый анализ потребностей людей с инвалидностью и иных лиц для формирования оптимального жизненного пространства</a:t>
          </a:r>
        </a:p>
      </dsp:txBody>
      <dsp:txXfrm>
        <a:off x="7698105" y="1208200"/>
        <a:ext cx="2901102" cy="10347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30809-BEA4-4686-A61B-56397B528529}">
      <dsp:nvSpPr>
        <dsp:cNvPr id="0" name=""/>
        <dsp:cNvSpPr/>
      </dsp:nvSpPr>
      <dsp:spPr>
        <a:xfrm>
          <a:off x="1846" y="845133"/>
          <a:ext cx="1437607" cy="14376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потребности населения</a:t>
          </a:r>
        </a:p>
      </dsp:txBody>
      <dsp:txXfrm>
        <a:off x="212379" y="1055666"/>
        <a:ext cx="1016541" cy="1016541"/>
      </dsp:txXfrm>
    </dsp:sp>
    <dsp:sp modelId="{B4AC585C-10B3-455E-A622-4525CF15CE61}">
      <dsp:nvSpPr>
        <dsp:cNvPr id="0" name=""/>
        <dsp:cNvSpPr/>
      </dsp:nvSpPr>
      <dsp:spPr>
        <a:xfrm>
          <a:off x="1602619" y="981202"/>
          <a:ext cx="1165469" cy="116546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1757102" y="1426877"/>
        <a:ext cx="856503" cy="274119"/>
      </dsp:txXfrm>
    </dsp:sp>
    <dsp:sp modelId="{42AB606B-12D9-4FD5-9801-E9BFA2DECE6D}">
      <dsp:nvSpPr>
        <dsp:cNvPr id="0" name=""/>
        <dsp:cNvSpPr/>
      </dsp:nvSpPr>
      <dsp:spPr>
        <a:xfrm>
          <a:off x="2931255" y="845133"/>
          <a:ext cx="1437607" cy="14376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доступность социальных услуг</a:t>
          </a:r>
        </a:p>
      </dsp:txBody>
      <dsp:txXfrm>
        <a:off x="3141788" y="1055666"/>
        <a:ext cx="1016541" cy="1016541"/>
      </dsp:txXfrm>
    </dsp:sp>
    <dsp:sp modelId="{00A8C643-8A6D-4AF9-A12B-5A68F8A7F691}">
      <dsp:nvSpPr>
        <dsp:cNvPr id="0" name=""/>
        <dsp:cNvSpPr/>
      </dsp:nvSpPr>
      <dsp:spPr>
        <a:xfrm>
          <a:off x="4532028" y="981202"/>
          <a:ext cx="1165469" cy="116546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686511" y="1426877"/>
        <a:ext cx="856503" cy="274119"/>
      </dsp:txXfrm>
    </dsp:sp>
    <dsp:sp modelId="{BA64CF2C-DFE0-4921-9D29-21E2D71D67A1}">
      <dsp:nvSpPr>
        <dsp:cNvPr id="0" name=""/>
        <dsp:cNvSpPr/>
      </dsp:nvSpPr>
      <dsp:spPr>
        <a:xfrm>
          <a:off x="5860663" y="845133"/>
          <a:ext cx="1437607" cy="14376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развитие социальной инфраструк-туры</a:t>
          </a:r>
        </a:p>
      </dsp:txBody>
      <dsp:txXfrm>
        <a:off x="6071196" y="1055666"/>
        <a:ext cx="1016541" cy="1016541"/>
      </dsp:txXfrm>
    </dsp:sp>
    <dsp:sp modelId="{77D6ED90-3D18-467E-8897-472DB87EA5C3}">
      <dsp:nvSpPr>
        <dsp:cNvPr id="0" name=""/>
        <dsp:cNvSpPr/>
      </dsp:nvSpPr>
      <dsp:spPr>
        <a:xfrm>
          <a:off x="7461436" y="981202"/>
          <a:ext cx="1165469" cy="116546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7615919" y="1221289"/>
        <a:ext cx="856503" cy="685295"/>
      </dsp:txXfrm>
    </dsp:sp>
    <dsp:sp modelId="{4CAA6CEA-C88A-4BA9-B367-4701398A4600}">
      <dsp:nvSpPr>
        <dsp:cNvPr id="0" name=""/>
        <dsp:cNvSpPr/>
      </dsp:nvSpPr>
      <dsp:spPr>
        <a:xfrm>
          <a:off x="8790072" y="559222"/>
          <a:ext cx="2009430" cy="2009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социальная стабильность</a:t>
          </a:r>
          <a:endParaRPr lang="ru-RU" sz="1400" b="1" kern="1200" dirty="0"/>
        </a:p>
      </dsp:txBody>
      <dsp:txXfrm>
        <a:off x="9084346" y="853496"/>
        <a:ext cx="1420882" cy="14208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F2982-835E-4793-939D-F64053E97183}">
      <dsp:nvSpPr>
        <dsp:cNvPr id="0" name=""/>
        <dsp:cNvSpPr/>
      </dsp:nvSpPr>
      <dsp:spPr>
        <a:xfrm>
          <a:off x="0" y="654156"/>
          <a:ext cx="8128000" cy="11820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8764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выявить</a:t>
          </a:r>
        </a:p>
      </dsp:txBody>
      <dsp:txXfrm>
        <a:off x="0" y="949666"/>
        <a:ext cx="7832490" cy="591019"/>
      </dsp:txXfrm>
    </dsp:sp>
    <dsp:sp modelId="{A56DF9BA-D8B7-47FE-A961-85C0DE019B72}">
      <dsp:nvSpPr>
        <dsp:cNvPr id="0" name=""/>
        <dsp:cNvSpPr/>
      </dsp:nvSpPr>
      <dsp:spPr>
        <a:xfrm>
          <a:off x="16043" y="1533322"/>
          <a:ext cx="1502216" cy="10769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проблемы населения, нуждающегося в социальной помощи</a:t>
          </a:r>
        </a:p>
      </dsp:txBody>
      <dsp:txXfrm>
        <a:off x="16043" y="1533322"/>
        <a:ext cx="1502216" cy="1076980"/>
      </dsp:txXfrm>
    </dsp:sp>
    <dsp:sp modelId="{5DF9D63C-A3AD-4F02-8314-4B9FE1304CF4}">
      <dsp:nvSpPr>
        <dsp:cNvPr id="0" name=""/>
        <dsp:cNvSpPr/>
      </dsp:nvSpPr>
      <dsp:spPr>
        <a:xfrm>
          <a:off x="1502054" y="1048321"/>
          <a:ext cx="6625945" cy="11820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-300753"/>
            <a:satOff val="-8031"/>
            <a:lumOff val="191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8764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наладить</a:t>
          </a:r>
        </a:p>
      </dsp:txBody>
      <dsp:txXfrm>
        <a:off x="1502054" y="1343831"/>
        <a:ext cx="6330435" cy="591019"/>
      </dsp:txXfrm>
    </dsp:sp>
    <dsp:sp modelId="{D790522E-CED4-4FCB-8C4F-4D3DA5093CA3}">
      <dsp:nvSpPr>
        <dsp:cNvPr id="0" name=""/>
        <dsp:cNvSpPr/>
      </dsp:nvSpPr>
      <dsp:spPr>
        <a:xfrm>
          <a:off x="1518098" y="1927487"/>
          <a:ext cx="1502216" cy="10769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взаимодействие органов власти с социальными организациями</a:t>
          </a:r>
        </a:p>
      </dsp:txBody>
      <dsp:txXfrm>
        <a:off x="1518098" y="1927487"/>
        <a:ext cx="1502216" cy="1076980"/>
      </dsp:txXfrm>
    </dsp:sp>
    <dsp:sp modelId="{D86FB66A-6F11-4A0F-88E6-F60D6AEC8BFA}">
      <dsp:nvSpPr>
        <dsp:cNvPr id="0" name=""/>
        <dsp:cNvSpPr/>
      </dsp:nvSpPr>
      <dsp:spPr>
        <a:xfrm>
          <a:off x="3004108" y="1442486"/>
          <a:ext cx="5123891" cy="11820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-601506"/>
            <a:satOff val="-16062"/>
            <a:lumOff val="382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8764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обеспечить</a:t>
          </a:r>
        </a:p>
      </dsp:txBody>
      <dsp:txXfrm>
        <a:off x="3004108" y="1737996"/>
        <a:ext cx="4828381" cy="591019"/>
      </dsp:txXfrm>
    </dsp:sp>
    <dsp:sp modelId="{5260A353-B260-4D52-A0D2-F93269C6B6C8}">
      <dsp:nvSpPr>
        <dsp:cNvPr id="0" name=""/>
        <dsp:cNvSpPr/>
      </dsp:nvSpPr>
      <dsp:spPr>
        <a:xfrm>
          <a:off x="3020152" y="2321652"/>
          <a:ext cx="1502216" cy="10769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работу социальных организаций с населением</a:t>
          </a:r>
        </a:p>
      </dsp:txBody>
      <dsp:txXfrm>
        <a:off x="3020152" y="2321652"/>
        <a:ext cx="1502216" cy="1076980"/>
      </dsp:txXfrm>
    </dsp:sp>
    <dsp:sp modelId="{C592DA42-D2A9-4444-8258-F16CDC810BBB}">
      <dsp:nvSpPr>
        <dsp:cNvPr id="0" name=""/>
        <dsp:cNvSpPr/>
      </dsp:nvSpPr>
      <dsp:spPr>
        <a:xfrm>
          <a:off x="4506975" y="1836651"/>
          <a:ext cx="3621024" cy="11820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-601506"/>
            <a:satOff val="-16062"/>
            <a:lumOff val="382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8764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информировать</a:t>
          </a:r>
        </a:p>
      </dsp:txBody>
      <dsp:txXfrm>
        <a:off x="4506975" y="2132161"/>
        <a:ext cx="3325514" cy="591019"/>
      </dsp:txXfrm>
    </dsp:sp>
    <dsp:sp modelId="{5CCBE46C-FCE9-411D-B1AB-B20F7235DBD2}">
      <dsp:nvSpPr>
        <dsp:cNvPr id="0" name=""/>
        <dsp:cNvSpPr/>
      </dsp:nvSpPr>
      <dsp:spPr>
        <a:xfrm>
          <a:off x="4523019" y="2715817"/>
          <a:ext cx="1502216" cy="10769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население о способах получения социальной помощи</a:t>
          </a:r>
        </a:p>
      </dsp:txBody>
      <dsp:txXfrm>
        <a:off x="4523019" y="2715817"/>
        <a:ext cx="1502216" cy="1076980"/>
      </dsp:txXfrm>
    </dsp:sp>
    <dsp:sp modelId="{DEFC91AE-900F-4321-A4F2-F77EF62F5C52}">
      <dsp:nvSpPr>
        <dsp:cNvPr id="0" name=""/>
        <dsp:cNvSpPr/>
      </dsp:nvSpPr>
      <dsp:spPr>
        <a:xfrm>
          <a:off x="6009030" y="2230816"/>
          <a:ext cx="2118969" cy="11820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-300753"/>
            <a:satOff val="-8031"/>
            <a:lumOff val="191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8764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контролировать</a:t>
          </a:r>
        </a:p>
      </dsp:txBody>
      <dsp:txXfrm>
        <a:off x="6009030" y="2526326"/>
        <a:ext cx="1823459" cy="591019"/>
      </dsp:txXfrm>
    </dsp:sp>
    <dsp:sp modelId="{9577613A-F8B4-4D9D-AACD-2CD4C6D06466}">
      <dsp:nvSpPr>
        <dsp:cNvPr id="0" name=""/>
        <dsp:cNvSpPr/>
      </dsp:nvSpPr>
      <dsp:spPr>
        <a:xfrm>
          <a:off x="6025074" y="3109982"/>
          <a:ext cx="1502216" cy="10769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качество предоставляемых социальных услуг</a:t>
          </a:r>
        </a:p>
      </dsp:txBody>
      <dsp:txXfrm>
        <a:off x="6025074" y="3109982"/>
        <a:ext cx="1502216" cy="10769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4A6F7-1A10-4D8C-A011-9E90330E03FC}">
      <dsp:nvSpPr>
        <dsp:cNvPr id="0" name=""/>
        <dsp:cNvSpPr/>
      </dsp:nvSpPr>
      <dsp:spPr>
        <a:xfrm>
          <a:off x="5672035" y="1489230"/>
          <a:ext cx="645399" cy="770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2699" y="0"/>
              </a:lnTo>
              <a:lnTo>
                <a:pt x="322699" y="770444"/>
              </a:lnTo>
              <a:lnTo>
                <a:pt x="645399" y="770444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969608" y="1849326"/>
        <a:ext cx="50252" cy="50252"/>
      </dsp:txXfrm>
    </dsp:sp>
    <dsp:sp modelId="{BC7C340D-51EA-4348-B9C9-5F89CBE0383F}">
      <dsp:nvSpPr>
        <dsp:cNvPr id="0" name=""/>
        <dsp:cNvSpPr/>
      </dsp:nvSpPr>
      <dsp:spPr>
        <a:xfrm>
          <a:off x="5672035" y="1489230"/>
          <a:ext cx="645399" cy="397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2699" y="0"/>
              </a:lnTo>
              <a:lnTo>
                <a:pt x="322699" y="397801"/>
              </a:lnTo>
              <a:lnTo>
                <a:pt x="645399" y="397801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975781" y="1669177"/>
        <a:ext cx="37907" cy="37907"/>
      </dsp:txXfrm>
    </dsp:sp>
    <dsp:sp modelId="{C9073577-EC8A-40B1-BCBD-F7A93D528C37}">
      <dsp:nvSpPr>
        <dsp:cNvPr id="0" name=""/>
        <dsp:cNvSpPr/>
      </dsp:nvSpPr>
      <dsp:spPr>
        <a:xfrm>
          <a:off x="5672035" y="1440341"/>
          <a:ext cx="645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888"/>
              </a:moveTo>
              <a:lnTo>
                <a:pt x="322699" y="48888"/>
              </a:lnTo>
              <a:lnTo>
                <a:pt x="322699" y="45720"/>
              </a:lnTo>
              <a:lnTo>
                <a:pt x="645399" y="4572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978599" y="1469926"/>
        <a:ext cx="32270" cy="32270"/>
      </dsp:txXfrm>
    </dsp:sp>
    <dsp:sp modelId="{8354AE72-2A09-425F-B5D6-A68948A2B5A6}">
      <dsp:nvSpPr>
        <dsp:cNvPr id="0" name=""/>
        <dsp:cNvSpPr/>
      </dsp:nvSpPr>
      <dsp:spPr>
        <a:xfrm>
          <a:off x="5672035" y="1086504"/>
          <a:ext cx="645399" cy="402726"/>
        </a:xfrm>
        <a:custGeom>
          <a:avLst/>
          <a:gdLst/>
          <a:ahLst/>
          <a:cxnLst/>
          <a:rect l="0" t="0" r="0" b="0"/>
          <a:pathLst>
            <a:path>
              <a:moveTo>
                <a:pt x="0" y="402726"/>
              </a:moveTo>
              <a:lnTo>
                <a:pt x="322699" y="402726"/>
              </a:lnTo>
              <a:lnTo>
                <a:pt x="322699" y="0"/>
              </a:lnTo>
              <a:lnTo>
                <a:pt x="645399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975716" y="1268848"/>
        <a:ext cx="38037" cy="38037"/>
      </dsp:txXfrm>
    </dsp:sp>
    <dsp:sp modelId="{1F31716F-4810-40FD-817A-9C73A6E70E37}">
      <dsp:nvSpPr>
        <dsp:cNvPr id="0" name=""/>
        <dsp:cNvSpPr/>
      </dsp:nvSpPr>
      <dsp:spPr>
        <a:xfrm>
          <a:off x="5672035" y="691474"/>
          <a:ext cx="645399" cy="797756"/>
        </a:xfrm>
        <a:custGeom>
          <a:avLst/>
          <a:gdLst/>
          <a:ahLst/>
          <a:cxnLst/>
          <a:rect l="0" t="0" r="0" b="0"/>
          <a:pathLst>
            <a:path>
              <a:moveTo>
                <a:pt x="0" y="797756"/>
              </a:moveTo>
              <a:lnTo>
                <a:pt x="322699" y="797756"/>
              </a:lnTo>
              <a:lnTo>
                <a:pt x="322699" y="0"/>
              </a:lnTo>
              <a:lnTo>
                <a:pt x="645399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969081" y="1064698"/>
        <a:ext cx="51306" cy="51306"/>
      </dsp:txXfrm>
    </dsp:sp>
    <dsp:sp modelId="{6ED848D4-6B02-42DC-9FDF-2E1280348DC2}">
      <dsp:nvSpPr>
        <dsp:cNvPr id="0" name=""/>
        <dsp:cNvSpPr/>
      </dsp:nvSpPr>
      <dsp:spPr>
        <a:xfrm rot="16200000">
          <a:off x="1910444" y="-1344287"/>
          <a:ext cx="1856144" cy="56670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300" kern="1200" dirty="0"/>
            <a:t> </a:t>
          </a:r>
        </a:p>
      </dsp:txBody>
      <dsp:txXfrm>
        <a:off x="1910444" y="-1344287"/>
        <a:ext cx="1856144" cy="5667036"/>
      </dsp:txXfrm>
    </dsp:sp>
    <dsp:sp modelId="{B2F8858F-BB7E-4F5A-BA8B-A7EEBCA0441D}">
      <dsp:nvSpPr>
        <dsp:cNvPr id="0" name=""/>
        <dsp:cNvSpPr/>
      </dsp:nvSpPr>
      <dsp:spPr>
        <a:xfrm>
          <a:off x="6317434" y="553948"/>
          <a:ext cx="4500006" cy="275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1800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внесение изменений в алгоритмы оказания социальной помощи</a:t>
          </a:r>
        </a:p>
      </dsp:txBody>
      <dsp:txXfrm>
        <a:off x="6317434" y="553948"/>
        <a:ext cx="4500006" cy="275050"/>
      </dsp:txXfrm>
    </dsp:sp>
    <dsp:sp modelId="{B6C28518-537A-415A-B838-E5B4BB140508}">
      <dsp:nvSpPr>
        <dsp:cNvPr id="0" name=""/>
        <dsp:cNvSpPr/>
      </dsp:nvSpPr>
      <dsp:spPr>
        <a:xfrm>
          <a:off x="6317434" y="968048"/>
          <a:ext cx="4500006" cy="2369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1800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определение направления развития инфраструктуры</a:t>
          </a:r>
        </a:p>
      </dsp:txBody>
      <dsp:txXfrm>
        <a:off x="6317434" y="968048"/>
        <a:ext cx="4500006" cy="236911"/>
      </dsp:txXfrm>
    </dsp:sp>
    <dsp:sp modelId="{EDB2A2FF-4990-4E43-A0B4-A236CA9E84C2}">
      <dsp:nvSpPr>
        <dsp:cNvPr id="0" name=""/>
        <dsp:cNvSpPr/>
      </dsp:nvSpPr>
      <dsp:spPr>
        <a:xfrm>
          <a:off x="6317434" y="1344009"/>
          <a:ext cx="4500006" cy="284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1800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 err="1"/>
            <a:t>профпереподготовка</a:t>
          </a:r>
          <a:r>
            <a:rPr lang="ru-RU" sz="1100" kern="1200" dirty="0"/>
            <a:t> и создание рабочих мест</a:t>
          </a:r>
        </a:p>
      </dsp:txBody>
      <dsp:txXfrm>
        <a:off x="6317434" y="1344009"/>
        <a:ext cx="4500006" cy="284105"/>
      </dsp:txXfrm>
    </dsp:sp>
    <dsp:sp modelId="{BCCB14BC-8D4B-4EBC-803F-7792D22731B7}">
      <dsp:nvSpPr>
        <dsp:cNvPr id="0" name=""/>
        <dsp:cNvSpPr/>
      </dsp:nvSpPr>
      <dsp:spPr>
        <a:xfrm>
          <a:off x="6317434" y="1767163"/>
          <a:ext cx="4500006" cy="2397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1800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управление потоками внутренней миграции</a:t>
          </a:r>
        </a:p>
      </dsp:txBody>
      <dsp:txXfrm>
        <a:off x="6317434" y="1767163"/>
        <a:ext cx="4500006" cy="239737"/>
      </dsp:txXfrm>
    </dsp:sp>
    <dsp:sp modelId="{CB951933-4417-4B27-BF70-FD418813A318}">
      <dsp:nvSpPr>
        <dsp:cNvPr id="0" name=""/>
        <dsp:cNvSpPr/>
      </dsp:nvSpPr>
      <dsp:spPr>
        <a:xfrm>
          <a:off x="6317434" y="2145950"/>
          <a:ext cx="4500006" cy="227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1800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профилактика негативных социальных явлений, в т.ч. экстремизма</a:t>
          </a:r>
        </a:p>
      </dsp:txBody>
      <dsp:txXfrm>
        <a:off x="6317434" y="2145950"/>
        <a:ext cx="4500006" cy="2274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CBECA-CFC2-4DE6-A725-C980725457B4}">
      <dsp:nvSpPr>
        <dsp:cNvPr id="0" name=""/>
        <dsp:cNvSpPr/>
      </dsp:nvSpPr>
      <dsp:spPr>
        <a:xfrm>
          <a:off x="133944" y="368"/>
          <a:ext cx="3981900" cy="13928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 ТЖС выявление корреляций запросов клиентов от множества сложных факторов (социальный статус, юридический, семейный статус, состояние здоровья, благополучие семьи и т.д.) для вынесения предложений на различные уровни принятия решений с целью улучшения демографической и социальной ситуаций</a:t>
          </a:r>
        </a:p>
      </dsp:txBody>
      <dsp:txXfrm>
        <a:off x="133944" y="368"/>
        <a:ext cx="3981900" cy="1392889"/>
      </dsp:txXfrm>
    </dsp:sp>
    <dsp:sp modelId="{D121C282-7A87-47AE-A160-816705BFFDB4}">
      <dsp:nvSpPr>
        <dsp:cNvPr id="0" name=""/>
        <dsp:cNvSpPr/>
      </dsp:nvSpPr>
      <dsp:spPr>
        <a:xfrm>
          <a:off x="4246962" y="368"/>
          <a:ext cx="1281922" cy="13928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Создание территориальных «тепловых карт» по различным показателям</a:t>
          </a:r>
        </a:p>
      </dsp:txBody>
      <dsp:txXfrm>
        <a:off x="4246962" y="368"/>
        <a:ext cx="1281922" cy="1392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037A158-9F36-4062-97A7-DBF240334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F2CE49-AB4B-468C-935F-E89BF540E9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EE5DE-D067-47B8-BDE0-5C550DBE1666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DA64D-44C1-468C-974A-4CAB9E3B8E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180C29-3B9C-4DC9-A51A-AF997E5EBC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28E99-15C4-4112-8A3A-3DFCD41F3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5114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96FC1-9DA9-43DD-A3D8-231B1839FAE7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46473-1865-4F4E-9C9B-CD537B8B9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70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6473-1865-4F4E-9C9B-CD537B8B93F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40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6473-1865-4F4E-9C9B-CD537B8B93F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05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6473-1865-4F4E-9C9B-CD537B8B93F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306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6473-1865-4F4E-9C9B-CD537B8B93F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004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6473-1865-4F4E-9C9B-CD537B8B93F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81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6473-1865-4F4E-9C9B-CD537B8B93F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342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6473-1865-4F4E-9C9B-CD537B8B93F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05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6473-1865-4F4E-9C9B-CD537B8B93F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8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6473-1865-4F4E-9C9B-CD537B8B93F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23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6473-1865-4F4E-9C9B-CD537B8B93F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1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6473-1865-4F4E-9C9B-CD537B8B93F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1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6473-1865-4F4E-9C9B-CD537B8B93F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38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6473-1865-4F4E-9C9B-CD537B8B93F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95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6473-1865-4F4E-9C9B-CD537B8B93F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621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6473-1865-4F4E-9C9B-CD537B8B93F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34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6473-1865-4F4E-9C9B-CD537B8B93F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37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35F8-5962-45C5-AD5A-BA0388993952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03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EC2E-3C76-47E7-82A6-1BE2A026C61F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5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FCC2-691E-4F08-BD40-79A5C7E4B65B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59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6EE9-661F-4836-8C00-7FFA902314B5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57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2D1B-675C-431D-8AF4-61A16E45DFFA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8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FCCA-5D15-4273-B9CA-DA6E74576A1B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3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549C-A9A5-40D9-AB15-34AB1723BEF9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17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A4BA-024D-434C-8432-EB3772F1B098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2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969F-A108-4FDC-9868-7AD1D69EAFC3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3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FF75-A837-4559-846D-4AAB763D0C1E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9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B066-470C-42FD-9DB5-DF25C6516208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1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48F820-7DC9-414B-BC96-6F6D7068BB2C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8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A724-86BE-40BA-AB1D-D9DC756DF663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6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782948D-6921-4219-8087-887B8B92D45D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34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26" Type="http://schemas.openxmlformats.org/officeDocument/2006/relationships/image" Target="../media/image29.svg"/><Relationship Id="rId3" Type="http://schemas.openxmlformats.org/officeDocument/2006/relationships/image" Target="../media/image7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24" Type="http://schemas.openxmlformats.org/officeDocument/2006/relationships/image" Target="../media/image27.sv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sv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Relationship Id="rId27" Type="http://schemas.openxmlformats.org/officeDocument/2006/relationships/image" Target="../media/image30.png"/><Relationship Id="rId30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3.svg"/><Relationship Id="rId4" Type="http://schemas.openxmlformats.org/officeDocument/2006/relationships/diagramData" Target="../diagrams/data6.xm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18" Type="http://schemas.openxmlformats.org/officeDocument/2006/relationships/image" Target="../media/image45.svg"/><Relationship Id="rId3" Type="http://schemas.openxmlformats.org/officeDocument/2006/relationships/image" Target="../media/image7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3.svg"/><Relationship Id="rId20" Type="http://schemas.openxmlformats.org/officeDocument/2006/relationships/image" Target="../media/image4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38.png"/><Relationship Id="rId5" Type="http://schemas.openxmlformats.org/officeDocument/2006/relationships/image" Target="../media/image22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19" Type="http://schemas.openxmlformats.org/officeDocument/2006/relationships/image" Target="../media/image46.png"/><Relationship Id="rId4" Type="http://schemas.openxmlformats.org/officeDocument/2006/relationships/image" Target="../media/image2.png"/><Relationship Id="rId9" Type="http://schemas.openxmlformats.org/officeDocument/2006/relationships/image" Target="../media/image36.png"/><Relationship Id="rId14" Type="http://schemas.openxmlformats.org/officeDocument/2006/relationships/image" Target="../media/image41.svg"/><Relationship Id="rId22" Type="http://schemas.openxmlformats.org/officeDocument/2006/relationships/image" Target="../media/image4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svg"/><Relationship Id="rId18" Type="http://schemas.openxmlformats.org/officeDocument/2006/relationships/image" Target="../media/image44.png"/><Relationship Id="rId3" Type="http://schemas.openxmlformats.org/officeDocument/2006/relationships/image" Target="../media/image2.png"/><Relationship Id="rId21" Type="http://schemas.openxmlformats.org/officeDocument/2006/relationships/image" Target="../media/image53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17" Type="http://schemas.openxmlformats.org/officeDocument/2006/relationships/image" Target="../media/image51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0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7.svg"/><Relationship Id="rId5" Type="http://schemas.openxmlformats.org/officeDocument/2006/relationships/image" Target="../media/image23.svg"/><Relationship Id="rId15" Type="http://schemas.openxmlformats.org/officeDocument/2006/relationships/image" Target="../media/image43.svg"/><Relationship Id="rId23" Type="http://schemas.openxmlformats.org/officeDocument/2006/relationships/image" Target="../media/image47.svg"/><Relationship Id="rId10" Type="http://schemas.openxmlformats.org/officeDocument/2006/relationships/image" Target="../media/image36.png"/><Relationship Id="rId19" Type="http://schemas.openxmlformats.org/officeDocument/2006/relationships/image" Target="../media/image45.svg"/><Relationship Id="rId4" Type="http://schemas.openxmlformats.org/officeDocument/2006/relationships/image" Target="../media/image22.png"/><Relationship Id="rId9" Type="http://schemas.openxmlformats.org/officeDocument/2006/relationships/image" Target="../media/image39.svg"/><Relationship Id="rId14" Type="http://schemas.openxmlformats.org/officeDocument/2006/relationships/image" Target="../media/image42.png"/><Relationship Id="rId22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10" Type="http://schemas.openxmlformats.org/officeDocument/2006/relationships/image" Target="../media/image2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A5227-5A75-4190-9769-4287A71100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cap="all" dirty="0"/>
              <a:t>Центр помощи семье</a:t>
            </a:r>
            <a:br>
              <a:rPr lang="en-US" sz="4800" cap="all" dirty="0"/>
            </a:br>
            <a:r>
              <a:rPr lang="ru-RU" sz="4800" cap="all" dirty="0"/>
              <a:t>«Помогите моей маме»</a:t>
            </a:r>
            <a:br>
              <a:rPr lang="ru-RU" dirty="0"/>
            </a:br>
            <a:r>
              <a:rPr lang="ru-RU" sz="2300" dirty="0"/>
              <a:t>как эффективный инструмент для формирования единой и доступной</a:t>
            </a:r>
            <a:br>
              <a:rPr lang="en-US" sz="2300" dirty="0"/>
            </a:br>
            <a:r>
              <a:rPr lang="ru-RU" sz="2300" dirty="0"/>
              <a:t>системы социального информирования в стране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999671-D17F-462B-AA93-55FA9C1647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Фонд «СОРАТНИКИ»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ED95EC-E8A2-48E9-A1C7-A90051A83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495" y="0"/>
            <a:ext cx="2162489" cy="2078430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9FC6E7C1-8CB0-44E6-96CB-B8FBEFD5D92F}"/>
              </a:ext>
            </a:extLst>
          </p:cNvPr>
          <p:cNvSpPr txBox="1">
            <a:spLocks/>
          </p:cNvSpPr>
          <p:nvPr/>
        </p:nvSpPr>
        <p:spPr>
          <a:xfrm>
            <a:off x="2168847" y="6430408"/>
            <a:ext cx="7854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bg1"/>
                </a:solidFill>
              </a:rPr>
              <a:t>Москва</a:t>
            </a:r>
          </a:p>
          <a:p>
            <a:r>
              <a:rPr lang="ru-RU" dirty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827975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41A97B-1EAA-4FEF-BCCD-AD9D2DCFF6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5325" y="443122"/>
            <a:ext cx="9374188" cy="55562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400" b="1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Шаг за шагом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EA487A99-A034-4A1D-9306-1617E0C5AE22}"/>
              </a:ext>
            </a:extLst>
          </p:cNvPr>
          <p:cNvSpPr txBox="1">
            <a:spLocks/>
          </p:cNvSpPr>
          <p:nvPr/>
        </p:nvSpPr>
        <p:spPr>
          <a:xfrm>
            <a:off x="1194936" y="1060060"/>
            <a:ext cx="9259973" cy="1488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Накопили опыт и знания по организации службы прямой адресной помощи населению, по автоматизации процессов службы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612145D4-3DA5-46F3-B027-C5A2399F5632}"/>
              </a:ext>
            </a:extLst>
          </p:cNvPr>
          <p:cNvSpPr txBox="1">
            <a:spLocks/>
          </p:cNvSpPr>
          <p:nvPr/>
        </p:nvSpPr>
        <p:spPr>
          <a:xfrm>
            <a:off x="1974376" y="2460651"/>
            <a:ext cx="7007702" cy="12733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2023 году получили субсидию Министерства просвещения РФ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F6A87F8-2953-4DD5-AD03-7CA971319757}"/>
              </a:ext>
            </a:extLst>
          </p:cNvPr>
          <p:cNvSpPr txBox="1">
            <a:spLocks/>
          </p:cNvSpPr>
          <p:nvPr/>
        </p:nvSpPr>
        <p:spPr>
          <a:xfrm>
            <a:off x="2800609" y="3819839"/>
            <a:ext cx="6343391" cy="1550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рамках Центра помощи семье выделили в отдельное подразделение  Службу помощи родителям</a:t>
            </a:r>
          </a:p>
        </p:txBody>
      </p:sp>
      <p:sp>
        <p:nvSpPr>
          <p:cNvPr id="4" name="Стрелка: изогнутая 3">
            <a:extLst>
              <a:ext uri="{FF2B5EF4-FFF2-40B4-BE49-F238E27FC236}">
                <a16:creationId xmlns:a16="http://schemas.microsoft.com/office/drawing/2014/main" id="{21750C0D-EBAB-4B6E-A784-3C6AADCA5A75}"/>
              </a:ext>
            </a:extLst>
          </p:cNvPr>
          <p:cNvSpPr/>
          <p:nvPr/>
        </p:nvSpPr>
        <p:spPr>
          <a:xfrm rot="10800000" flipH="1">
            <a:off x="1311370" y="2359716"/>
            <a:ext cx="468798" cy="488010"/>
          </a:xfrm>
          <a:prstGeom prst="bentArrow">
            <a:avLst>
              <a:gd name="adj1" fmla="val 18905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: изогнутая 17">
            <a:extLst>
              <a:ext uri="{FF2B5EF4-FFF2-40B4-BE49-F238E27FC236}">
                <a16:creationId xmlns:a16="http://schemas.microsoft.com/office/drawing/2014/main" id="{AF92D4A5-91BE-4313-A64D-0F078711F012}"/>
              </a:ext>
            </a:extLst>
          </p:cNvPr>
          <p:cNvSpPr/>
          <p:nvPr/>
        </p:nvSpPr>
        <p:spPr>
          <a:xfrm rot="10800000" flipH="1">
            <a:off x="2077952" y="3670130"/>
            <a:ext cx="468798" cy="488010"/>
          </a:xfrm>
          <a:prstGeom prst="bentArrow">
            <a:avLst>
              <a:gd name="adj1" fmla="val 18905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0F7838-E659-4F7B-8C75-E4B58F4D3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511" y="3670130"/>
            <a:ext cx="1487339" cy="181696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1A4834D-D7DE-4F41-AF95-DFFB3849E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482" y="1721744"/>
            <a:ext cx="2725442" cy="181696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20FD37-C847-498E-B85F-7B9193ADF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394" y="1874723"/>
            <a:ext cx="1330648" cy="14576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C8DE560-9B57-4B5A-B1E7-0CD8A8C99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1351" y="25510"/>
            <a:ext cx="1330648" cy="127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id="{12BAB93A-F99E-46E7-AC3D-9F75EFBD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10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EA37D3F3-3266-47E7-862F-37E6B5506323}"/>
              </a:ext>
            </a:extLst>
          </p:cNvPr>
          <p:cNvSpPr txBox="1">
            <a:spLocks/>
          </p:cNvSpPr>
          <p:nvPr/>
        </p:nvSpPr>
        <p:spPr>
          <a:xfrm>
            <a:off x="584662" y="5881840"/>
            <a:ext cx="8534400" cy="4778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n w="0"/>
                <a:solidFill>
                  <a:srgbClr val="E7630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Дорогу осилит идущий</a:t>
            </a:r>
            <a:endParaRPr lang="ru-RU" sz="2000" dirty="0">
              <a:solidFill>
                <a:srgbClr val="E7630F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ABE68FD-5551-486F-B749-3BB6A4343C74}"/>
              </a:ext>
            </a:extLst>
          </p:cNvPr>
          <p:cNvCxnSpPr>
            <a:cxnSpLocks/>
          </p:cNvCxnSpPr>
          <p:nvPr/>
        </p:nvCxnSpPr>
        <p:spPr>
          <a:xfrm>
            <a:off x="695325" y="5811108"/>
            <a:ext cx="10801350" cy="0"/>
          </a:xfrm>
          <a:prstGeom prst="line">
            <a:avLst/>
          </a:prstGeom>
          <a:ln>
            <a:solidFill>
              <a:srgbClr val="E7630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76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41A97B-1EAA-4FEF-BCCD-AD9D2DCFF6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447" y="464337"/>
            <a:ext cx="9374188" cy="55562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400" b="1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Служба помощи родителям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8D196575-CAE9-435B-933F-6224F23F0CD4}"/>
              </a:ext>
            </a:extLst>
          </p:cNvPr>
          <p:cNvSpPr txBox="1">
            <a:spLocks/>
          </p:cNvSpPr>
          <p:nvPr/>
        </p:nvSpPr>
        <p:spPr>
          <a:xfrm>
            <a:off x="584662" y="811328"/>
            <a:ext cx="9259973" cy="555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400" cap="small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 работающий контакт-центр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6498D2-8AAD-44B2-84AE-50E76EBD8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1351" y="25510"/>
            <a:ext cx="1330648" cy="127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2397C266-CC05-41E8-AADB-7BFA77F9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11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D1CF5F41-9AE8-4B78-8A1B-AB370B95577A}"/>
              </a:ext>
            </a:extLst>
          </p:cNvPr>
          <p:cNvSpPr txBox="1">
            <a:spLocks/>
          </p:cNvSpPr>
          <p:nvPr/>
        </p:nvSpPr>
        <p:spPr>
          <a:xfrm>
            <a:off x="584662" y="5879926"/>
            <a:ext cx="8534400" cy="4778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n w="0"/>
                <a:solidFill>
                  <a:srgbClr val="E7630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Главная задача — помочь в сложной ситуации</a:t>
            </a:r>
            <a:endParaRPr lang="ru-RU" sz="2000" dirty="0">
              <a:solidFill>
                <a:srgbClr val="E7630F"/>
              </a:solidFill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5EC44276-96E6-4CA9-B651-D544A6B5EB21}"/>
              </a:ext>
            </a:extLst>
          </p:cNvPr>
          <p:cNvCxnSpPr>
            <a:cxnSpLocks/>
          </p:cNvCxnSpPr>
          <p:nvPr/>
        </p:nvCxnSpPr>
        <p:spPr>
          <a:xfrm>
            <a:off x="695325" y="5811108"/>
            <a:ext cx="10801350" cy="0"/>
          </a:xfrm>
          <a:prstGeom prst="line">
            <a:avLst/>
          </a:prstGeom>
          <a:ln>
            <a:solidFill>
              <a:srgbClr val="E7630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ED0E6880-EDB9-42BF-A509-6016DAE521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056972"/>
              </p:ext>
            </p:extLst>
          </p:nvPr>
        </p:nvGraphicFramePr>
        <p:xfrm>
          <a:off x="999639" y="1628568"/>
          <a:ext cx="4025410" cy="126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E33DE2B-828D-4539-8D07-D4F041F206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970189"/>
              </p:ext>
            </p:extLst>
          </p:nvPr>
        </p:nvGraphicFramePr>
        <p:xfrm>
          <a:off x="6844949" y="1628568"/>
          <a:ext cx="5999371" cy="401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31DA53DA-4F8F-488D-87AF-9E44B0DC3A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0933317"/>
              </p:ext>
            </p:extLst>
          </p:nvPr>
        </p:nvGraphicFramePr>
        <p:xfrm>
          <a:off x="754216" y="3019537"/>
          <a:ext cx="4416031" cy="2689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A14287E-276B-4E97-95A6-042DAD674D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53869" y="2148701"/>
            <a:ext cx="2096071" cy="25605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5CA308-6507-4540-B739-02ED1BE458F6}"/>
              </a:ext>
            </a:extLst>
          </p:cNvPr>
          <p:cNvSpPr/>
          <p:nvPr/>
        </p:nvSpPr>
        <p:spPr>
          <a:xfrm>
            <a:off x="7677150" y="1979490"/>
            <a:ext cx="343401" cy="33418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ED8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800" cap="small" spc="-2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мероприятия</a:t>
            </a:r>
            <a:endParaRPr lang="ru-RU" sz="1600" cap="small" spc="-2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6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17C2B9-C5FF-45A8-B78D-309563BED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0" y="1527726"/>
            <a:ext cx="5127568" cy="3664083"/>
          </a:xfrm>
          <a:prstGeom prst="rect">
            <a:avLst/>
          </a:prstGeom>
        </p:spPr>
      </p:pic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B937536-8092-4F1C-A32F-D7570EC3A993}"/>
              </a:ext>
            </a:extLst>
          </p:cNvPr>
          <p:cNvSpPr/>
          <p:nvPr/>
        </p:nvSpPr>
        <p:spPr>
          <a:xfrm>
            <a:off x="6256479" y="2163733"/>
            <a:ext cx="2481635" cy="27468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41A97B-1EAA-4FEF-BCCD-AD9D2DCFF6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4764" y="464337"/>
            <a:ext cx="9374188" cy="55562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400" b="1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Центр помощи семье «Помогите моей маме»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8D196575-CAE9-435B-933F-6224F23F0CD4}"/>
              </a:ext>
            </a:extLst>
          </p:cNvPr>
          <p:cNvSpPr txBox="1">
            <a:spLocks/>
          </p:cNvSpPr>
          <p:nvPr/>
        </p:nvSpPr>
        <p:spPr>
          <a:xfrm>
            <a:off x="584663" y="811328"/>
            <a:ext cx="8159288" cy="5550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400" cap="small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 оперативной помощи людям, попавшим в трудную жизненную ситуацию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6498D2-8AAD-44B2-84AE-50E76EBD8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1351" y="25510"/>
            <a:ext cx="1330648" cy="127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2397C266-CC05-41E8-AADB-7BFA77F9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12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Рисунок 9" descr="Ребенок с воздушным шаром со сплошной заливкой">
            <a:extLst>
              <a:ext uri="{FF2B5EF4-FFF2-40B4-BE49-F238E27FC236}">
                <a16:creationId xmlns:a16="http://schemas.microsoft.com/office/drawing/2014/main" id="{8F9F3D44-D0AC-46CA-B9D5-AB8B38DA6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28836" y="2729724"/>
            <a:ext cx="914400" cy="914400"/>
          </a:xfrm>
          <a:prstGeom prst="rect">
            <a:avLst/>
          </a:prstGeom>
        </p:spPr>
      </p:pic>
      <p:pic>
        <p:nvPicPr>
          <p:cNvPr id="12" name="Рисунок 11" descr="Школьный класс со сплошной заливкой">
            <a:extLst>
              <a:ext uri="{FF2B5EF4-FFF2-40B4-BE49-F238E27FC236}">
                <a16:creationId xmlns:a16="http://schemas.microsoft.com/office/drawing/2014/main" id="{09A81553-24CC-4134-B199-924BB5E4C1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10594" y="3639366"/>
            <a:ext cx="606015" cy="606015"/>
          </a:xfrm>
          <a:prstGeom prst="rect">
            <a:avLst/>
          </a:prstGeom>
        </p:spPr>
      </p:pic>
      <p:pic>
        <p:nvPicPr>
          <p:cNvPr id="23" name="Рисунок 22" descr="Смущенный человек со сплошной заливкой">
            <a:extLst>
              <a:ext uri="{FF2B5EF4-FFF2-40B4-BE49-F238E27FC236}">
                <a16:creationId xmlns:a16="http://schemas.microsoft.com/office/drawing/2014/main" id="{5379B9F5-DFBC-4117-8411-26049ED5DC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4213" y="2882408"/>
            <a:ext cx="826205" cy="826205"/>
          </a:xfrm>
          <a:prstGeom prst="rect">
            <a:avLst/>
          </a:prstGeom>
        </p:spPr>
      </p:pic>
      <p:pic>
        <p:nvPicPr>
          <p:cNvPr id="27" name="Рисунок 26" descr="Мозговой штурм группы со сплошной заливкой">
            <a:extLst>
              <a:ext uri="{FF2B5EF4-FFF2-40B4-BE49-F238E27FC236}">
                <a16:creationId xmlns:a16="http://schemas.microsoft.com/office/drawing/2014/main" id="{97B37DD1-9E44-47CB-8FD1-5261799809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03348" y="2769635"/>
            <a:ext cx="620507" cy="620507"/>
          </a:xfrm>
          <a:prstGeom prst="rect">
            <a:avLst/>
          </a:prstGeom>
        </p:spPr>
      </p:pic>
      <p:pic>
        <p:nvPicPr>
          <p:cNvPr id="31" name="Рисунок 30" descr="Кресло-каталка со сплошной заливкой">
            <a:extLst>
              <a:ext uri="{FF2B5EF4-FFF2-40B4-BE49-F238E27FC236}">
                <a16:creationId xmlns:a16="http://schemas.microsoft.com/office/drawing/2014/main" id="{0EAC0537-F566-4E42-B62F-085F6F8547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83037" y="3485173"/>
            <a:ext cx="914400" cy="914400"/>
          </a:xfrm>
          <a:prstGeom prst="rect">
            <a:avLst/>
          </a:prstGeom>
        </p:spPr>
      </p:pic>
      <p:pic>
        <p:nvPicPr>
          <p:cNvPr id="33" name="Рисунок 32" descr="Мужчина с тростью со сплошной заливкой">
            <a:extLst>
              <a:ext uri="{FF2B5EF4-FFF2-40B4-BE49-F238E27FC236}">
                <a16:creationId xmlns:a16="http://schemas.microsoft.com/office/drawing/2014/main" id="{7616276E-DC06-478D-983B-D8BA5FFE6FE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82061" y="3299750"/>
            <a:ext cx="914400" cy="914400"/>
          </a:xfrm>
          <a:prstGeom prst="rect">
            <a:avLst/>
          </a:prstGeom>
        </p:spPr>
      </p:pic>
      <p:pic>
        <p:nvPicPr>
          <p:cNvPr id="35" name="Рисунок 34" descr="Мужчина и женщина со сплошной заливкой">
            <a:extLst>
              <a:ext uri="{FF2B5EF4-FFF2-40B4-BE49-F238E27FC236}">
                <a16:creationId xmlns:a16="http://schemas.microsoft.com/office/drawing/2014/main" id="{5093D356-11FF-4662-850C-10B24468E37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50366" y="2838310"/>
            <a:ext cx="914400" cy="914400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D778A2F3-D226-46B6-873D-595A79EA025A}"/>
              </a:ext>
            </a:extLst>
          </p:cNvPr>
          <p:cNvGrpSpPr/>
          <p:nvPr/>
        </p:nvGrpSpPr>
        <p:grpSpPr>
          <a:xfrm>
            <a:off x="5020333" y="2182835"/>
            <a:ext cx="1008792" cy="468214"/>
            <a:chOff x="4567039" y="1669461"/>
            <a:chExt cx="1008792" cy="468214"/>
          </a:xfrm>
        </p:grpSpPr>
        <p:sp>
          <p:nvSpPr>
            <p:cNvPr id="39" name="Стрелка: вправо 38">
              <a:extLst>
                <a:ext uri="{FF2B5EF4-FFF2-40B4-BE49-F238E27FC236}">
                  <a16:creationId xmlns:a16="http://schemas.microsoft.com/office/drawing/2014/main" id="{EF6CF977-A46F-402E-B93D-B12D0C575435}"/>
                </a:ext>
              </a:extLst>
            </p:cNvPr>
            <p:cNvSpPr/>
            <p:nvPr/>
          </p:nvSpPr>
          <p:spPr>
            <a:xfrm>
              <a:off x="4661431" y="1950720"/>
              <a:ext cx="914400" cy="186955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A9EB1FF-6867-4AE1-A9A7-D650B032658B}"/>
                </a:ext>
              </a:extLst>
            </p:cNvPr>
            <p:cNvSpPr txBox="1"/>
            <p:nvPr/>
          </p:nvSpPr>
          <p:spPr>
            <a:xfrm>
              <a:off x="4567039" y="1669461"/>
              <a:ext cx="1005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телефон</a:t>
              </a: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4264C095-9C11-4045-BF18-B22E978E9719}"/>
              </a:ext>
            </a:extLst>
          </p:cNvPr>
          <p:cNvGrpSpPr/>
          <p:nvPr/>
        </p:nvGrpSpPr>
        <p:grpSpPr>
          <a:xfrm>
            <a:off x="5020333" y="2717630"/>
            <a:ext cx="1019048" cy="469294"/>
            <a:chOff x="4556783" y="2204256"/>
            <a:chExt cx="1019048" cy="469294"/>
          </a:xfrm>
        </p:grpSpPr>
        <p:sp>
          <p:nvSpPr>
            <p:cNvPr id="40" name="Стрелка: вправо 39">
              <a:extLst>
                <a:ext uri="{FF2B5EF4-FFF2-40B4-BE49-F238E27FC236}">
                  <a16:creationId xmlns:a16="http://schemas.microsoft.com/office/drawing/2014/main" id="{9FA96D20-666F-429B-A71B-243863DB3320}"/>
                </a:ext>
              </a:extLst>
            </p:cNvPr>
            <p:cNvSpPr/>
            <p:nvPr/>
          </p:nvSpPr>
          <p:spPr>
            <a:xfrm>
              <a:off x="4661431" y="2486595"/>
              <a:ext cx="914400" cy="186955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D245DCA-3EE7-4782-8A09-BAF90BDACE1D}"/>
                </a:ext>
              </a:extLst>
            </p:cNvPr>
            <p:cNvSpPr txBox="1"/>
            <p:nvPr/>
          </p:nvSpPr>
          <p:spPr>
            <a:xfrm>
              <a:off x="4556783" y="2204256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сайт</a:t>
              </a: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EC90BD4D-9A23-4580-96BD-7E32A5220A86}"/>
              </a:ext>
            </a:extLst>
          </p:cNvPr>
          <p:cNvGrpSpPr/>
          <p:nvPr/>
        </p:nvGrpSpPr>
        <p:grpSpPr>
          <a:xfrm>
            <a:off x="5020333" y="3272233"/>
            <a:ext cx="1001011" cy="484717"/>
            <a:chOff x="4571944" y="2758859"/>
            <a:chExt cx="1001011" cy="484717"/>
          </a:xfrm>
        </p:grpSpPr>
        <p:sp>
          <p:nvSpPr>
            <p:cNvPr id="41" name="Стрелка: вправо 40">
              <a:extLst>
                <a:ext uri="{FF2B5EF4-FFF2-40B4-BE49-F238E27FC236}">
                  <a16:creationId xmlns:a16="http://schemas.microsoft.com/office/drawing/2014/main" id="{A479073A-1F5D-4C87-84AC-5C5D18ACD240}"/>
                </a:ext>
              </a:extLst>
            </p:cNvPr>
            <p:cNvSpPr/>
            <p:nvPr/>
          </p:nvSpPr>
          <p:spPr>
            <a:xfrm>
              <a:off x="4658555" y="3056621"/>
              <a:ext cx="914400" cy="186955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70FC24D-AD51-4746-92CD-E83D83F0AE2E}"/>
                </a:ext>
              </a:extLst>
            </p:cNvPr>
            <p:cNvSpPr txBox="1"/>
            <p:nvPr/>
          </p:nvSpPr>
          <p:spPr>
            <a:xfrm>
              <a:off x="4571944" y="2758859"/>
              <a:ext cx="811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/>
                <a:t>емейл</a:t>
              </a:r>
              <a:endParaRPr lang="ru-RU" dirty="0"/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8479FC06-70A1-4CBE-B817-6720CDEFE379}"/>
              </a:ext>
            </a:extLst>
          </p:cNvPr>
          <p:cNvGrpSpPr/>
          <p:nvPr/>
        </p:nvGrpSpPr>
        <p:grpSpPr>
          <a:xfrm>
            <a:off x="5020333" y="3812183"/>
            <a:ext cx="1003887" cy="487006"/>
            <a:chOff x="4571944" y="3298809"/>
            <a:chExt cx="1003887" cy="487006"/>
          </a:xfrm>
        </p:grpSpPr>
        <p:sp>
          <p:nvSpPr>
            <p:cNvPr id="42" name="Стрелка: вправо 41">
              <a:extLst>
                <a:ext uri="{FF2B5EF4-FFF2-40B4-BE49-F238E27FC236}">
                  <a16:creationId xmlns:a16="http://schemas.microsoft.com/office/drawing/2014/main" id="{2BBCF5A3-AFFB-4A34-8A41-5307D0478B4E}"/>
                </a:ext>
              </a:extLst>
            </p:cNvPr>
            <p:cNvSpPr/>
            <p:nvPr/>
          </p:nvSpPr>
          <p:spPr>
            <a:xfrm>
              <a:off x="4661431" y="3598860"/>
              <a:ext cx="914400" cy="186955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AAD13F5-669F-459A-B913-EA95BA7C972A}"/>
                </a:ext>
              </a:extLst>
            </p:cNvPr>
            <p:cNvSpPr txBox="1"/>
            <p:nvPr/>
          </p:nvSpPr>
          <p:spPr>
            <a:xfrm>
              <a:off x="4571944" y="3298809"/>
              <a:ext cx="954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соцсети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939F8DA-C77C-4980-B197-E7DA9C23298F}"/>
              </a:ext>
            </a:extLst>
          </p:cNvPr>
          <p:cNvSpPr txBox="1"/>
          <p:nvPr/>
        </p:nvSpPr>
        <p:spPr>
          <a:xfrm>
            <a:off x="6312735" y="2267627"/>
            <a:ext cx="239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E7630F"/>
                </a:solidFill>
              </a:rPr>
              <a:t>диспетчерская служба</a:t>
            </a:r>
          </a:p>
        </p:txBody>
      </p: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1172516-0027-40B4-ABAD-5D34EC826C37}"/>
              </a:ext>
            </a:extLst>
          </p:cNvPr>
          <p:cNvGrpSpPr/>
          <p:nvPr/>
        </p:nvGrpSpPr>
        <p:grpSpPr>
          <a:xfrm>
            <a:off x="6379764" y="2673049"/>
            <a:ext cx="666568" cy="2031794"/>
            <a:chOff x="5916214" y="2159675"/>
            <a:chExt cx="666568" cy="2031794"/>
          </a:xfrm>
        </p:grpSpPr>
        <p:pic>
          <p:nvPicPr>
            <p:cNvPr id="6" name="Рисунок 5" descr="Центр обработки вызовов со сплошной заливкой">
              <a:extLst>
                <a:ext uri="{FF2B5EF4-FFF2-40B4-BE49-F238E27FC236}">
                  <a16:creationId xmlns:a16="http://schemas.microsoft.com/office/drawing/2014/main" id="{AB44EBCA-D615-4FAE-8B29-01F67345B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916214" y="3524901"/>
              <a:ext cx="666568" cy="666568"/>
            </a:xfrm>
            <a:prstGeom prst="rect">
              <a:avLst/>
            </a:prstGeom>
          </p:spPr>
        </p:pic>
        <p:pic>
          <p:nvPicPr>
            <p:cNvPr id="48" name="Рисунок 47" descr="Центр обработки вызовов со сплошной заливкой">
              <a:extLst>
                <a:ext uri="{FF2B5EF4-FFF2-40B4-BE49-F238E27FC236}">
                  <a16:creationId xmlns:a16="http://schemas.microsoft.com/office/drawing/2014/main" id="{2128E8B3-F40D-4AB0-A716-1F36F675A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916214" y="2842288"/>
              <a:ext cx="666568" cy="666568"/>
            </a:xfrm>
            <a:prstGeom prst="rect">
              <a:avLst/>
            </a:prstGeom>
          </p:spPr>
        </p:pic>
        <p:pic>
          <p:nvPicPr>
            <p:cNvPr id="51" name="Рисунок 50" descr="Центр обработки вызовов со сплошной заливкой">
              <a:extLst>
                <a:ext uri="{FF2B5EF4-FFF2-40B4-BE49-F238E27FC236}">
                  <a16:creationId xmlns:a16="http://schemas.microsoft.com/office/drawing/2014/main" id="{2656CFBE-F605-4A98-8A9C-5F2A4B7F4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916214" y="2159675"/>
              <a:ext cx="666568" cy="666568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B6AA971A-FE9F-4FE7-84A7-9CD5C039BDE7}"/>
              </a:ext>
            </a:extLst>
          </p:cNvPr>
          <p:cNvGrpSpPr/>
          <p:nvPr/>
        </p:nvGrpSpPr>
        <p:grpSpPr>
          <a:xfrm>
            <a:off x="8911822" y="2152635"/>
            <a:ext cx="1930337" cy="471712"/>
            <a:chOff x="8372447" y="1655220"/>
            <a:chExt cx="1930337" cy="471712"/>
          </a:xfrm>
        </p:grpSpPr>
        <p:sp>
          <p:nvSpPr>
            <p:cNvPr id="52" name="Стрелка: вправо 51">
              <a:extLst>
                <a:ext uri="{FF2B5EF4-FFF2-40B4-BE49-F238E27FC236}">
                  <a16:creationId xmlns:a16="http://schemas.microsoft.com/office/drawing/2014/main" id="{BFA2D0B7-93F1-4F43-AA08-AD8DDC4A6341}"/>
                </a:ext>
              </a:extLst>
            </p:cNvPr>
            <p:cNvSpPr/>
            <p:nvPr/>
          </p:nvSpPr>
          <p:spPr>
            <a:xfrm>
              <a:off x="8466839" y="1936479"/>
              <a:ext cx="1835944" cy="190453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C8454E3-9EB5-4C43-8432-10DC606B4BD2}"/>
                </a:ext>
              </a:extLst>
            </p:cNvPr>
            <p:cNvSpPr txBox="1"/>
            <p:nvPr/>
          </p:nvSpPr>
          <p:spPr>
            <a:xfrm>
              <a:off x="8372447" y="1655220"/>
              <a:ext cx="1930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информирование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D80F35AF-EAE7-4CA8-BAF0-CA38CD27996C}"/>
              </a:ext>
            </a:extLst>
          </p:cNvPr>
          <p:cNvGrpSpPr/>
          <p:nvPr/>
        </p:nvGrpSpPr>
        <p:grpSpPr>
          <a:xfrm>
            <a:off x="8911822" y="2884719"/>
            <a:ext cx="1930336" cy="449736"/>
            <a:chOff x="8372447" y="2346537"/>
            <a:chExt cx="1930336" cy="449736"/>
          </a:xfrm>
        </p:grpSpPr>
        <p:sp>
          <p:nvSpPr>
            <p:cNvPr id="54" name="Стрелка: вправо 53">
              <a:extLst>
                <a:ext uri="{FF2B5EF4-FFF2-40B4-BE49-F238E27FC236}">
                  <a16:creationId xmlns:a16="http://schemas.microsoft.com/office/drawing/2014/main" id="{6532C8AB-078E-4B88-AF85-8D36968B844B}"/>
                </a:ext>
              </a:extLst>
            </p:cNvPr>
            <p:cNvSpPr/>
            <p:nvPr/>
          </p:nvSpPr>
          <p:spPr>
            <a:xfrm>
              <a:off x="8466838" y="2627797"/>
              <a:ext cx="1835945" cy="168476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937E23A-8ADB-4793-A2FF-D36A42871ACF}"/>
                </a:ext>
              </a:extLst>
            </p:cNvPr>
            <p:cNvSpPr txBox="1"/>
            <p:nvPr/>
          </p:nvSpPr>
          <p:spPr>
            <a:xfrm>
              <a:off x="8372447" y="2346537"/>
              <a:ext cx="1462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специалисты</a:t>
              </a: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427DD322-F516-4EB5-8AA4-A8E5D2A1795B}"/>
              </a:ext>
            </a:extLst>
          </p:cNvPr>
          <p:cNvGrpSpPr/>
          <p:nvPr/>
        </p:nvGrpSpPr>
        <p:grpSpPr>
          <a:xfrm>
            <a:off x="8911286" y="3594827"/>
            <a:ext cx="1930336" cy="449736"/>
            <a:chOff x="8302781" y="3268574"/>
            <a:chExt cx="1930336" cy="449736"/>
          </a:xfrm>
        </p:grpSpPr>
        <p:sp>
          <p:nvSpPr>
            <p:cNvPr id="56" name="Стрелка: вправо 55">
              <a:extLst>
                <a:ext uri="{FF2B5EF4-FFF2-40B4-BE49-F238E27FC236}">
                  <a16:creationId xmlns:a16="http://schemas.microsoft.com/office/drawing/2014/main" id="{9484718F-6146-4157-8512-1FFC4E054E47}"/>
                </a:ext>
              </a:extLst>
            </p:cNvPr>
            <p:cNvSpPr/>
            <p:nvPr/>
          </p:nvSpPr>
          <p:spPr>
            <a:xfrm>
              <a:off x="8397172" y="3549834"/>
              <a:ext cx="1835945" cy="168476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403A838-F5C8-47E7-AEA4-5E53312EF953}"/>
                </a:ext>
              </a:extLst>
            </p:cNvPr>
            <p:cNvSpPr txBox="1"/>
            <p:nvPr/>
          </p:nvSpPr>
          <p:spPr>
            <a:xfrm>
              <a:off x="8302781" y="3268574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обучение</a:t>
              </a: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A262E78F-9463-4972-AF99-FD3E216335D3}"/>
              </a:ext>
            </a:extLst>
          </p:cNvPr>
          <p:cNvGrpSpPr/>
          <p:nvPr/>
        </p:nvGrpSpPr>
        <p:grpSpPr>
          <a:xfrm>
            <a:off x="8911822" y="4304934"/>
            <a:ext cx="1929800" cy="440064"/>
            <a:chOff x="8323619" y="3807519"/>
            <a:chExt cx="1929800" cy="440064"/>
          </a:xfrm>
        </p:grpSpPr>
        <p:sp>
          <p:nvSpPr>
            <p:cNvPr id="58" name="Стрелка: вправо 57">
              <a:extLst>
                <a:ext uri="{FF2B5EF4-FFF2-40B4-BE49-F238E27FC236}">
                  <a16:creationId xmlns:a16="http://schemas.microsoft.com/office/drawing/2014/main" id="{E7D80AEB-A87A-4A67-93A6-080507B8D741}"/>
                </a:ext>
              </a:extLst>
            </p:cNvPr>
            <p:cNvSpPr/>
            <p:nvPr/>
          </p:nvSpPr>
          <p:spPr>
            <a:xfrm>
              <a:off x="8418011" y="4088779"/>
              <a:ext cx="1835408" cy="158804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D16C832-C9C6-424F-81AB-F0942497CA40}"/>
                </a:ext>
              </a:extLst>
            </p:cNvPr>
            <p:cNvSpPr txBox="1"/>
            <p:nvPr/>
          </p:nvSpPr>
          <p:spPr>
            <a:xfrm>
              <a:off x="8323619" y="3807519"/>
              <a:ext cx="1690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другая помощь</a:t>
              </a:r>
            </a:p>
          </p:txBody>
        </p:sp>
      </p:grpSp>
      <p:pic>
        <p:nvPicPr>
          <p:cNvPr id="61" name="Рисунок 60" descr="Голова с шестеренками со сплошной заливкой">
            <a:extLst>
              <a:ext uri="{FF2B5EF4-FFF2-40B4-BE49-F238E27FC236}">
                <a16:creationId xmlns:a16="http://schemas.microsoft.com/office/drawing/2014/main" id="{DEC7249E-1A7B-4A99-BEBA-425BB0EF38B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968266" y="2155485"/>
            <a:ext cx="490670" cy="490670"/>
          </a:xfrm>
          <a:prstGeom prst="rect">
            <a:avLst/>
          </a:prstGeom>
        </p:spPr>
      </p:pic>
      <p:pic>
        <p:nvPicPr>
          <p:cNvPr id="63" name="Рисунок 62" descr="Лампочка и шестеренка со сплошной заливкой">
            <a:extLst>
              <a:ext uri="{FF2B5EF4-FFF2-40B4-BE49-F238E27FC236}">
                <a16:creationId xmlns:a16="http://schemas.microsoft.com/office/drawing/2014/main" id="{4936B5F0-0103-45A3-83D4-8386C41FB5E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942755" y="4368861"/>
            <a:ext cx="541693" cy="541693"/>
          </a:xfrm>
          <a:prstGeom prst="rect">
            <a:avLst/>
          </a:prstGeom>
        </p:spPr>
      </p:pic>
      <p:sp>
        <p:nvSpPr>
          <p:cNvPr id="77" name="Блок-схема: ссылка на другую страницу 76">
            <a:extLst>
              <a:ext uri="{FF2B5EF4-FFF2-40B4-BE49-F238E27FC236}">
                <a16:creationId xmlns:a16="http://schemas.microsoft.com/office/drawing/2014/main" id="{34CA2002-F4BE-4438-95C7-D261347176E9}"/>
              </a:ext>
            </a:extLst>
          </p:cNvPr>
          <p:cNvSpPr/>
          <p:nvPr/>
        </p:nvSpPr>
        <p:spPr>
          <a:xfrm rot="16200000">
            <a:off x="7320083" y="2877652"/>
            <a:ext cx="1298980" cy="1308746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Целевая аудитория со сплошной заливкой">
            <a:extLst>
              <a:ext uri="{FF2B5EF4-FFF2-40B4-BE49-F238E27FC236}">
                <a16:creationId xmlns:a16="http://schemas.microsoft.com/office/drawing/2014/main" id="{7E167F99-BCFF-4F30-898A-B5E3D90DB57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456413" y="3173897"/>
            <a:ext cx="914400" cy="91440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7F5F868A-82F5-48B5-A942-61797A2EDFAB}"/>
              </a:ext>
            </a:extLst>
          </p:cNvPr>
          <p:cNvSpPr txBox="1"/>
          <p:nvPr/>
        </p:nvSpPr>
        <p:spPr>
          <a:xfrm>
            <a:off x="7472318" y="2975751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анализ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71CCBF4-A50E-4620-9C2F-226401D80039}"/>
              </a:ext>
            </a:extLst>
          </p:cNvPr>
          <p:cNvSpPr txBox="1"/>
          <p:nvPr/>
        </p:nvSpPr>
        <p:spPr>
          <a:xfrm>
            <a:off x="7472776" y="2970285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анализ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E3B3292-7FDD-443D-B5AE-0BA0838ED1F4}"/>
              </a:ext>
            </a:extLst>
          </p:cNvPr>
          <p:cNvSpPr txBox="1"/>
          <p:nvPr/>
        </p:nvSpPr>
        <p:spPr>
          <a:xfrm>
            <a:off x="7264752" y="4459366"/>
            <a:ext cx="1504352" cy="287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отчёты</a:t>
            </a:r>
            <a:endParaRPr lang="ru-RU" sz="1100" dirty="0"/>
          </a:p>
        </p:txBody>
      </p:sp>
      <p:pic>
        <p:nvPicPr>
          <p:cNvPr id="82" name="Рисунок 81" descr="Ползающий ребенок со сплошной заливкой">
            <a:extLst>
              <a:ext uri="{FF2B5EF4-FFF2-40B4-BE49-F238E27FC236}">
                <a16:creationId xmlns:a16="http://schemas.microsoft.com/office/drawing/2014/main" id="{A19C4B7B-B3BE-4219-A2FA-DC39EDA77BF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907707" y="2444783"/>
            <a:ext cx="503452" cy="503452"/>
          </a:xfrm>
          <a:prstGeom prst="rect">
            <a:avLst/>
          </a:prstGeom>
        </p:spPr>
      </p:pic>
      <p:pic>
        <p:nvPicPr>
          <p:cNvPr id="5" name="Рисунок 4" descr="Диаграмма с подъемом со сплошной заливкой">
            <a:extLst>
              <a:ext uri="{FF2B5EF4-FFF2-40B4-BE49-F238E27FC236}">
                <a16:creationId xmlns:a16="http://schemas.microsoft.com/office/drawing/2014/main" id="{51E76FA9-1577-484F-A66E-EF24178326F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062785" y="4419446"/>
            <a:ext cx="304170" cy="30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91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41A97B-1EAA-4FEF-BCCD-AD9D2DCFF6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4764" y="464337"/>
            <a:ext cx="9374188" cy="55562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400" b="1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Центр помощи семье «Помогите моей маме»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8D196575-CAE9-435B-933F-6224F23F0CD4}"/>
              </a:ext>
            </a:extLst>
          </p:cNvPr>
          <p:cNvSpPr txBox="1">
            <a:spLocks/>
          </p:cNvSpPr>
          <p:nvPr/>
        </p:nvSpPr>
        <p:spPr>
          <a:xfrm>
            <a:off x="584663" y="811328"/>
            <a:ext cx="8159288" cy="5550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400" cap="small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 оперативной помощи людям, попавшим в трудную жизненную ситуацию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6498D2-8AAD-44B2-84AE-50E76EBD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351" y="25510"/>
            <a:ext cx="1330648" cy="127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2397C266-CC05-41E8-AADB-7BFA77F9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13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ADF1E00-68B2-44BF-B0AA-547D18B6BB45}"/>
              </a:ext>
            </a:extLst>
          </p:cNvPr>
          <p:cNvSpPr txBox="1"/>
          <p:nvPr/>
        </p:nvSpPr>
        <p:spPr>
          <a:xfrm>
            <a:off x="584662" y="1621991"/>
            <a:ext cx="109120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Ядром Центра является специализированная диспетчерская служба, принимающая заявки от граждан по различным каналам связи: звонки на многоканальный бесплатный номер </a:t>
            </a:r>
            <a:r>
              <a:rPr lang="ru-RU" b="1" dirty="0"/>
              <a:t>8 800 550 98 33</a:t>
            </a:r>
            <a:r>
              <a:rPr lang="ru-RU" dirty="0"/>
              <a:t>, заявки с сайта </a:t>
            </a:r>
            <a:r>
              <a:rPr lang="ru-RU" b="1" dirty="0"/>
              <a:t>https://помогитемоеймаме.рф/</a:t>
            </a:r>
            <a:r>
              <a:rPr lang="ru-RU" dirty="0"/>
              <a:t>, из соцсетей ВКонтакте, Одноклассники, </a:t>
            </a:r>
            <a:r>
              <a:rPr lang="ru-RU" dirty="0" err="1"/>
              <a:t>Телеграм</a:t>
            </a:r>
            <a:r>
              <a:rPr lang="ru-RU" dirty="0"/>
              <a:t>, из электронной почты </a:t>
            </a:r>
            <a:r>
              <a:rPr lang="ru-RU" b="1" dirty="0"/>
              <a:t>contact@so-ratniki.ru</a:t>
            </a:r>
            <a:r>
              <a:rPr lang="ru-RU" dirty="0"/>
              <a:t>. Заявки поступают в единую систему обработки и хранения информации (CRM), разработанную специально для Центра.</a:t>
            </a:r>
          </a:p>
          <a:p>
            <a:endParaRPr lang="ru-RU" dirty="0"/>
          </a:p>
          <a:p>
            <a:r>
              <a:rPr lang="ru-RU" dirty="0"/>
              <a:t>Поступившие заявки обрабатывают операторы с соответствующим профилю Центра образованием — они общаются с клиентами в момент обращения и стараются сразу же предоставить необходимую для решения проблемы информацию. Если же требуется более высокая компетенция, операторы передают обращение профильным специалистам: психологам, юристам, логопедам и т. д. Могут порекомендовать подходящие курсы обучения или обучающие мероприятия.</a:t>
            </a:r>
          </a:p>
          <a:p>
            <a:endParaRPr lang="ru-RU" dirty="0"/>
          </a:p>
          <a:p>
            <a:r>
              <a:rPr lang="ru-RU" sz="1800" dirty="0">
                <a:solidFill>
                  <a:srgbClr val="E763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Информационная система Центра является отечественной разработкой. Функционирует на облачном сервере, размещённом в Российской Федерации и обеспечивающем защиту данных согласно 152-ФЗ.</a:t>
            </a:r>
          </a:p>
        </p:txBody>
      </p:sp>
    </p:spTree>
    <p:extLst>
      <p:ext uri="{BB962C8B-B14F-4D97-AF65-F5344CB8AC3E}">
        <p14:creationId xmlns:p14="http://schemas.microsoft.com/office/powerpoint/2010/main" val="3055397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41A97B-1EAA-4FEF-BCCD-AD9D2DCFF6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4764" y="464337"/>
            <a:ext cx="9374188" cy="55562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400" b="1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Центр помощи семье «Помогите моей маме»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8D196575-CAE9-435B-933F-6224F23F0CD4}"/>
              </a:ext>
            </a:extLst>
          </p:cNvPr>
          <p:cNvSpPr txBox="1">
            <a:spLocks/>
          </p:cNvSpPr>
          <p:nvPr/>
        </p:nvSpPr>
        <p:spPr>
          <a:xfrm>
            <a:off x="584663" y="811328"/>
            <a:ext cx="8159288" cy="5550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400" cap="small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 оперативной помощи людям, попавшим в трудную жизненную ситуацию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6498D2-8AAD-44B2-84AE-50E76EBD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351" y="25510"/>
            <a:ext cx="1330648" cy="127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2397C266-CC05-41E8-AADB-7BFA77F9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14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ADF1E00-68B2-44BF-B0AA-547D18B6BB45}"/>
              </a:ext>
            </a:extLst>
          </p:cNvPr>
          <p:cNvSpPr txBox="1"/>
          <p:nvPr/>
        </p:nvSpPr>
        <p:spPr>
          <a:xfrm>
            <a:off x="584662" y="1621991"/>
            <a:ext cx="10912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Накапливающиеся в информационной системе Центра данные позволяют производить многофакторный анализ обращений граждан с целью выявления тенденций в разрезе регионов, типов запросов, статусов семьи и т. п. На основе выявляемых тенденций можно делать обобщённые выводы и рекомендации как для улучшения работы самого Центра, так и для усовершенствования деятельности центральных и региональных органов власти.</a:t>
            </a:r>
          </a:p>
        </p:txBody>
      </p:sp>
      <p:graphicFrame>
        <p:nvGraphicFramePr>
          <p:cNvPr id="60" name="Схема 59">
            <a:extLst>
              <a:ext uri="{FF2B5EF4-FFF2-40B4-BE49-F238E27FC236}">
                <a16:creationId xmlns:a16="http://schemas.microsoft.com/office/drawing/2014/main" id="{6521AD1E-E17A-4EDD-9AC1-423F65F02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788270"/>
              </p:ext>
            </p:extLst>
          </p:nvPr>
        </p:nvGraphicFramePr>
        <p:xfrm>
          <a:off x="695325" y="3414582"/>
          <a:ext cx="10801350" cy="224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5626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:a16="http://schemas.microsoft.com/office/drawing/2014/main" id="{55DD9F6E-EBCF-4D75-A69D-55486F817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Перспективы</a:t>
            </a:r>
          </a:p>
        </p:txBody>
      </p:sp>
      <p:sp>
        <p:nvSpPr>
          <p:cNvPr id="26" name="Подзаголовок 25">
            <a:extLst>
              <a:ext uri="{FF2B5EF4-FFF2-40B4-BE49-F238E27FC236}">
                <a16:creationId xmlns:a16="http://schemas.microsoft.com/office/drawing/2014/main" id="{EBA3DC51-BA92-468C-8E1F-CCF451D9E3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 чему мы стремимся</a:t>
            </a:r>
          </a:p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Расширение охвата людей, нуждающихся в помощи </a:t>
            </a:r>
          </a:p>
          <a:p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18EC626D-13D6-4504-B890-D2C192DB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15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402294-1F79-4B2C-8B52-1EC940108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495" y="0"/>
            <a:ext cx="2162489" cy="20784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455914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id="{8D196575-CAE9-435B-933F-6224F23F0CD4}"/>
              </a:ext>
            </a:extLst>
          </p:cNvPr>
          <p:cNvSpPr txBox="1">
            <a:spLocks/>
          </p:cNvSpPr>
          <p:nvPr/>
        </p:nvSpPr>
        <p:spPr>
          <a:xfrm>
            <a:off x="595714" y="647689"/>
            <a:ext cx="8159288" cy="555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400" cap="small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работа с региональными органами власти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6498D2-8AAD-44B2-84AE-50E76EBD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351" y="25510"/>
            <a:ext cx="1330648" cy="127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2397C266-CC05-41E8-AADB-7BFA77F9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16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ADF1E00-68B2-44BF-B0AA-547D18B6BB45}"/>
              </a:ext>
            </a:extLst>
          </p:cNvPr>
          <p:cNvSpPr txBox="1"/>
          <p:nvPr/>
        </p:nvSpPr>
        <p:spPr>
          <a:xfrm>
            <a:off x="595852" y="1211534"/>
            <a:ext cx="1091201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Задачи РОИВ</a:t>
            </a:r>
          </a:p>
          <a:p>
            <a:pPr>
              <a:spcBef>
                <a:spcPts val="600"/>
              </a:spcBef>
            </a:pPr>
            <a:r>
              <a:rPr lang="ru-RU" sz="1600" b="1" dirty="0"/>
              <a:t>В соответствии с Указом Президента РФ от 02.07.2021 N 400 "О Стратегии национальной безопасности Российской Федерации»: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сбережение народа России и развитие человеческого потенциала;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развитие институтов гражданского общества, поддержка общественно значимых инициатив, развитие взаимодействия институтов гражданского общества и населения с органами публичной власти в решении вопросов, которые могут вызвать рост социальной напряженности;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противодействие незаконной миграции, усиление контроля за миграционными потоками, социальная и культурная адаптация и интеграция мигрантов.</a:t>
            </a:r>
          </a:p>
          <a:p>
            <a:pPr>
              <a:spcBef>
                <a:spcPts val="600"/>
              </a:spcBef>
            </a:pPr>
            <a:r>
              <a:rPr lang="ru-RU" sz="1600" b="1" dirty="0"/>
              <a:t>В соответствии с Федеральным законом от 28.12.2013 N 442-ФЗ (ред. от 26.12.2024) "Об основах социального обслуживания граждан в Российской Федерации»: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профилактика нуждаемости гражданина в социальном обслуживании;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координация деятельности всех сторон в сфере социального обслуживания в субъекте Российской Федерации;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обеспечение бесплатного доступа к информации о поставщиках социальных услуг, предоставляемых ими социальных услугах, видах социальных услуг, сроках, порядке и об условиях их предоставления;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организация профессионального обучения, профессионального образования и дополнительного профессионального образования работников поставщиков социальных услуг;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обеспечение  территориальной близости и достаточного количества поставщиков социальных услуг для обеспечения потребностей граждан в социальном обслуживании.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4EE6006C-4317-4565-A56E-A4B0F69D1BD2}"/>
              </a:ext>
            </a:extLst>
          </p:cNvPr>
          <p:cNvSpPr txBox="1">
            <a:spLocks/>
          </p:cNvSpPr>
          <p:nvPr/>
        </p:nvSpPr>
        <p:spPr>
          <a:xfrm>
            <a:off x="676760" y="255703"/>
            <a:ext cx="9374188" cy="55562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2400" b="1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Расширение охвата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1784826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id="{8D196575-CAE9-435B-933F-6224F23F0CD4}"/>
              </a:ext>
            </a:extLst>
          </p:cNvPr>
          <p:cNvSpPr txBox="1">
            <a:spLocks/>
          </p:cNvSpPr>
          <p:nvPr/>
        </p:nvSpPr>
        <p:spPr>
          <a:xfrm>
            <a:off x="584663" y="811328"/>
            <a:ext cx="8159288" cy="555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400" cap="small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работа с региональными органами власти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6498D2-8AAD-44B2-84AE-50E76EBD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351" y="25510"/>
            <a:ext cx="1330648" cy="127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2397C266-CC05-41E8-AADB-7BFA77F9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17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4EE6006C-4317-4565-A56E-A4B0F69D1BD2}"/>
              </a:ext>
            </a:extLst>
          </p:cNvPr>
          <p:cNvSpPr txBox="1">
            <a:spLocks/>
          </p:cNvSpPr>
          <p:nvPr/>
        </p:nvSpPr>
        <p:spPr>
          <a:xfrm>
            <a:off x="673234" y="464337"/>
            <a:ext cx="9374188" cy="55562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2400" b="1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Расширение охвата населения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611986-8FF6-45ED-9AFF-9A12AB447807}"/>
              </a:ext>
            </a:extLst>
          </p:cNvPr>
          <p:cNvSpPr txBox="1"/>
          <p:nvPr/>
        </p:nvSpPr>
        <p:spPr>
          <a:xfrm>
            <a:off x="584663" y="1644306"/>
            <a:ext cx="109120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/>
              <a:t>Направления работы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выявить потребности населения;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обеспечить доступность социальных услуг;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определить направления развития социальной инфраструктуры.</a:t>
            </a: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rgbClr val="E7630F"/>
                </a:solidFill>
              </a:rPr>
              <a:t>Это в итоге позволит </a:t>
            </a:r>
            <a:r>
              <a:rPr lang="ru-RU" dirty="0">
                <a:solidFill>
                  <a:srgbClr val="E7630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социальную стабильность в регионе.</a:t>
            </a:r>
            <a:endParaRPr lang="ru-RU" dirty="0">
              <a:solidFill>
                <a:srgbClr val="E7630F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27F1379-E869-4C55-B777-80ACAFC90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218361"/>
              </p:ext>
            </p:extLst>
          </p:nvPr>
        </p:nvGraphicFramePr>
        <p:xfrm>
          <a:off x="695325" y="3184638"/>
          <a:ext cx="10801350" cy="312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8969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id="{8D196575-CAE9-435B-933F-6224F23F0CD4}"/>
              </a:ext>
            </a:extLst>
          </p:cNvPr>
          <p:cNvSpPr txBox="1">
            <a:spLocks/>
          </p:cNvSpPr>
          <p:nvPr/>
        </p:nvSpPr>
        <p:spPr>
          <a:xfrm>
            <a:off x="584663" y="811328"/>
            <a:ext cx="8159288" cy="555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400" cap="small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работа с региональными органами власти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6498D2-8AAD-44B2-84AE-50E76EBD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351" y="25510"/>
            <a:ext cx="1330648" cy="127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2397C266-CC05-41E8-AADB-7BFA77F9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18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4EE6006C-4317-4565-A56E-A4B0F69D1BD2}"/>
              </a:ext>
            </a:extLst>
          </p:cNvPr>
          <p:cNvSpPr txBox="1">
            <a:spLocks/>
          </p:cNvSpPr>
          <p:nvPr/>
        </p:nvSpPr>
        <p:spPr>
          <a:xfrm>
            <a:off x="673234" y="464337"/>
            <a:ext cx="9374188" cy="55562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2400" b="1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Расширение охвата населения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27F4F60-DBCF-4D31-9B15-D6F442A8EF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6499297"/>
              </p:ext>
            </p:extLst>
          </p:nvPr>
        </p:nvGraphicFramePr>
        <p:xfrm>
          <a:off x="438817" y="8113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7AA58E3-6D05-429A-9D76-E0E9E18C5F42}"/>
              </a:ext>
            </a:extLst>
          </p:cNvPr>
          <p:cNvSpPr txBox="1"/>
          <p:nvPr/>
        </p:nvSpPr>
        <p:spPr>
          <a:xfrm>
            <a:off x="8725572" y="4624043"/>
            <a:ext cx="314324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саморегулирующийся процесс помощи населению, не требующий постоянного внимания органа власти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AEDD13C-EFC0-499D-8D9C-3E67BB157DD7}"/>
              </a:ext>
            </a:extLst>
          </p:cNvPr>
          <p:cNvGrpSpPr/>
          <p:nvPr/>
        </p:nvGrpSpPr>
        <p:grpSpPr>
          <a:xfrm>
            <a:off x="9762526" y="2261212"/>
            <a:ext cx="1887339" cy="1083762"/>
            <a:chOff x="4446750" y="1442605"/>
            <a:chExt cx="1887339" cy="1083762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2A725386-17D6-4514-A6D1-86DA4E36E5C7}"/>
                </a:ext>
              </a:extLst>
            </p:cNvPr>
            <p:cNvSpPr/>
            <p:nvPr/>
          </p:nvSpPr>
          <p:spPr>
            <a:xfrm>
              <a:off x="4446750" y="1442605"/>
              <a:ext cx="1887339" cy="108376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B1BCCC-7E6E-461A-91A3-139E9C8B3239}"/>
                </a:ext>
              </a:extLst>
            </p:cNvPr>
            <p:cNvSpPr txBox="1"/>
            <p:nvPr/>
          </p:nvSpPr>
          <p:spPr>
            <a:xfrm>
              <a:off x="4488313" y="1518717"/>
              <a:ext cx="18042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cap="all" dirty="0">
                  <a:solidFill>
                    <a:srgbClr val="E7630F"/>
                  </a:solidFill>
                </a:rPr>
                <a:t>диспетчерский центр</a:t>
              </a:r>
            </a:p>
          </p:txBody>
        </p:sp>
        <p:pic>
          <p:nvPicPr>
            <p:cNvPr id="20" name="Рисунок 19" descr="Центр обработки вызовов со сплошной заливкой">
              <a:extLst>
                <a:ext uri="{FF2B5EF4-FFF2-40B4-BE49-F238E27FC236}">
                  <a16:creationId xmlns:a16="http://schemas.microsoft.com/office/drawing/2014/main" id="{2D69A69C-E589-41DD-8A89-6907F0DFA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25884" y="1859594"/>
              <a:ext cx="506940" cy="555793"/>
            </a:xfrm>
            <a:prstGeom prst="rect">
              <a:avLst/>
            </a:prstGeom>
          </p:spPr>
        </p:pic>
        <p:pic>
          <p:nvPicPr>
            <p:cNvPr id="21" name="Рисунок 20" descr="Центр обработки вызовов со сплошной заливкой">
              <a:extLst>
                <a:ext uri="{FF2B5EF4-FFF2-40B4-BE49-F238E27FC236}">
                  <a16:creationId xmlns:a16="http://schemas.microsoft.com/office/drawing/2014/main" id="{E03F1C21-3931-4F68-8F39-00E15D841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25298" y="1859594"/>
              <a:ext cx="506940" cy="555793"/>
            </a:xfrm>
            <a:prstGeom prst="rect">
              <a:avLst/>
            </a:prstGeom>
          </p:spPr>
        </p:pic>
        <p:pic>
          <p:nvPicPr>
            <p:cNvPr id="22" name="Рисунок 21" descr="Центр обработки вызовов со сплошной заливкой">
              <a:extLst>
                <a:ext uri="{FF2B5EF4-FFF2-40B4-BE49-F238E27FC236}">
                  <a16:creationId xmlns:a16="http://schemas.microsoft.com/office/drawing/2014/main" id="{1B181978-9C22-4633-8DC8-9FB218D9B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524713" y="1859594"/>
              <a:ext cx="506940" cy="555793"/>
            </a:xfrm>
            <a:prstGeom prst="rect">
              <a:avLst/>
            </a:prstGeom>
          </p:spPr>
        </p:pic>
      </p:grpSp>
      <p:sp>
        <p:nvSpPr>
          <p:cNvPr id="9" name="Крест 8">
            <a:extLst>
              <a:ext uri="{FF2B5EF4-FFF2-40B4-BE49-F238E27FC236}">
                <a16:creationId xmlns:a16="http://schemas.microsoft.com/office/drawing/2014/main" id="{F525872D-8132-4B49-BAB3-7A5DB545EA88}"/>
              </a:ext>
            </a:extLst>
          </p:cNvPr>
          <p:cNvSpPr/>
          <p:nvPr/>
        </p:nvSpPr>
        <p:spPr>
          <a:xfrm>
            <a:off x="8906752" y="2544190"/>
            <a:ext cx="555625" cy="555625"/>
          </a:xfrm>
          <a:prstGeom prst="plus">
            <a:avLst>
              <a:gd name="adj" fmla="val 4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>
            <a:extLst>
              <a:ext uri="{FF2B5EF4-FFF2-40B4-BE49-F238E27FC236}">
                <a16:creationId xmlns:a16="http://schemas.microsoft.com/office/drawing/2014/main" id="{0459932A-C734-48D2-9CAF-ABD098E6D3D7}"/>
              </a:ext>
            </a:extLst>
          </p:cNvPr>
          <p:cNvSpPr/>
          <p:nvPr/>
        </p:nvSpPr>
        <p:spPr>
          <a:xfrm rot="5400000">
            <a:off x="9923342" y="2652363"/>
            <a:ext cx="709932" cy="27431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7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id="{8D196575-CAE9-435B-933F-6224F23F0CD4}"/>
              </a:ext>
            </a:extLst>
          </p:cNvPr>
          <p:cNvSpPr txBox="1">
            <a:spLocks/>
          </p:cNvSpPr>
          <p:nvPr/>
        </p:nvSpPr>
        <p:spPr>
          <a:xfrm>
            <a:off x="584663" y="811328"/>
            <a:ext cx="8159288" cy="555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400" cap="small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работа с региональными органами власти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6498D2-8AAD-44B2-84AE-50E76EBD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351" y="25510"/>
            <a:ext cx="1330648" cy="127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2397C266-CC05-41E8-AADB-7BFA77F9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19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ADF1E00-68B2-44BF-B0AA-547D18B6BB45}"/>
              </a:ext>
            </a:extLst>
          </p:cNvPr>
          <p:cNvSpPr txBox="1"/>
          <p:nvPr/>
        </p:nvSpPr>
        <p:spPr>
          <a:xfrm>
            <a:off x="584662" y="1688785"/>
            <a:ext cx="10912013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 органы власти могут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опереться на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помощи семье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решении стоящих перед ними социальных задач более эффективно и в более короткие сроки, поскольку: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годы работы Центра накоплен большой опыт взаимодействия с населением для решения социальных проблем;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большая часть необходимой информационно-технической инфраструктуры Центра уже существует и отлажена;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 слаженный коллектив специалистов, способных решать поставленные Центром задачи;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Центре имеется постоянно расширяемый пул информационно-методических материалов;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работая в рамках благотворительного фонда, Центр использует выделяемые ему средства эффективно и с максимально возможным итоговым результатом.</a:t>
            </a: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E763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Компетенции и опыт Центра помощи семье позволяют наладить саморегулирующийся процесс помощи населению таким образом, чтобы как можно больше снять эту нагрузку с плеч РОИВ.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4EE6006C-4317-4565-A56E-A4B0F69D1BD2}"/>
              </a:ext>
            </a:extLst>
          </p:cNvPr>
          <p:cNvSpPr txBox="1">
            <a:spLocks/>
          </p:cNvSpPr>
          <p:nvPr/>
        </p:nvSpPr>
        <p:spPr>
          <a:xfrm>
            <a:off x="673234" y="464337"/>
            <a:ext cx="9374188" cy="55562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2400" b="1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Расширение охвата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29737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:a16="http://schemas.microsoft.com/office/drawing/2014/main" id="{55DD9F6E-EBCF-4D75-A69D-55486F817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ЗАЧЕМ</a:t>
            </a:r>
          </a:p>
        </p:txBody>
      </p:sp>
      <p:sp>
        <p:nvSpPr>
          <p:cNvPr id="26" name="Подзаголовок 25">
            <a:extLst>
              <a:ext uri="{FF2B5EF4-FFF2-40B4-BE49-F238E27FC236}">
                <a16:creationId xmlns:a16="http://schemas.microsoft.com/office/drawing/2014/main" id="{EBA3DC51-BA92-468C-8E1F-CCF451D9E3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Мы понимаем задачи, которые ставит государство,</a:t>
            </a:r>
            <a:b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знаем, как их решать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330CD387-55E6-4117-BADA-9C2AEEC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2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71285A-14E9-4F6B-B972-4593EEF55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495" y="0"/>
            <a:ext cx="2162489" cy="20784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534010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17C2B9-C5FF-45A8-B78D-309563BED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04" y="1697306"/>
            <a:ext cx="1944642" cy="138961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041A97B-1EAA-4FEF-BCCD-AD9D2DCFF6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3234" y="464337"/>
            <a:ext cx="9374188" cy="55562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400" b="1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Расширение охвата населения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8D196575-CAE9-435B-933F-6224F23F0CD4}"/>
              </a:ext>
            </a:extLst>
          </p:cNvPr>
          <p:cNvSpPr txBox="1">
            <a:spLocks/>
          </p:cNvSpPr>
          <p:nvPr/>
        </p:nvSpPr>
        <p:spPr>
          <a:xfrm>
            <a:off x="584663" y="811328"/>
            <a:ext cx="8159288" cy="555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400" cap="small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задействование партнёров в регионах для помощи людям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6498D2-8AAD-44B2-84AE-50E76EBD8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1351" y="25510"/>
            <a:ext cx="1330648" cy="127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2397C266-CC05-41E8-AADB-7BFA77F9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20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id="{EF6CF977-A46F-402E-B93D-B12D0C575435}"/>
              </a:ext>
            </a:extLst>
          </p:cNvPr>
          <p:cNvSpPr/>
          <p:nvPr/>
        </p:nvSpPr>
        <p:spPr>
          <a:xfrm>
            <a:off x="3151343" y="2218027"/>
            <a:ext cx="1286013" cy="18695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9EB1FF-6867-4AE1-A9A7-D650B032658B}"/>
              </a:ext>
            </a:extLst>
          </p:cNvPr>
          <p:cNvSpPr txBox="1"/>
          <p:nvPr/>
        </p:nvSpPr>
        <p:spPr>
          <a:xfrm>
            <a:off x="3056952" y="1898931"/>
            <a:ext cx="1495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каналы связи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D245DCA-3EE7-4782-8A09-BAF90BDACE1D}"/>
              </a:ext>
            </a:extLst>
          </p:cNvPr>
          <p:cNvSpPr txBox="1"/>
          <p:nvPr/>
        </p:nvSpPr>
        <p:spPr>
          <a:xfrm>
            <a:off x="3072040" y="2389688"/>
            <a:ext cx="1191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телефон, сайт,</a:t>
            </a:r>
          </a:p>
          <a:p>
            <a:r>
              <a:rPr lang="ru-RU" sz="1200" dirty="0" err="1"/>
              <a:t>емейл</a:t>
            </a:r>
            <a:r>
              <a:rPr lang="ru-RU" sz="1200" dirty="0"/>
              <a:t>, соцсети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397C398-674D-4BC2-858F-D63913FA43AB}"/>
              </a:ext>
            </a:extLst>
          </p:cNvPr>
          <p:cNvGrpSpPr/>
          <p:nvPr/>
        </p:nvGrpSpPr>
        <p:grpSpPr>
          <a:xfrm>
            <a:off x="4782807" y="1934159"/>
            <a:ext cx="1887339" cy="1083762"/>
            <a:chOff x="4446750" y="1442605"/>
            <a:chExt cx="1887339" cy="1083762"/>
          </a:xfrm>
        </p:grpSpPr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BB937536-8092-4F1C-A32F-D7570EC3A993}"/>
                </a:ext>
              </a:extLst>
            </p:cNvPr>
            <p:cNvSpPr/>
            <p:nvPr/>
          </p:nvSpPr>
          <p:spPr>
            <a:xfrm>
              <a:off x="4446750" y="1442605"/>
              <a:ext cx="1887339" cy="108376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939F8DA-C77C-4980-B197-E7DA9C23298F}"/>
                </a:ext>
              </a:extLst>
            </p:cNvPr>
            <p:cNvSpPr txBox="1"/>
            <p:nvPr/>
          </p:nvSpPr>
          <p:spPr>
            <a:xfrm>
              <a:off x="4488313" y="1518717"/>
              <a:ext cx="18042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cap="all" dirty="0">
                  <a:solidFill>
                    <a:srgbClr val="E7630F"/>
                  </a:solidFill>
                </a:rPr>
                <a:t>диспетчерский центр</a:t>
              </a:r>
            </a:p>
          </p:txBody>
        </p:sp>
        <p:pic>
          <p:nvPicPr>
            <p:cNvPr id="6" name="Рисунок 5" descr="Центр обработки вызовов со сплошной заливкой">
              <a:extLst>
                <a:ext uri="{FF2B5EF4-FFF2-40B4-BE49-F238E27FC236}">
                  <a16:creationId xmlns:a16="http://schemas.microsoft.com/office/drawing/2014/main" id="{AB44EBCA-D615-4FAE-8B29-01F67345B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25884" y="1859594"/>
              <a:ext cx="506940" cy="555793"/>
            </a:xfrm>
            <a:prstGeom prst="rect">
              <a:avLst/>
            </a:prstGeom>
          </p:spPr>
        </p:pic>
        <p:pic>
          <p:nvPicPr>
            <p:cNvPr id="48" name="Рисунок 47" descr="Центр обработки вызовов со сплошной заливкой">
              <a:extLst>
                <a:ext uri="{FF2B5EF4-FFF2-40B4-BE49-F238E27FC236}">
                  <a16:creationId xmlns:a16="http://schemas.microsoft.com/office/drawing/2014/main" id="{2128E8B3-F40D-4AB0-A716-1F36F675A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25298" y="1859594"/>
              <a:ext cx="506940" cy="555793"/>
            </a:xfrm>
            <a:prstGeom prst="rect">
              <a:avLst/>
            </a:prstGeom>
          </p:spPr>
        </p:pic>
        <p:pic>
          <p:nvPicPr>
            <p:cNvPr id="51" name="Рисунок 50" descr="Центр обработки вызовов со сплошной заливкой">
              <a:extLst>
                <a:ext uri="{FF2B5EF4-FFF2-40B4-BE49-F238E27FC236}">
                  <a16:creationId xmlns:a16="http://schemas.microsoft.com/office/drawing/2014/main" id="{2656CFBE-F605-4A98-8A9C-5F2A4B7F4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24713" y="1859594"/>
              <a:ext cx="506940" cy="555793"/>
            </a:xfrm>
            <a:prstGeom prst="rect">
              <a:avLst/>
            </a:prstGeom>
          </p:spPr>
        </p:pic>
      </p:grp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7640CC83-A824-405C-B34C-B8E55E418D36}"/>
              </a:ext>
            </a:extLst>
          </p:cNvPr>
          <p:cNvSpPr/>
          <p:nvPr/>
        </p:nvSpPr>
        <p:spPr>
          <a:xfrm>
            <a:off x="1168610" y="3445578"/>
            <a:ext cx="9237577" cy="25041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FF3E068-9E29-439A-A2BF-12A4FFDB8A5B}"/>
              </a:ext>
            </a:extLst>
          </p:cNvPr>
          <p:cNvSpPr txBox="1"/>
          <p:nvPr/>
        </p:nvSpPr>
        <p:spPr>
          <a:xfrm>
            <a:off x="1377629" y="3037570"/>
            <a:ext cx="1354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регионы</a:t>
            </a:r>
          </a:p>
        </p:txBody>
      </p:sp>
      <p:pic>
        <p:nvPicPr>
          <p:cNvPr id="110" name="Рисунок 109" descr="Школа со сплошной заливкой">
            <a:extLst>
              <a:ext uri="{FF2B5EF4-FFF2-40B4-BE49-F238E27FC236}">
                <a16:creationId xmlns:a16="http://schemas.microsoft.com/office/drawing/2014/main" id="{EBE11E9A-FAA9-4EC6-BEE3-7D009CD415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56891" y="4253887"/>
            <a:ext cx="1025007" cy="1008219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75F36006-81EB-44E5-8C28-C588ED3821E2}"/>
              </a:ext>
            </a:extLst>
          </p:cNvPr>
          <p:cNvSpPr txBox="1"/>
          <p:nvPr/>
        </p:nvSpPr>
        <p:spPr>
          <a:xfrm>
            <a:off x="8290490" y="5095472"/>
            <a:ext cx="135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E7630F"/>
                </a:solidFill>
              </a:defRPr>
            </a:lvl1pPr>
          </a:lstStyle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государство</a:t>
            </a:r>
          </a:p>
        </p:txBody>
      </p:sp>
      <p:pic>
        <p:nvPicPr>
          <p:cNvPr id="20" name="Рисунок 19" descr="Всеобщий доступ со сплошной заливкой">
            <a:extLst>
              <a:ext uri="{FF2B5EF4-FFF2-40B4-BE49-F238E27FC236}">
                <a16:creationId xmlns:a16="http://schemas.microsoft.com/office/drawing/2014/main" id="{CF7A9B16-ECCC-47FA-BC2F-F80AA47F59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7906" y="4000315"/>
            <a:ext cx="1452171" cy="1452171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ECACD94-AFC8-4C16-BD09-933EF274B885}"/>
              </a:ext>
            </a:extLst>
          </p:cNvPr>
          <p:cNvGrpSpPr/>
          <p:nvPr/>
        </p:nvGrpSpPr>
        <p:grpSpPr>
          <a:xfrm>
            <a:off x="4826670" y="4060180"/>
            <a:ext cx="1759227" cy="1523798"/>
            <a:chOff x="2748112" y="3077326"/>
            <a:chExt cx="1207285" cy="10457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74B3C7D-C8E4-42FF-9765-082F9EA7AB06}"/>
                </a:ext>
              </a:extLst>
            </p:cNvPr>
            <p:cNvSpPr txBox="1"/>
            <p:nvPr/>
          </p:nvSpPr>
          <p:spPr>
            <a:xfrm>
              <a:off x="2748112" y="3835147"/>
              <a:ext cx="1207285" cy="287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партнёры</a:t>
              </a:r>
              <a:endParaRPr lang="ru-RU" sz="1100" dirty="0"/>
            </a:p>
          </p:txBody>
        </p:sp>
        <p:pic>
          <p:nvPicPr>
            <p:cNvPr id="22" name="Рисунок 21" descr="Пользователи со сплошной заливкой">
              <a:extLst>
                <a:ext uri="{FF2B5EF4-FFF2-40B4-BE49-F238E27FC236}">
                  <a16:creationId xmlns:a16="http://schemas.microsoft.com/office/drawing/2014/main" id="{D2464BC9-EAF6-42E8-BE66-BB9E7D661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888099" y="3077326"/>
              <a:ext cx="914400" cy="914400"/>
            </a:xfrm>
            <a:prstGeom prst="rect">
              <a:avLst/>
            </a:prstGeom>
          </p:spPr>
        </p:pic>
      </p:grpSp>
      <p:sp>
        <p:nvSpPr>
          <p:cNvPr id="115" name="Стрелка: вправо 114">
            <a:extLst>
              <a:ext uri="{FF2B5EF4-FFF2-40B4-BE49-F238E27FC236}">
                <a16:creationId xmlns:a16="http://schemas.microsoft.com/office/drawing/2014/main" id="{855247E3-E150-4D90-A4B5-4382FFC525AB}"/>
              </a:ext>
            </a:extLst>
          </p:cNvPr>
          <p:cNvSpPr/>
          <p:nvPr/>
        </p:nvSpPr>
        <p:spPr>
          <a:xfrm rot="2528344">
            <a:off x="6461741" y="3549160"/>
            <a:ext cx="1875536" cy="2177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5" name="Стрелка: влево-вправо 24">
            <a:extLst>
              <a:ext uri="{FF2B5EF4-FFF2-40B4-BE49-F238E27FC236}">
                <a16:creationId xmlns:a16="http://schemas.microsoft.com/office/drawing/2014/main" id="{F3E6D8B1-1BDB-4CE1-9E2C-40C7A4D8B573}"/>
              </a:ext>
            </a:extLst>
          </p:cNvPr>
          <p:cNvSpPr/>
          <p:nvPr/>
        </p:nvSpPr>
        <p:spPr>
          <a:xfrm>
            <a:off x="3218225" y="4798835"/>
            <a:ext cx="1642545" cy="233217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183AB07-1081-4D0E-B010-4EB41A8AF154}"/>
              </a:ext>
            </a:extLst>
          </p:cNvPr>
          <p:cNvGrpSpPr/>
          <p:nvPr/>
        </p:nvGrpSpPr>
        <p:grpSpPr>
          <a:xfrm>
            <a:off x="8211324" y="3884309"/>
            <a:ext cx="1115786" cy="344037"/>
            <a:chOff x="7826647" y="3632069"/>
            <a:chExt cx="1115786" cy="344037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E3B3292-7FDD-443D-B5AE-0BA0838ED1F4}"/>
                </a:ext>
              </a:extLst>
            </p:cNvPr>
            <p:cNvSpPr txBox="1"/>
            <p:nvPr/>
          </p:nvSpPr>
          <p:spPr>
            <a:xfrm>
              <a:off x="8044489" y="3688207"/>
              <a:ext cx="897944" cy="287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dirty="0"/>
                <a:t>отчёты</a:t>
              </a:r>
            </a:p>
          </p:txBody>
        </p:sp>
        <p:pic>
          <p:nvPicPr>
            <p:cNvPr id="5" name="Рисунок 4" descr="Диаграмма с подъемом со сплошной заливкой">
              <a:extLst>
                <a:ext uri="{FF2B5EF4-FFF2-40B4-BE49-F238E27FC236}">
                  <a16:creationId xmlns:a16="http://schemas.microsoft.com/office/drawing/2014/main" id="{51E76FA9-1577-484F-A66E-EF2417832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826647" y="3632069"/>
              <a:ext cx="304170" cy="304170"/>
            </a:xfrm>
            <a:prstGeom prst="rect">
              <a:avLst/>
            </a:prstGeom>
          </p:spPr>
        </p:pic>
      </p:grpSp>
      <p:sp>
        <p:nvSpPr>
          <p:cNvPr id="116" name="Стрелка: влево-вправо 115">
            <a:extLst>
              <a:ext uri="{FF2B5EF4-FFF2-40B4-BE49-F238E27FC236}">
                <a16:creationId xmlns:a16="http://schemas.microsoft.com/office/drawing/2014/main" id="{2643B8AF-BDBA-4AE0-940F-F0D101033997}"/>
              </a:ext>
            </a:extLst>
          </p:cNvPr>
          <p:cNvSpPr/>
          <p:nvPr/>
        </p:nvSpPr>
        <p:spPr>
          <a:xfrm rot="16200000">
            <a:off x="5191708" y="3526217"/>
            <a:ext cx="1010210" cy="234958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9B6DA23-129D-45C1-8F11-B35CE680123A}"/>
              </a:ext>
            </a:extLst>
          </p:cNvPr>
          <p:cNvGrpSpPr/>
          <p:nvPr/>
        </p:nvGrpSpPr>
        <p:grpSpPr>
          <a:xfrm>
            <a:off x="5900907" y="3859252"/>
            <a:ext cx="1145430" cy="369094"/>
            <a:chOff x="5812623" y="3607012"/>
            <a:chExt cx="1145430" cy="369094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5CC1ED9-93CD-4EA4-AA36-14B44F4700B6}"/>
                </a:ext>
              </a:extLst>
            </p:cNvPr>
            <p:cNvSpPr txBox="1"/>
            <p:nvPr/>
          </p:nvSpPr>
          <p:spPr>
            <a:xfrm>
              <a:off x="6060109" y="3688207"/>
              <a:ext cx="897944" cy="287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dirty="0"/>
                <a:t>заявки</a:t>
              </a:r>
            </a:p>
          </p:txBody>
        </p:sp>
        <p:pic>
          <p:nvPicPr>
            <p:cNvPr id="28" name="Рисунок 27" descr="Список со сплошной заливкой">
              <a:extLst>
                <a:ext uri="{FF2B5EF4-FFF2-40B4-BE49-F238E27FC236}">
                  <a16:creationId xmlns:a16="http://schemas.microsoft.com/office/drawing/2014/main" id="{21B3B77C-4C6C-457D-89C9-FB3A5C529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812623" y="3607012"/>
              <a:ext cx="329227" cy="329227"/>
            </a:xfrm>
            <a:prstGeom prst="rect">
              <a:avLst/>
            </a:prstGeom>
          </p:spPr>
        </p:pic>
      </p:grpSp>
      <p:pic>
        <p:nvPicPr>
          <p:cNvPr id="121" name="Рисунок 120" descr="Всеобщий доступ со сплошной заливкой">
            <a:extLst>
              <a:ext uri="{FF2B5EF4-FFF2-40B4-BE49-F238E27FC236}">
                <a16:creationId xmlns:a16="http://schemas.microsoft.com/office/drawing/2014/main" id="{298B9E8F-A7DA-4875-B86A-EC3A557EA5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50860" y="2173162"/>
            <a:ext cx="553693" cy="553693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CB59655-88A3-4530-BD44-389CBCA72A85}"/>
              </a:ext>
            </a:extLst>
          </p:cNvPr>
          <p:cNvGrpSpPr/>
          <p:nvPr/>
        </p:nvGrpSpPr>
        <p:grpSpPr>
          <a:xfrm>
            <a:off x="3859189" y="3804416"/>
            <a:ext cx="1498146" cy="513432"/>
            <a:chOff x="4155576" y="3552176"/>
            <a:chExt cx="1498146" cy="51343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FCC3027-48E2-426D-80F1-D4C6BF116B3A}"/>
                </a:ext>
              </a:extLst>
            </p:cNvPr>
            <p:cNvSpPr txBox="1"/>
            <p:nvPr/>
          </p:nvSpPr>
          <p:spPr>
            <a:xfrm>
              <a:off x="4518172" y="3598172"/>
              <a:ext cx="1135550" cy="467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dirty="0"/>
                <a:t>обратная связь</a:t>
              </a:r>
            </a:p>
          </p:txBody>
        </p:sp>
        <p:pic>
          <p:nvPicPr>
            <p:cNvPr id="8" name="Рисунок 7" descr="Сердце с пульсом со сплошной заливкой">
              <a:extLst>
                <a:ext uri="{FF2B5EF4-FFF2-40B4-BE49-F238E27FC236}">
                  <a16:creationId xmlns:a16="http://schemas.microsoft.com/office/drawing/2014/main" id="{D00728C6-644F-41CB-9B37-F8CE13197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155576" y="3552176"/>
              <a:ext cx="457200" cy="457200"/>
            </a:xfrm>
            <a:prstGeom prst="rect">
              <a:avLst/>
            </a:prstGeom>
          </p:spPr>
        </p:pic>
      </p:grpSp>
      <p:sp>
        <p:nvSpPr>
          <p:cNvPr id="49" name="Стрелка: влево-вправо 48">
            <a:extLst>
              <a:ext uri="{FF2B5EF4-FFF2-40B4-BE49-F238E27FC236}">
                <a16:creationId xmlns:a16="http://schemas.microsoft.com/office/drawing/2014/main" id="{8E6D5F48-179E-40A4-84B4-64BF2A268FBD}"/>
              </a:ext>
            </a:extLst>
          </p:cNvPr>
          <p:cNvSpPr/>
          <p:nvPr/>
        </p:nvSpPr>
        <p:spPr>
          <a:xfrm rot="19298358">
            <a:off x="3028434" y="3561516"/>
            <a:ext cx="1890687" cy="225863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AAAA22D-9880-40D9-AD6C-C1CBDEF6F7CE}"/>
              </a:ext>
            </a:extLst>
          </p:cNvPr>
          <p:cNvGrpSpPr/>
          <p:nvPr/>
        </p:nvGrpSpPr>
        <p:grpSpPr>
          <a:xfrm>
            <a:off x="3274913" y="5058518"/>
            <a:ext cx="1399576" cy="426616"/>
            <a:chOff x="3274913" y="4730606"/>
            <a:chExt cx="1399576" cy="426616"/>
          </a:xfrm>
        </p:grpSpPr>
        <p:pic>
          <p:nvPicPr>
            <p:cNvPr id="15" name="Рисунок 14" descr="Открытая ладонь с растением со сплошной заливкой">
              <a:extLst>
                <a:ext uri="{FF2B5EF4-FFF2-40B4-BE49-F238E27FC236}">
                  <a16:creationId xmlns:a16="http://schemas.microsoft.com/office/drawing/2014/main" id="{6DF741D4-54C3-4C75-81F5-B454BBAEC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274913" y="4730606"/>
              <a:ext cx="426616" cy="42661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6F3B3D4-55A9-4760-BA03-262DF28FB8FF}"/>
                </a:ext>
              </a:extLst>
            </p:cNvPr>
            <p:cNvSpPr txBox="1"/>
            <p:nvPr/>
          </p:nvSpPr>
          <p:spPr>
            <a:xfrm>
              <a:off x="3651251" y="4850573"/>
              <a:ext cx="1023238" cy="287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dirty="0"/>
                <a:t>помощь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8F42277B-6EB1-4C52-85EC-FE4955DA2F78}"/>
              </a:ext>
            </a:extLst>
          </p:cNvPr>
          <p:cNvSpPr txBox="1"/>
          <p:nvPr/>
        </p:nvSpPr>
        <p:spPr>
          <a:xfrm>
            <a:off x="8188759" y="1705110"/>
            <a:ext cx="2855146" cy="1399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Решить проблему каждого:</a:t>
            </a:r>
          </a:p>
          <a:p>
            <a:pPr lvl="1">
              <a:lnSpc>
                <a:spcPct val="12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качественно</a:t>
            </a:r>
          </a:p>
          <a:p>
            <a:pPr lvl="1">
              <a:lnSpc>
                <a:spcPct val="12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быстро</a:t>
            </a:r>
          </a:p>
          <a:p>
            <a:pPr lvl="1">
              <a:lnSpc>
                <a:spcPct val="12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любом регионе</a:t>
            </a:r>
          </a:p>
        </p:txBody>
      </p:sp>
      <p:pic>
        <p:nvPicPr>
          <p:cNvPr id="31" name="Рисунок 30" descr="Флажок со сплошной заливкой">
            <a:extLst>
              <a:ext uri="{FF2B5EF4-FFF2-40B4-BE49-F238E27FC236}">
                <a16:creationId xmlns:a16="http://schemas.microsoft.com/office/drawing/2014/main" id="{E95FFF86-DA38-49D2-B65B-AFCFDD0ABA6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339282" y="2089478"/>
            <a:ext cx="270522" cy="270522"/>
          </a:xfrm>
          <a:prstGeom prst="rect">
            <a:avLst/>
          </a:prstGeom>
        </p:spPr>
      </p:pic>
      <p:pic>
        <p:nvPicPr>
          <p:cNvPr id="65" name="Рисунок 64" descr="Флажок со сплошной заливкой">
            <a:extLst>
              <a:ext uri="{FF2B5EF4-FFF2-40B4-BE49-F238E27FC236}">
                <a16:creationId xmlns:a16="http://schemas.microsoft.com/office/drawing/2014/main" id="{34FE7549-3A66-4A57-BBBC-F9DFF841A68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339282" y="2803382"/>
            <a:ext cx="270522" cy="270522"/>
          </a:xfrm>
          <a:prstGeom prst="rect">
            <a:avLst/>
          </a:prstGeom>
        </p:spPr>
      </p:pic>
      <p:pic>
        <p:nvPicPr>
          <p:cNvPr id="66" name="Рисунок 65" descr="Флажок со сплошной заливкой">
            <a:extLst>
              <a:ext uri="{FF2B5EF4-FFF2-40B4-BE49-F238E27FC236}">
                <a16:creationId xmlns:a16="http://schemas.microsoft.com/office/drawing/2014/main" id="{3AC4DAA6-88BF-4E96-BD66-0AE279BE493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339282" y="2446430"/>
            <a:ext cx="270522" cy="27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75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id="{8D196575-CAE9-435B-933F-6224F23F0CD4}"/>
              </a:ext>
            </a:extLst>
          </p:cNvPr>
          <p:cNvSpPr txBox="1">
            <a:spLocks/>
          </p:cNvSpPr>
          <p:nvPr/>
        </p:nvSpPr>
        <p:spPr>
          <a:xfrm>
            <a:off x="584663" y="811328"/>
            <a:ext cx="8159288" cy="555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400" cap="small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задействование партнёров в регионах для помощи людям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6498D2-8AAD-44B2-84AE-50E76EBD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351" y="25510"/>
            <a:ext cx="1330648" cy="127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2397C266-CC05-41E8-AADB-7BFA77F9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21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ADF1E00-68B2-44BF-B0AA-547D18B6BB45}"/>
              </a:ext>
            </a:extLst>
          </p:cNvPr>
          <p:cNvSpPr txBox="1"/>
          <p:nvPr/>
        </p:nvSpPr>
        <p:spPr>
          <a:xfrm>
            <a:off x="584662" y="1531121"/>
            <a:ext cx="10912013" cy="417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Операторы Центра при получении обращения от гражданина определяют, может ли описанная в обращении проблема быть решена силами Центра или необходимо передать её Партнёру. Если возникает необходимость подключить к работе Партнёра, то производится анализ, какой из существующих Партнёров наиболее полно для этого подходит: по локации, услугам, специалистам, графику работы, наличию доступных специалистов, качеству работы и так далее.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Оператор в ИС Центра передаёт обращение выбранному Партнёру, о чём соответствующие уведомления поступают как ответственным сотрудникам Партнёра, так и обратившемуся за помощью человеку.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Получив уведомление о поступлении нового обращения, сотрудник Партнёра заходит в Личный кабинет Партнёра и либо отказывается от заявки, либо принимает её в работу. Далее Партнёр работает по данной заявке с клиентом до решения его проблемы. Все этапы работы сотрудник Партнёра отображает в карточке заявки. По завершении заявка закрывается в Личном кабинете Партнёра с указанием в ней конечного результата. Затем эта заявка возвращается на контроль в Центр.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4EE6006C-4317-4565-A56E-A4B0F69D1BD2}"/>
              </a:ext>
            </a:extLst>
          </p:cNvPr>
          <p:cNvSpPr txBox="1">
            <a:spLocks/>
          </p:cNvSpPr>
          <p:nvPr/>
        </p:nvSpPr>
        <p:spPr>
          <a:xfrm>
            <a:off x="673234" y="464337"/>
            <a:ext cx="9374188" cy="55562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2400" b="1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Расширение охвата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374799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id="{8D196575-CAE9-435B-933F-6224F23F0CD4}"/>
              </a:ext>
            </a:extLst>
          </p:cNvPr>
          <p:cNvSpPr txBox="1">
            <a:spLocks/>
          </p:cNvSpPr>
          <p:nvPr/>
        </p:nvSpPr>
        <p:spPr>
          <a:xfrm>
            <a:off x="584663" y="811328"/>
            <a:ext cx="8159288" cy="555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400" cap="small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задействование партнёров в регионах для помощи людям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6498D2-8AAD-44B2-84AE-50E76EBD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351" y="25510"/>
            <a:ext cx="1330648" cy="127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2397C266-CC05-41E8-AADB-7BFA77F9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22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ADF1E00-68B2-44BF-B0AA-547D18B6BB45}"/>
              </a:ext>
            </a:extLst>
          </p:cNvPr>
          <p:cNvSpPr txBox="1"/>
          <p:nvPr/>
        </p:nvSpPr>
        <p:spPr>
          <a:xfrm>
            <a:off x="584663" y="1802075"/>
            <a:ext cx="10912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Поступившие в Центр обращения обрабатываются согласно регламенту. На каждом этапе работы установлен срок, при несоблюдении которого ответственным сотрудникам поступают напоминания, затем о нештатной ситуации сообщается вышестоящим сотрудникам или руководству. Заявки должны обрабатываться без задержек и в итоге должны закрываться с положительным результатом. При объективной невозможности достижения успеха заявка закрывается отрицательным статусом с подробным указанием причины.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A4EED7-7C34-4BC0-8D37-05C38AB13B57}"/>
              </a:ext>
            </a:extLst>
          </p:cNvPr>
          <p:cNvSpPr txBox="1"/>
          <p:nvPr/>
        </p:nvSpPr>
        <p:spPr>
          <a:xfrm>
            <a:off x="600255" y="3613668"/>
            <a:ext cx="10971161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E763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Центр постоянно мониторит состояние всех поступивших обращений и работает с каждой заявкой до решения проблемы обратившегося за помощью человека.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88BA38-7586-4461-A925-DEC16AC26942}"/>
              </a:ext>
            </a:extLst>
          </p:cNvPr>
          <p:cNvSpPr txBox="1"/>
          <p:nvPr/>
        </p:nvSpPr>
        <p:spPr>
          <a:xfrm>
            <a:off x="600255" y="4619847"/>
            <a:ext cx="10912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своём 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ичном кабинете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руководящие сотрудники Партнёра могут получать статистику работы организации, отслеживать статусы заявок, анализировать загруженность и эффективность работы исполнителей. При возникновении вопросов или проблем могут оперативно связаться с сотрудниками Центра.</a:t>
            </a:r>
            <a:endParaRPr lang="ru-RU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2F95E1C3-19EA-47A3-B5DF-4A7096B1A693}"/>
              </a:ext>
            </a:extLst>
          </p:cNvPr>
          <p:cNvSpPr txBox="1">
            <a:spLocks/>
          </p:cNvSpPr>
          <p:nvPr/>
        </p:nvSpPr>
        <p:spPr>
          <a:xfrm>
            <a:off x="673234" y="464337"/>
            <a:ext cx="9374188" cy="55562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2400" b="1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Расширение охвата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189645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id="{8D196575-CAE9-435B-933F-6224F23F0CD4}"/>
              </a:ext>
            </a:extLst>
          </p:cNvPr>
          <p:cNvSpPr txBox="1">
            <a:spLocks/>
          </p:cNvSpPr>
          <p:nvPr/>
        </p:nvSpPr>
        <p:spPr>
          <a:xfrm>
            <a:off x="584663" y="811328"/>
            <a:ext cx="8159288" cy="555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400" cap="small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задействование партнёров в регионах для помощи людям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6498D2-8AAD-44B2-84AE-50E76EBD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351" y="25510"/>
            <a:ext cx="1330648" cy="127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2397C266-CC05-41E8-AADB-7BFA77F9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23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A4EED7-7C34-4BC0-8D37-05C38AB13B57}"/>
              </a:ext>
            </a:extLst>
          </p:cNvPr>
          <p:cNvSpPr txBox="1"/>
          <p:nvPr/>
        </p:nvSpPr>
        <p:spPr>
          <a:xfrm>
            <a:off x="619173" y="1948774"/>
            <a:ext cx="10971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dirty="0"/>
              <a:t>органов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центральной власти и региональных властей Центр предоставляет статистику по поступившим обращениям граждан, отчётность о работе Центра и его Партнёров, аналитику для принятия решений по улучшению социальной обстановки.</a:t>
            </a:r>
            <a:endParaRPr lang="ru-RU" dirty="0"/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37605EE-F4F1-4EB6-BE36-60EDEA4AEB97}"/>
              </a:ext>
            </a:extLst>
          </p:cNvPr>
          <p:cNvGrpSpPr/>
          <p:nvPr/>
        </p:nvGrpSpPr>
        <p:grpSpPr>
          <a:xfrm>
            <a:off x="704764" y="2765232"/>
            <a:ext cx="11104652" cy="2927350"/>
            <a:chOff x="693648" y="3263901"/>
            <a:chExt cx="11104652" cy="2927350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49B09C94-A8AE-4247-AC7F-F48796FBDF0D}"/>
                </a:ext>
              </a:extLst>
            </p:cNvPr>
            <p:cNvGrpSpPr/>
            <p:nvPr/>
          </p:nvGrpSpPr>
          <p:grpSpPr>
            <a:xfrm>
              <a:off x="693648" y="3263901"/>
              <a:ext cx="11104652" cy="2927350"/>
              <a:chOff x="693648" y="3263901"/>
              <a:chExt cx="11104652" cy="2927350"/>
            </a:xfrm>
          </p:grpSpPr>
          <p:graphicFrame>
            <p:nvGraphicFramePr>
              <p:cNvPr id="45" name="Схема 44">
                <a:extLst>
                  <a:ext uri="{FF2B5EF4-FFF2-40B4-BE49-F238E27FC236}">
                    <a16:creationId xmlns:a16="http://schemas.microsoft.com/office/drawing/2014/main" id="{6DB2F5D6-73A4-4B07-B55C-BF137DDD49F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2652459"/>
                  </p:ext>
                </p:extLst>
              </p:nvPr>
            </p:nvGraphicFramePr>
            <p:xfrm>
              <a:off x="695325" y="3263901"/>
              <a:ext cx="11102975" cy="29273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graphicFrame>
            <p:nvGraphicFramePr>
              <p:cNvPr id="46" name="Схема 45">
                <a:extLst>
                  <a:ext uri="{FF2B5EF4-FFF2-40B4-BE49-F238E27FC236}">
                    <a16:creationId xmlns:a16="http://schemas.microsoft.com/office/drawing/2014/main" id="{4B5C189C-EDF9-4E00-822F-F490DD8C539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33846033"/>
                  </p:ext>
                </p:extLst>
              </p:nvPr>
            </p:nvGraphicFramePr>
            <p:xfrm>
              <a:off x="693648" y="4199678"/>
              <a:ext cx="5700716" cy="139362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8060172-6E78-4C55-93E3-D7FD6C5D2A06}"/>
                </a:ext>
              </a:extLst>
            </p:cNvPr>
            <p:cNvSpPr txBox="1"/>
            <p:nvPr/>
          </p:nvSpPr>
          <p:spPr>
            <a:xfrm>
              <a:off x="693648" y="3819536"/>
              <a:ext cx="568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cap="smal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для принятия управленческих решений</a:t>
              </a:r>
              <a:endParaRPr lang="ru-RU" cap="small" dirty="0"/>
            </a:p>
          </p:txBody>
        </p:sp>
      </p:grpSp>
      <p:sp>
        <p:nvSpPr>
          <p:cNvPr id="53" name="Объект 2">
            <a:extLst>
              <a:ext uri="{FF2B5EF4-FFF2-40B4-BE49-F238E27FC236}">
                <a16:creationId xmlns:a16="http://schemas.microsoft.com/office/drawing/2014/main" id="{9F5E77B1-6215-4C82-9FD9-ADDC8150B6D8}"/>
              </a:ext>
            </a:extLst>
          </p:cNvPr>
          <p:cNvSpPr txBox="1">
            <a:spLocks/>
          </p:cNvSpPr>
          <p:nvPr/>
        </p:nvSpPr>
        <p:spPr>
          <a:xfrm>
            <a:off x="673234" y="464337"/>
            <a:ext cx="9374188" cy="55562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2400" b="1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Расширение охвата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368673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id="{8D196575-CAE9-435B-933F-6224F23F0CD4}"/>
              </a:ext>
            </a:extLst>
          </p:cNvPr>
          <p:cNvSpPr txBox="1">
            <a:spLocks/>
          </p:cNvSpPr>
          <p:nvPr/>
        </p:nvSpPr>
        <p:spPr>
          <a:xfrm>
            <a:off x="584663" y="811328"/>
            <a:ext cx="8159288" cy="555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400" cap="small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работа с региональными органами власти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6498D2-8AAD-44B2-84AE-50E76EBD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351" y="25510"/>
            <a:ext cx="1330648" cy="127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2397C266-CC05-41E8-AADB-7BFA77F9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24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ADF1E00-68B2-44BF-B0AA-547D18B6BB45}"/>
              </a:ext>
            </a:extLst>
          </p:cNvPr>
          <p:cNvSpPr txBox="1"/>
          <p:nvPr/>
        </p:nvSpPr>
        <p:spPr>
          <a:xfrm>
            <a:off x="597274" y="1764453"/>
            <a:ext cx="109120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эффективной работы с Центром помощи семье региональный Орган власти выделяет своего </a:t>
            </a:r>
            <a:r>
              <a:rPr lang="ru-RU" b="1" dirty="0"/>
              <a:t>Представителя</a:t>
            </a:r>
            <a:r>
              <a:rPr lang="ru-RU" dirty="0"/>
              <a:t> – компетентного сотрудника, обладающего знаниями в следующих вопросах касательно своего региона: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текущее состояние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социальной</a:t>
            </a:r>
            <a:r>
              <a:rPr lang="ru-RU" dirty="0"/>
              <a:t> помощи населению;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текущие потребности населения;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еестр организаций, уже оказывающих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социальную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помощь, либо планирующих оказывать её в ближайшие месяцы;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оценки качества предоставляемой помощи;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иды отчётности в рамках деятельности Центра, необходимые для органа власти;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другие вопросы.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4EE6006C-4317-4565-A56E-A4B0F69D1BD2}"/>
              </a:ext>
            </a:extLst>
          </p:cNvPr>
          <p:cNvSpPr txBox="1">
            <a:spLocks/>
          </p:cNvSpPr>
          <p:nvPr/>
        </p:nvSpPr>
        <p:spPr>
          <a:xfrm>
            <a:off x="673234" y="464337"/>
            <a:ext cx="9374188" cy="55562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2400" b="1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Расширение охвата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1207064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id="{8D196575-CAE9-435B-933F-6224F23F0CD4}"/>
              </a:ext>
            </a:extLst>
          </p:cNvPr>
          <p:cNvSpPr txBox="1">
            <a:spLocks/>
          </p:cNvSpPr>
          <p:nvPr/>
        </p:nvSpPr>
        <p:spPr>
          <a:xfrm>
            <a:off x="584663" y="811328"/>
            <a:ext cx="8159288" cy="555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400" cap="small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работа с региональными органами власти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6498D2-8AAD-44B2-84AE-50E76EBD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351" y="25510"/>
            <a:ext cx="1330648" cy="127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2397C266-CC05-41E8-AADB-7BFA77F9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25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ADF1E00-68B2-44BF-B0AA-547D18B6BB45}"/>
              </a:ext>
            </a:extLst>
          </p:cNvPr>
          <p:cNvSpPr txBox="1"/>
          <p:nvPr/>
        </p:nvSpPr>
        <p:spPr>
          <a:xfrm>
            <a:off x="584662" y="1531121"/>
            <a:ext cx="109120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уполномочивается Органом региональной власти на участие в следующих процессах в рамках деятельности Центра: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и фиксирование текущего состояния дел в сфере социальной помощи населению;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азработка планов по совершенствованию ситуации в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сфере на кратко- средне- и долгосрочную перспективы;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формализация критериев оценки динамики развития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сферы;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азработка технического задания на реализацию необходимого функционала как Личного кабинета Органа власти, так и Информационной системы Центра в целом;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онтроль реализации планов;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нализ эффективности предпринятых мер и выработка предложений по её повышению.</a:t>
            </a: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E763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Представителя с Центром производится с помощью электронного документооборота и средств электронной связи (Личный кабинет РОИВ, телефония, видеосвязь, мессенджеры, электронная почта и т.д.). Это позволяет оперативно решать возникающие вопросы, быстро согласовывать необходимые документы и при этом иметь доступ к полному архиву общения.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4EE6006C-4317-4565-A56E-A4B0F69D1BD2}"/>
              </a:ext>
            </a:extLst>
          </p:cNvPr>
          <p:cNvSpPr txBox="1">
            <a:spLocks/>
          </p:cNvSpPr>
          <p:nvPr/>
        </p:nvSpPr>
        <p:spPr>
          <a:xfrm>
            <a:off x="673234" y="464337"/>
            <a:ext cx="9374188" cy="55562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2400" b="1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Расширение охвата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626714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7640CC83-A824-405C-B34C-B8E55E418D36}"/>
              </a:ext>
            </a:extLst>
          </p:cNvPr>
          <p:cNvSpPr/>
          <p:nvPr/>
        </p:nvSpPr>
        <p:spPr>
          <a:xfrm>
            <a:off x="704765" y="3127876"/>
            <a:ext cx="10791910" cy="29881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41A97B-1EAA-4FEF-BCCD-AD9D2DCFF6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3234" y="464337"/>
            <a:ext cx="9374188" cy="55562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400" b="1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Расширение охвата населения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8D196575-CAE9-435B-933F-6224F23F0CD4}"/>
              </a:ext>
            </a:extLst>
          </p:cNvPr>
          <p:cNvSpPr txBox="1">
            <a:spLocks/>
          </p:cNvSpPr>
          <p:nvPr/>
        </p:nvSpPr>
        <p:spPr>
          <a:xfrm>
            <a:off x="584663" y="811328"/>
            <a:ext cx="8159288" cy="555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400" cap="small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личный кабинет как инструмент эффективного взаимодействия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6498D2-8AAD-44B2-84AE-50E76EBD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351" y="25510"/>
            <a:ext cx="1330648" cy="127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2397C266-CC05-41E8-AADB-7BFA77F9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26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397C398-674D-4BC2-858F-D63913FA43AB}"/>
              </a:ext>
            </a:extLst>
          </p:cNvPr>
          <p:cNvGrpSpPr/>
          <p:nvPr/>
        </p:nvGrpSpPr>
        <p:grpSpPr>
          <a:xfrm>
            <a:off x="4035971" y="1595283"/>
            <a:ext cx="2711566" cy="1248119"/>
            <a:chOff x="4446750" y="1601666"/>
            <a:chExt cx="1887339" cy="924700"/>
          </a:xfrm>
        </p:grpSpPr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BB937536-8092-4F1C-A32F-D7570EC3A993}"/>
                </a:ext>
              </a:extLst>
            </p:cNvPr>
            <p:cNvSpPr/>
            <p:nvPr/>
          </p:nvSpPr>
          <p:spPr>
            <a:xfrm>
              <a:off x="4446750" y="1601666"/>
              <a:ext cx="1887339" cy="9247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939F8DA-C77C-4980-B197-E7DA9C23298F}"/>
                </a:ext>
              </a:extLst>
            </p:cNvPr>
            <p:cNvSpPr txBox="1"/>
            <p:nvPr/>
          </p:nvSpPr>
          <p:spPr>
            <a:xfrm>
              <a:off x="4671169" y="1658878"/>
              <a:ext cx="1438500" cy="231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cap="all" dirty="0">
                  <a:solidFill>
                    <a:srgbClr val="E7630F"/>
                  </a:solidFill>
                </a:rPr>
                <a:t>диспетчерский центр</a:t>
              </a:r>
            </a:p>
          </p:txBody>
        </p:sp>
        <p:pic>
          <p:nvPicPr>
            <p:cNvPr id="6" name="Рисунок 5" descr="Центр обработки вызовов со сплошной заливкой">
              <a:extLst>
                <a:ext uri="{FF2B5EF4-FFF2-40B4-BE49-F238E27FC236}">
                  <a16:creationId xmlns:a16="http://schemas.microsoft.com/office/drawing/2014/main" id="{AB44EBCA-D615-4FAE-8B29-01F67345B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25884" y="1859594"/>
              <a:ext cx="506940" cy="555793"/>
            </a:xfrm>
            <a:prstGeom prst="rect">
              <a:avLst/>
            </a:prstGeom>
          </p:spPr>
        </p:pic>
        <p:pic>
          <p:nvPicPr>
            <p:cNvPr id="48" name="Рисунок 47" descr="Центр обработки вызовов со сплошной заливкой">
              <a:extLst>
                <a:ext uri="{FF2B5EF4-FFF2-40B4-BE49-F238E27FC236}">
                  <a16:creationId xmlns:a16="http://schemas.microsoft.com/office/drawing/2014/main" id="{2128E8B3-F40D-4AB0-A716-1F36F675A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25298" y="1859594"/>
              <a:ext cx="506940" cy="555793"/>
            </a:xfrm>
            <a:prstGeom prst="rect">
              <a:avLst/>
            </a:prstGeom>
          </p:spPr>
        </p:pic>
        <p:pic>
          <p:nvPicPr>
            <p:cNvPr id="51" name="Рисунок 50" descr="Центр обработки вызовов со сплошной заливкой">
              <a:extLst>
                <a:ext uri="{FF2B5EF4-FFF2-40B4-BE49-F238E27FC236}">
                  <a16:creationId xmlns:a16="http://schemas.microsoft.com/office/drawing/2014/main" id="{2656CFBE-F605-4A98-8A9C-5F2A4B7F4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24713" y="1859594"/>
              <a:ext cx="506940" cy="555793"/>
            </a:xfrm>
            <a:prstGeom prst="rect">
              <a:avLst/>
            </a:prstGeom>
          </p:spPr>
        </p:pic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0FF3E068-9E29-439A-A2BF-12A4FFDB8A5B}"/>
              </a:ext>
            </a:extLst>
          </p:cNvPr>
          <p:cNvSpPr txBox="1"/>
          <p:nvPr/>
        </p:nvSpPr>
        <p:spPr>
          <a:xfrm>
            <a:off x="1114785" y="2710785"/>
            <a:ext cx="127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регион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4B9427B-9E21-4821-B411-344494739502}"/>
              </a:ext>
            </a:extLst>
          </p:cNvPr>
          <p:cNvGrpSpPr/>
          <p:nvPr/>
        </p:nvGrpSpPr>
        <p:grpSpPr>
          <a:xfrm>
            <a:off x="1092937" y="3870495"/>
            <a:ext cx="1611339" cy="1654550"/>
            <a:chOff x="3974015" y="2684278"/>
            <a:chExt cx="1611339" cy="1654550"/>
          </a:xfrm>
        </p:grpSpPr>
        <p:pic>
          <p:nvPicPr>
            <p:cNvPr id="110" name="Рисунок 109" descr="Школа со сплошной заливкой">
              <a:extLst>
                <a:ext uri="{FF2B5EF4-FFF2-40B4-BE49-F238E27FC236}">
                  <a16:creationId xmlns:a16="http://schemas.microsoft.com/office/drawing/2014/main" id="{EBE11E9A-FAA9-4EC6-BEE3-7D009CD41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67181" y="2684278"/>
              <a:ext cx="1025007" cy="1008219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5F36006-81EB-44E5-8C28-C588ED3821E2}"/>
                </a:ext>
              </a:extLst>
            </p:cNvPr>
            <p:cNvSpPr txBox="1"/>
            <p:nvPr/>
          </p:nvSpPr>
          <p:spPr>
            <a:xfrm>
              <a:off x="3974015" y="3692497"/>
              <a:ext cx="1611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E7630F"/>
                  </a:solidFill>
                </a:defRPr>
              </a:lvl1pPr>
            </a:lstStyle>
            <a:p>
              <a:pPr algn="ctr"/>
              <a:r>
                <a:rPr lang="ru-RU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региональный</a:t>
              </a:r>
              <a:br>
                <a:rPr lang="ru-RU" dirty="0"/>
              </a:br>
              <a:r>
                <a:rPr lang="ru-RU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орган власти</a:t>
              </a:r>
            </a:p>
          </p:txBody>
        </p:sp>
      </p:grpSp>
      <p:sp>
        <p:nvSpPr>
          <p:cNvPr id="116" name="Стрелка: влево-вправо 115">
            <a:extLst>
              <a:ext uri="{FF2B5EF4-FFF2-40B4-BE49-F238E27FC236}">
                <a16:creationId xmlns:a16="http://schemas.microsoft.com/office/drawing/2014/main" id="{2643B8AF-BDBA-4AE0-940F-F0D101033997}"/>
              </a:ext>
            </a:extLst>
          </p:cNvPr>
          <p:cNvSpPr/>
          <p:nvPr/>
        </p:nvSpPr>
        <p:spPr>
          <a:xfrm rot="18771099">
            <a:off x="9620523" y="4569081"/>
            <a:ext cx="692938" cy="246735"/>
          </a:xfrm>
          <a:prstGeom prst="leftRightArrow">
            <a:avLst>
              <a:gd name="adj1" fmla="val 50000"/>
              <a:gd name="adj2" fmla="val 4975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49" name="Стрелка: влево-вправо 48">
            <a:extLst>
              <a:ext uri="{FF2B5EF4-FFF2-40B4-BE49-F238E27FC236}">
                <a16:creationId xmlns:a16="http://schemas.microsoft.com/office/drawing/2014/main" id="{8E6D5F48-179E-40A4-84B4-64BF2A268FBD}"/>
              </a:ext>
            </a:extLst>
          </p:cNvPr>
          <p:cNvSpPr/>
          <p:nvPr/>
        </p:nvSpPr>
        <p:spPr>
          <a:xfrm>
            <a:off x="2531114" y="4461016"/>
            <a:ext cx="728924" cy="244390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14EB961-1361-48B0-BDC9-BE4F4DE7F586}"/>
              </a:ext>
            </a:extLst>
          </p:cNvPr>
          <p:cNvGrpSpPr/>
          <p:nvPr/>
        </p:nvGrpSpPr>
        <p:grpSpPr>
          <a:xfrm>
            <a:off x="8176286" y="4572298"/>
            <a:ext cx="1608084" cy="1309915"/>
            <a:chOff x="8356204" y="2290244"/>
            <a:chExt cx="2176407" cy="171697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DE0F787-A25A-4443-BEE4-55C615643E7C}"/>
                </a:ext>
              </a:extLst>
            </p:cNvPr>
            <p:cNvSpPr txBox="1"/>
            <p:nvPr/>
          </p:nvSpPr>
          <p:spPr>
            <a:xfrm>
              <a:off x="8356204" y="3394523"/>
              <a:ext cx="2176407" cy="61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социальные организации</a:t>
              </a:r>
              <a:endParaRPr lang="ru-RU" sz="1100" dirty="0"/>
            </a:p>
          </p:txBody>
        </p:sp>
        <p:pic>
          <p:nvPicPr>
            <p:cNvPr id="52" name="Рисунок 51" descr="Пользователи со сплошной заливкой">
              <a:extLst>
                <a:ext uri="{FF2B5EF4-FFF2-40B4-BE49-F238E27FC236}">
                  <a16:creationId xmlns:a16="http://schemas.microsoft.com/office/drawing/2014/main" id="{3D55210A-356E-459D-9FDB-7820C639A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789601" y="2290244"/>
              <a:ext cx="1332442" cy="1332442"/>
            </a:xfrm>
            <a:prstGeom prst="rect">
              <a:avLst/>
            </a:prstGeom>
          </p:spPr>
        </p:pic>
      </p:grpSp>
      <p:pic>
        <p:nvPicPr>
          <p:cNvPr id="53" name="Рисунок 52" descr="Всеобщий доступ со сплошной заливкой">
            <a:extLst>
              <a:ext uri="{FF2B5EF4-FFF2-40B4-BE49-F238E27FC236}">
                <a16:creationId xmlns:a16="http://schemas.microsoft.com/office/drawing/2014/main" id="{3F513198-D14F-452D-BA90-891D08EC6E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41649" y="3299754"/>
            <a:ext cx="1055484" cy="1055484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5D6EAC4-06FD-43D2-8486-239B277559E4}"/>
              </a:ext>
            </a:extLst>
          </p:cNvPr>
          <p:cNvGrpSpPr/>
          <p:nvPr/>
        </p:nvGrpSpPr>
        <p:grpSpPr>
          <a:xfrm>
            <a:off x="3415631" y="2859450"/>
            <a:ext cx="1892134" cy="2972216"/>
            <a:chOff x="4203909" y="2790084"/>
            <a:chExt cx="1892134" cy="2972216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7999C3AD-14E1-47BD-AA25-2076C814BF45}"/>
                </a:ext>
              </a:extLst>
            </p:cNvPr>
            <p:cNvSpPr/>
            <p:nvPr/>
          </p:nvSpPr>
          <p:spPr>
            <a:xfrm>
              <a:off x="4203909" y="3397196"/>
              <a:ext cx="1885828" cy="2365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AD1FA1A2-26CB-42C9-A2D3-3BE8D3F59349}"/>
                </a:ext>
              </a:extLst>
            </p:cNvPr>
            <p:cNvGrpSpPr/>
            <p:nvPr/>
          </p:nvGrpSpPr>
          <p:grpSpPr>
            <a:xfrm>
              <a:off x="4530992" y="4215726"/>
              <a:ext cx="1139849" cy="344037"/>
              <a:chOff x="1304596" y="5429056"/>
              <a:chExt cx="1139849" cy="344037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F06B1F7-5FF3-4596-B1CD-1DEF0E7A8BC8}"/>
                  </a:ext>
                </a:extLst>
              </p:cNvPr>
              <p:cNvSpPr txBox="1"/>
              <p:nvPr/>
            </p:nvSpPr>
            <p:spPr>
              <a:xfrm>
                <a:off x="1546501" y="5485194"/>
                <a:ext cx="897944" cy="287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ru-RU" dirty="0"/>
                  <a:t>отчёты</a:t>
                </a:r>
              </a:p>
            </p:txBody>
          </p:sp>
          <p:pic>
            <p:nvPicPr>
              <p:cNvPr id="56" name="Рисунок 55" descr="Диаграмма с подъемом со сплошной заливкой">
                <a:extLst>
                  <a:ext uri="{FF2B5EF4-FFF2-40B4-BE49-F238E27FC236}">
                    <a16:creationId xmlns:a16="http://schemas.microsoft.com/office/drawing/2014/main" id="{D1352F25-0627-4C4A-B2A9-AEEF843B3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304596" y="5429056"/>
                <a:ext cx="304170" cy="304170"/>
              </a:xfrm>
              <a:prstGeom prst="rect">
                <a:avLst/>
              </a:prstGeom>
            </p:spPr>
          </p:pic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941F2CFF-687E-4EEC-A29D-5B95F03AF636}"/>
                </a:ext>
              </a:extLst>
            </p:cNvPr>
            <p:cNvGrpSpPr/>
            <p:nvPr/>
          </p:nvGrpSpPr>
          <p:grpSpPr>
            <a:xfrm>
              <a:off x="4520027" y="4631762"/>
              <a:ext cx="1486120" cy="369094"/>
              <a:chOff x="1526504" y="4194914"/>
              <a:chExt cx="1486120" cy="369094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BC19CB-558C-41C2-A030-9605B5527D0B}"/>
                  </a:ext>
                </a:extLst>
              </p:cNvPr>
              <p:cNvSpPr txBox="1"/>
              <p:nvPr/>
            </p:nvSpPr>
            <p:spPr>
              <a:xfrm>
                <a:off x="1773989" y="4276109"/>
                <a:ext cx="1238635" cy="287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ru-RU" dirty="0"/>
                  <a:t>заявления</a:t>
                </a:r>
              </a:p>
            </p:txBody>
          </p:sp>
          <p:pic>
            <p:nvPicPr>
              <p:cNvPr id="59" name="Рисунок 58" descr="Список со сплошной заливкой">
                <a:extLst>
                  <a:ext uri="{FF2B5EF4-FFF2-40B4-BE49-F238E27FC236}">
                    <a16:creationId xmlns:a16="http://schemas.microsoft.com/office/drawing/2014/main" id="{ACB43476-98CA-4418-B4F3-C61F83599E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526504" y="4194914"/>
                <a:ext cx="329227" cy="329227"/>
              </a:xfrm>
              <a:prstGeom prst="rect">
                <a:avLst/>
              </a:prstGeom>
            </p:spPr>
          </p:pic>
        </p:grp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0118AF85-A328-4F5F-9601-58F62E8E6938}"/>
                </a:ext>
              </a:extLst>
            </p:cNvPr>
            <p:cNvGrpSpPr/>
            <p:nvPr/>
          </p:nvGrpSpPr>
          <p:grpSpPr>
            <a:xfrm>
              <a:off x="4438011" y="5132666"/>
              <a:ext cx="1460310" cy="469290"/>
              <a:chOff x="4193412" y="3596318"/>
              <a:chExt cx="1460310" cy="469290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C086FFA-3097-4810-8EFA-DD6DF63AF680}"/>
                  </a:ext>
                </a:extLst>
              </p:cNvPr>
              <p:cNvSpPr txBox="1"/>
              <p:nvPr/>
            </p:nvSpPr>
            <p:spPr>
              <a:xfrm>
                <a:off x="4518172" y="3598172"/>
                <a:ext cx="1135550" cy="467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ru-RU" dirty="0"/>
                  <a:t>распоря-жения</a:t>
                </a:r>
              </a:p>
            </p:txBody>
          </p:sp>
          <p:pic>
            <p:nvPicPr>
              <p:cNvPr id="62" name="Рисунок 61" descr="Разряд молнии со сплошной заливкой">
                <a:extLst>
                  <a:ext uri="{FF2B5EF4-FFF2-40B4-BE49-F238E27FC236}">
                    <a16:creationId xmlns:a16="http://schemas.microsoft.com/office/drawing/2014/main" id="{79264886-D76C-40D3-BDE6-D445C4155A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4193412" y="3596318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329874-7773-4C10-9C96-CC9F0D99D617}"/>
                </a:ext>
              </a:extLst>
            </p:cNvPr>
            <p:cNvSpPr txBox="1"/>
            <p:nvPr/>
          </p:nvSpPr>
          <p:spPr>
            <a:xfrm>
              <a:off x="4252308" y="3488826"/>
              <a:ext cx="17890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личный кабинет</a:t>
              </a:r>
              <a:br>
                <a:rPr lang="ru-RU" dirty="0">
                  <a:solidFill>
                    <a:schemeClr val="bg1"/>
                  </a:solidFill>
                </a:rPr>
              </a:br>
              <a:r>
                <a:rPr lang="ru-RU" dirty="0">
                  <a:solidFill>
                    <a:schemeClr val="bg1"/>
                  </a:solidFill>
                </a:rPr>
                <a:t>РОИВ</a:t>
              </a:r>
            </a:p>
          </p:txBody>
        </p:sp>
        <p:sp>
          <p:nvSpPr>
            <p:cNvPr id="11" name="Правая фигурная скобка 10">
              <a:extLst>
                <a:ext uri="{FF2B5EF4-FFF2-40B4-BE49-F238E27FC236}">
                  <a16:creationId xmlns:a16="http://schemas.microsoft.com/office/drawing/2014/main" id="{F7535FFA-B676-404E-AE39-31C16B97A880}"/>
                </a:ext>
              </a:extLst>
            </p:cNvPr>
            <p:cNvSpPr/>
            <p:nvPr/>
          </p:nvSpPr>
          <p:spPr>
            <a:xfrm rot="16200000">
              <a:off x="4690685" y="2308106"/>
              <a:ext cx="923379" cy="1887336"/>
            </a:xfrm>
            <a:prstGeom prst="rightBrace">
              <a:avLst>
                <a:gd name="adj1" fmla="val 44709"/>
                <a:gd name="adj2" fmla="val 4902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1DA97749-4CBA-466C-A48C-FD1CFCFABA62}"/>
              </a:ext>
            </a:extLst>
          </p:cNvPr>
          <p:cNvSpPr/>
          <p:nvPr/>
        </p:nvSpPr>
        <p:spPr>
          <a:xfrm>
            <a:off x="5541869" y="3467614"/>
            <a:ext cx="1885828" cy="2365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F2A391FC-E633-48C5-9D3E-D6EAE0138F74}"/>
              </a:ext>
            </a:extLst>
          </p:cNvPr>
          <p:cNvGrpSpPr/>
          <p:nvPr/>
        </p:nvGrpSpPr>
        <p:grpSpPr>
          <a:xfrm>
            <a:off x="5868952" y="4740191"/>
            <a:ext cx="1139849" cy="344037"/>
            <a:chOff x="1304596" y="5429056"/>
            <a:chExt cx="1139849" cy="344037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6C63C1C-650B-4515-9196-7D4493870437}"/>
                </a:ext>
              </a:extLst>
            </p:cNvPr>
            <p:cNvSpPr txBox="1"/>
            <p:nvPr/>
          </p:nvSpPr>
          <p:spPr>
            <a:xfrm>
              <a:off x="1546501" y="5485194"/>
              <a:ext cx="897944" cy="287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dirty="0"/>
                <a:t>отчёты</a:t>
              </a:r>
            </a:p>
          </p:txBody>
        </p:sp>
        <p:pic>
          <p:nvPicPr>
            <p:cNvPr id="65" name="Рисунок 64" descr="Диаграмма с подъемом со сплошной заливкой">
              <a:extLst>
                <a:ext uri="{FF2B5EF4-FFF2-40B4-BE49-F238E27FC236}">
                  <a16:creationId xmlns:a16="http://schemas.microsoft.com/office/drawing/2014/main" id="{746AB44F-5DBD-4AD5-8ECF-5F14D86B0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304596" y="5429056"/>
              <a:ext cx="304170" cy="3041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8AA7631F-9574-41B1-96E0-DCE084CE0540}"/>
              </a:ext>
            </a:extLst>
          </p:cNvPr>
          <p:cNvGrpSpPr/>
          <p:nvPr/>
        </p:nvGrpSpPr>
        <p:grpSpPr>
          <a:xfrm>
            <a:off x="5857987" y="4267052"/>
            <a:ext cx="1486120" cy="369094"/>
            <a:chOff x="1526504" y="4194914"/>
            <a:chExt cx="1486120" cy="36909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F4D53E4-AAAE-4230-A13A-8278D8066E09}"/>
                </a:ext>
              </a:extLst>
            </p:cNvPr>
            <p:cNvSpPr txBox="1"/>
            <p:nvPr/>
          </p:nvSpPr>
          <p:spPr>
            <a:xfrm>
              <a:off x="1773989" y="4276109"/>
              <a:ext cx="1238635" cy="287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dirty="0"/>
                <a:t>заявки</a:t>
              </a:r>
            </a:p>
          </p:txBody>
        </p:sp>
        <p:pic>
          <p:nvPicPr>
            <p:cNvPr id="63" name="Рисунок 62" descr="Список со сплошной заливкой">
              <a:extLst>
                <a:ext uri="{FF2B5EF4-FFF2-40B4-BE49-F238E27FC236}">
                  <a16:creationId xmlns:a16="http://schemas.microsoft.com/office/drawing/2014/main" id="{46E0A3FE-3F73-4750-B4CB-B2B07FE9C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526504" y="4194914"/>
              <a:ext cx="329227" cy="329227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A97316FB-E655-44FF-96ED-68A502D9625F}"/>
              </a:ext>
            </a:extLst>
          </p:cNvPr>
          <p:cNvGrpSpPr/>
          <p:nvPr/>
        </p:nvGrpSpPr>
        <p:grpSpPr>
          <a:xfrm>
            <a:off x="5738135" y="5158942"/>
            <a:ext cx="1498146" cy="513432"/>
            <a:chOff x="4155576" y="3552176"/>
            <a:chExt cx="1498146" cy="51343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8DE817F-1C7F-47B0-AAE8-4A78F15468C5}"/>
                </a:ext>
              </a:extLst>
            </p:cNvPr>
            <p:cNvSpPr txBox="1"/>
            <p:nvPr/>
          </p:nvSpPr>
          <p:spPr>
            <a:xfrm>
              <a:off x="4518172" y="3598172"/>
              <a:ext cx="1135550" cy="467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dirty="0"/>
                <a:t>обратная связь</a:t>
              </a:r>
            </a:p>
          </p:txBody>
        </p:sp>
        <p:pic>
          <p:nvPicPr>
            <p:cNvPr id="54" name="Рисунок 53" descr="Сердце с пульсом со сплошной заливкой">
              <a:extLst>
                <a:ext uri="{FF2B5EF4-FFF2-40B4-BE49-F238E27FC236}">
                  <a16:creationId xmlns:a16="http://schemas.microsoft.com/office/drawing/2014/main" id="{FDA7FD83-9259-4A93-92B8-82DF90CA9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155576" y="3552176"/>
              <a:ext cx="457200" cy="457200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CE8CA4E-4B36-4A76-8E15-D92AE997E049}"/>
              </a:ext>
            </a:extLst>
          </p:cNvPr>
          <p:cNvSpPr txBox="1"/>
          <p:nvPr/>
        </p:nvSpPr>
        <p:spPr>
          <a:xfrm>
            <a:off x="5590268" y="3559244"/>
            <a:ext cx="1789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личный кабинет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партнёра</a:t>
            </a:r>
          </a:p>
        </p:txBody>
      </p:sp>
      <p:sp>
        <p:nvSpPr>
          <p:cNvPr id="46" name="Правая фигурная скобка 45">
            <a:extLst>
              <a:ext uri="{FF2B5EF4-FFF2-40B4-BE49-F238E27FC236}">
                <a16:creationId xmlns:a16="http://schemas.microsoft.com/office/drawing/2014/main" id="{668B2C4C-06AF-49A9-8B5D-CD331BCBDE6B}"/>
              </a:ext>
            </a:extLst>
          </p:cNvPr>
          <p:cNvSpPr/>
          <p:nvPr/>
        </p:nvSpPr>
        <p:spPr>
          <a:xfrm rot="16200000">
            <a:off x="6028645" y="2378524"/>
            <a:ext cx="923379" cy="1887336"/>
          </a:xfrm>
          <a:prstGeom prst="rightBrace">
            <a:avLst>
              <a:gd name="adj1" fmla="val 44709"/>
              <a:gd name="adj2" fmla="val 490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: влево-вправо 65">
            <a:extLst>
              <a:ext uri="{FF2B5EF4-FFF2-40B4-BE49-F238E27FC236}">
                <a16:creationId xmlns:a16="http://schemas.microsoft.com/office/drawing/2014/main" id="{121F5E9B-39CA-4CD8-9443-01B2D5BE76C5}"/>
              </a:ext>
            </a:extLst>
          </p:cNvPr>
          <p:cNvSpPr/>
          <p:nvPr/>
        </p:nvSpPr>
        <p:spPr>
          <a:xfrm>
            <a:off x="7605183" y="4980943"/>
            <a:ext cx="728924" cy="244390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5" name="Стрелка: изогнутая 4">
            <a:extLst>
              <a:ext uri="{FF2B5EF4-FFF2-40B4-BE49-F238E27FC236}">
                <a16:creationId xmlns:a16="http://schemas.microsoft.com/office/drawing/2014/main" id="{AD5D6BA1-A027-43F8-A48E-2D301835E59A}"/>
              </a:ext>
            </a:extLst>
          </p:cNvPr>
          <p:cNvSpPr/>
          <p:nvPr/>
        </p:nvSpPr>
        <p:spPr>
          <a:xfrm flipH="1">
            <a:off x="6993583" y="2310110"/>
            <a:ext cx="3695438" cy="1019172"/>
          </a:xfrm>
          <a:prstGeom prst="bentArrow">
            <a:avLst>
              <a:gd name="adj1" fmla="val 8000"/>
              <a:gd name="adj2" fmla="val 9820"/>
              <a:gd name="adj3" fmla="val 15285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D201C225-65DD-48E2-AEEC-5C66ADA04B8D}"/>
              </a:ext>
            </a:extLst>
          </p:cNvPr>
          <p:cNvGrpSpPr/>
          <p:nvPr/>
        </p:nvGrpSpPr>
        <p:grpSpPr>
          <a:xfrm>
            <a:off x="8022821" y="1847417"/>
            <a:ext cx="1761549" cy="467436"/>
            <a:chOff x="7673182" y="3688207"/>
            <a:chExt cx="1761549" cy="467436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E09F0A8-DCF8-48C9-864B-07FA855B88D7}"/>
                </a:ext>
              </a:extLst>
            </p:cNvPr>
            <p:cNvSpPr txBox="1"/>
            <p:nvPr/>
          </p:nvSpPr>
          <p:spPr>
            <a:xfrm>
              <a:off x="8044489" y="3688207"/>
              <a:ext cx="1390242" cy="467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dirty="0"/>
                <a:t>обращения и запросы</a:t>
              </a:r>
            </a:p>
          </p:txBody>
        </p:sp>
        <p:pic>
          <p:nvPicPr>
            <p:cNvPr id="69" name="Рисунок 68" descr="Вопросы со сплошной заливкой">
              <a:extLst>
                <a:ext uri="{FF2B5EF4-FFF2-40B4-BE49-F238E27FC236}">
                  <a16:creationId xmlns:a16="http://schemas.microsoft.com/office/drawing/2014/main" id="{E4963D78-D4D1-4829-8984-D70BD369B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7673182" y="3693008"/>
              <a:ext cx="426105" cy="42610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5DD0E65D-C82B-4860-BA99-2192CEE25845}"/>
              </a:ext>
            </a:extLst>
          </p:cNvPr>
          <p:cNvGrpSpPr/>
          <p:nvPr/>
        </p:nvGrpSpPr>
        <p:grpSpPr>
          <a:xfrm>
            <a:off x="10157102" y="4669611"/>
            <a:ext cx="1330134" cy="394641"/>
            <a:chOff x="3274913" y="4730606"/>
            <a:chExt cx="1731931" cy="443536"/>
          </a:xfrm>
        </p:grpSpPr>
        <p:pic>
          <p:nvPicPr>
            <p:cNvPr id="71" name="Рисунок 70" descr="Открытая ладонь с растением со сплошной заливкой">
              <a:extLst>
                <a:ext uri="{FF2B5EF4-FFF2-40B4-BE49-F238E27FC236}">
                  <a16:creationId xmlns:a16="http://schemas.microsoft.com/office/drawing/2014/main" id="{A3A94172-51A7-4F87-A5D3-2342745C4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3274913" y="4730606"/>
              <a:ext cx="426616" cy="426616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3DC932C-2372-40EC-B5F3-724BF514231B}"/>
                </a:ext>
              </a:extLst>
            </p:cNvPr>
            <p:cNvSpPr txBox="1"/>
            <p:nvPr/>
          </p:nvSpPr>
          <p:spPr>
            <a:xfrm>
              <a:off x="3651251" y="4850573"/>
              <a:ext cx="1355593" cy="32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dirty="0"/>
                <a:t>помощь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0714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id="{8D196575-CAE9-435B-933F-6224F23F0CD4}"/>
              </a:ext>
            </a:extLst>
          </p:cNvPr>
          <p:cNvSpPr txBox="1">
            <a:spLocks/>
          </p:cNvSpPr>
          <p:nvPr/>
        </p:nvSpPr>
        <p:spPr>
          <a:xfrm>
            <a:off x="584663" y="811328"/>
            <a:ext cx="8159288" cy="555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400" cap="small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личный кабинет регионального органа власти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6498D2-8AAD-44B2-84AE-50E76EBD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351" y="25510"/>
            <a:ext cx="1330648" cy="127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2397C266-CC05-41E8-AADB-7BFA77F9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27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ADF1E00-68B2-44BF-B0AA-547D18B6BB45}"/>
              </a:ext>
            </a:extLst>
          </p:cNvPr>
          <p:cNvSpPr txBox="1"/>
          <p:nvPr/>
        </p:nvSpPr>
        <p:spPr>
          <a:xfrm>
            <a:off x="584662" y="1531121"/>
            <a:ext cx="109120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Личный кабинет РОИВ обеспечивает следующие 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списка социальных организаций, подключенных к информационной системе (ИС);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информационной карточки социальной организации;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показателей работы социальной организации за определённый период;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заявки на добавление/изменение/отключение социальной организации;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рейтинга социальных организаций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определённый период;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общей статистики по принятым от населения заявкам по всему региону;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олучение статистики по обработанным заявкам в разрезе: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административно-территориальных единиц;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статусов заявок (принята, в процессе, завершена и т.п.);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видов запрошенной/оказанной помощи;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аналитических отчётов для оценки эффективности оказываемой социальной помощи.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E763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Интерфейс Личного кабинета РОИВ прост и не требует особых знаний или компетенций. Рассчитан на сотрудника уровня секретаря.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4EE6006C-4317-4565-A56E-A4B0F69D1BD2}"/>
              </a:ext>
            </a:extLst>
          </p:cNvPr>
          <p:cNvSpPr txBox="1">
            <a:spLocks/>
          </p:cNvSpPr>
          <p:nvPr/>
        </p:nvSpPr>
        <p:spPr>
          <a:xfrm>
            <a:off x="673234" y="464337"/>
            <a:ext cx="9374188" cy="55562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2400" b="1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Расширение охвата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1593613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id="{8D196575-CAE9-435B-933F-6224F23F0CD4}"/>
              </a:ext>
            </a:extLst>
          </p:cNvPr>
          <p:cNvSpPr txBox="1">
            <a:spLocks/>
          </p:cNvSpPr>
          <p:nvPr/>
        </p:nvSpPr>
        <p:spPr>
          <a:xfrm>
            <a:off x="584663" y="811328"/>
            <a:ext cx="8159288" cy="555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400" cap="small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дальнейшие перспективы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6498D2-8AAD-44B2-84AE-50E76EBD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351" y="25510"/>
            <a:ext cx="1330648" cy="127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2397C266-CC05-41E8-AADB-7BFA77F9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28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ADF1E00-68B2-44BF-B0AA-547D18B6BB45}"/>
              </a:ext>
            </a:extLst>
          </p:cNvPr>
          <p:cNvSpPr txBox="1"/>
          <p:nvPr/>
        </p:nvSpPr>
        <p:spPr>
          <a:xfrm>
            <a:off x="584663" y="1479893"/>
            <a:ext cx="109120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можно сделать на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следующих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этапах развития Центра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«бесшовная» передача необходимой информации между РОИВ при миграции получающего социальную помощь населения;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автоматизированной оценки качества и эффективности социального обслуживания в регионах;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налаживание вертикальных и горизонтальных путей электронной коммуникации для ускорения решения социальных проблем населения;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на базе информационной системы Центра специализированного банка справочно-информационных и методических материалов, удобного в использовании как для сотрудников Центра, РОИВ и Партнёров, так и для населения;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добавление в информационную систему Центра возможности приёма пожертвований целенаправленно конкретным получателям или в конкретные программы помощи таким образом, чтобы обеспечить высокую эффективность использования принятых средств и прозрачную отчётность для благотворителя.</a:t>
            </a: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E763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Совместная работа Центра помощи семье с центральными и региональными органами власти позволит создать мощный инструмент социальной поддержки населения на всей территории Российской Федерации.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4EE6006C-4317-4565-A56E-A4B0F69D1BD2}"/>
              </a:ext>
            </a:extLst>
          </p:cNvPr>
          <p:cNvSpPr txBox="1">
            <a:spLocks/>
          </p:cNvSpPr>
          <p:nvPr/>
        </p:nvSpPr>
        <p:spPr>
          <a:xfrm>
            <a:off x="673234" y="464337"/>
            <a:ext cx="9374188" cy="55562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2400" b="1" cap="all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Расширение охвата населения</a:t>
            </a:r>
            <a:endParaRPr lang="ru-RU" sz="2400" b="1" cap="al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709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2F133-D752-4E50-8A66-364847977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524" y="1725670"/>
            <a:ext cx="10044747" cy="2378094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Главное — верить и делать!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832A6C1C-E695-4916-92A1-9054F433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29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9BB64C-86E4-4501-992F-7C0D43390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1351" y="25510"/>
            <a:ext cx="1330648" cy="127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3" name="Текст 2">
            <a:extLst>
              <a:ext uri="{FF2B5EF4-FFF2-40B4-BE49-F238E27FC236}">
                <a16:creationId xmlns:a16="http://schemas.microsoft.com/office/drawing/2014/main" id="{4C589B73-4627-4876-84C3-1011CAA01152}"/>
              </a:ext>
            </a:extLst>
          </p:cNvPr>
          <p:cNvSpPr txBox="1">
            <a:spLocks/>
          </p:cNvSpPr>
          <p:nvPr/>
        </p:nvSpPr>
        <p:spPr>
          <a:xfrm>
            <a:off x="588642" y="4677729"/>
            <a:ext cx="8535988" cy="8604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Фонд СОРАТНИКИ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694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5FFA5CD9-C137-4D52-890B-64980D77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3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8D21E-7320-4FD6-A172-F2C4FA8CFE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487" y="5881840"/>
            <a:ext cx="8534400" cy="477837"/>
          </a:xfrm>
        </p:spPr>
        <p:txBody>
          <a:bodyPr anchor="t">
            <a:noAutofit/>
          </a:bodyPr>
          <a:lstStyle/>
          <a:p>
            <a:r>
              <a:rPr lang="ru-RU" sz="2000" dirty="0">
                <a:ln w="0"/>
                <a:solidFill>
                  <a:srgbClr val="E7630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 видим, о чем заботится государство</a:t>
            </a:r>
            <a:endParaRPr lang="ru-RU" sz="2000" dirty="0">
              <a:solidFill>
                <a:srgbClr val="E7630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F9196F-53D7-4D28-BC3C-291E8DB92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1351" y="25510"/>
            <a:ext cx="1330648" cy="127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EA487A99-A034-4A1D-9306-1617E0C5AE22}"/>
              </a:ext>
            </a:extLst>
          </p:cNvPr>
          <p:cNvSpPr txBox="1">
            <a:spLocks/>
          </p:cNvSpPr>
          <p:nvPr/>
        </p:nvSpPr>
        <p:spPr>
          <a:xfrm>
            <a:off x="1131572" y="1783072"/>
            <a:ext cx="8408770" cy="24349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Цели развития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b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spcAft>
                <a:spcPts val="1200"/>
              </a:spcAft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обеспечение</a:t>
            </a:r>
            <a:r>
              <a:rPr lang="ru-RU" b="1" dirty="0">
                <a:ln w="0"/>
                <a:solidFill>
                  <a:schemeClr val="accent1"/>
                </a:solidFill>
              </a:rPr>
              <a:t>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роста благосостояния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населения</a:t>
            </a:r>
          </a:p>
          <a:p>
            <a:pPr>
              <a:spcAft>
                <a:spcPts val="1200"/>
              </a:spcAft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обеспечение</a:t>
            </a:r>
            <a:r>
              <a:rPr lang="ru-RU" b="1" dirty="0">
                <a:ln w="0"/>
                <a:solidFill>
                  <a:schemeClr val="accent1"/>
                </a:solidFill>
              </a:rPr>
              <a:t>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</a:t>
            </a:r>
            <a:r>
              <a:rPr lang="ru-RU" b="1" dirty="0">
                <a:ln w="0"/>
                <a:solidFill>
                  <a:schemeClr val="accent1"/>
                </a:solidFill>
              </a:rPr>
              <a:t>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</a:t>
            </a:r>
            <a:r>
              <a:rPr lang="ru-RU" b="1" dirty="0">
                <a:ln w="0"/>
                <a:solidFill>
                  <a:schemeClr val="accent1"/>
                </a:solidFill>
              </a:rPr>
              <a:t>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населения</a:t>
            </a:r>
          </a:p>
          <a:p>
            <a:pPr>
              <a:spcAft>
                <a:spcPts val="1200"/>
              </a:spcAft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обеспечение</a:t>
            </a:r>
            <a:r>
              <a:rPr lang="ru-RU" b="1" dirty="0">
                <a:ln w="0"/>
                <a:solidFill>
                  <a:schemeClr val="accent1"/>
                </a:solidFill>
              </a:rPr>
              <a:t>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национальной безопасности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правопорядка</a:t>
            </a:r>
          </a:p>
          <a:p>
            <a:pPr>
              <a:spcAft>
                <a:spcPts val="1200"/>
              </a:spcAft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достижение устойчивой конкурентоспособности экономики</a:t>
            </a:r>
          </a:p>
          <a:p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D0C68A4-4C09-4BAC-8601-FCEC257C18C3}"/>
              </a:ext>
            </a:extLst>
          </p:cNvPr>
          <p:cNvCxnSpPr>
            <a:cxnSpLocks/>
          </p:cNvCxnSpPr>
          <p:nvPr/>
        </p:nvCxnSpPr>
        <p:spPr>
          <a:xfrm>
            <a:off x="695325" y="5811108"/>
            <a:ext cx="10801350" cy="0"/>
          </a:xfrm>
          <a:prstGeom prst="line">
            <a:avLst/>
          </a:prstGeom>
          <a:ln>
            <a:solidFill>
              <a:srgbClr val="E7630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CA9AA58-7717-4B47-976C-C2EE2F2EF901}"/>
              </a:ext>
            </a:extLst>
          </p:cNvPr>
          <p:cNvSpPr txBox="1">
            <a:spLocks/>
          </p:cNvSpPr>
          <p:nvPr/>
        </p:nvSpPr>
        <p:spPr>
          <a:xfrm>
            <a:off x="695325" y="459507"/>
            <a:ext cx="10062748" cy="104235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2200" b="1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Национальная стратегия на период до 2030 года</a:t>
            </a:r>
          </a:p>
        </p:txBody>
      </p:sp>
    </p:spTree>
    <p:extLst>
      <p:ext uri="{BB962C8B-B14F-4D97-AF65-F5344CB8AC3E}">
        <p14:creationId xmlns:p14="http://schemas.microsoft.com/office/powerpoint/2010/main" val="978610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704BE1-34C3-4DBE-9C06-EEE12118837B}"/>
              </a:ext>
            </a:extLst>
          </p:cNvPr>
          <p:cNvSpPr txBox="1"/>
          <p:nvPr/>
        </p:nvSpPr>
        <p:spPr>
          <a:xfrm>
            <a:off x="588642" y="394685"/>
            <a:ext cx="7760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cap="all" dirty="0"/>
              <a:t>Фонд «СОРАТНИКИ»</a:t>
            </a:r>
          </a:p>
          <a:p>
            <a:endParaRPr lang="en-US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32241C18-F5A8-489A-A621-141412C0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30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4" name="Рисунок 13" descr="Чат со сплошной заливкой">
            <a:extLst>
              <a:ext uri="{FF2B5EF4-FFF2-40B4-BE49-F238E27FC236}">
                <a16:creationId xmlns:a16="http://schemas.microsoft.com/office/drawing/2014/main" id="{B34F9CF4-F84A-4322-BB91-6E68E7EE4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4095" y="2367729"/>
            <a:ext cx="835967" cy="835967"/>
          </a:xfrm>
          <a:prstGeom prst="rect">
            <a:avLst/>
          </a:prstGeom>
        </p:spPr>
      </p:pic>
      <p:pic>
        <p:nvPicPr>
          <p:cNvPr id="16" name="Рисунок 15" descr="Земной шар: Азия со сплошной заливкой">
            <a:extLst>
              <a:ext uri="{FF2B5EF4-FFF2-40B4-BE49-F238E27FC236}">
                <a16:creationId xmlns:a16="http://schemas.microsoft.com/office/drawing/2014/main" id="{55514CEB-2979-4902-8895-9584BC031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690" y="3946699"/>
            <a:ext cx="610524" cy="610524"/>
          </a:xfrm>
          <a:prstGeom prst="rect">
            <a:avLst/>
          </a:prstGeom>
        </p:spPr>
      </p:pic>
      <p:pic>
        <p:nvPicPr>
          <p:cNvPr id="18" name="Рисунок 17" descr="Конверт со сплошной заливкой">
            <a:extLst>
              <a:ext uri="{FF2B5EF4-FFF2-40B4-BE49-F238E27FC236}">
                <a16:creationId xmlns:a16="http://schemas.microsoft.com/office/drawing/2014/main" id="{1B8004F6-96F3-4783-868E-BE2DB1D106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2566" y="3211963"/>
            <a:ext cx="610524" cy="610524"/>
          </a:xfrm>
          <a:prstGeom prst="rect">
            <a:avLst/>
          </a:prstGeom>
        </p:spPr>
      </p:pic>
      <p:pic>
        <p:nvPicPr>
          <p:cNvPr id="20" name="Рисунок 19" descr="Динамик телефона  со сплошной заливкой">
            <a:extLst>
              <a:ext uri="{FF2B5EF4-FFF2-40B4-BE49-F238E27FC236}">
                <a16:creationId xmlns:a16="http://schemas.microsoft.com/office/drawing/2014/main" id="{427579DC-2A06-486B-8C9E-8010EBAEAB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6263" y="2443606"/>
            <a:ext cx="707894" cy="7078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C86EBFB-6BD2-4621-955A-FC0D87587FA7}"/>
              </a:ext>
            </a:extLst>
          </p:cNvPr>
          <p:cNvSpPr txBox="1"/>
          <p:nvPr/>
        </p:nvSpPr>
        <p:spPr>
          <a:xfrm>
            <a:off x="1638084" y="2550215"/>
            <a:ext cx="43756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>
                <a:solidFill>
                  <a:srgbClr val="333333"/>
                </a:solidFill>
                <a:effectLst/>
                <a:latin typeface="Roboto" panose="020B0604020202020204" pitchFamily="2" charset="0"/>
              </a:rPr>
              <a:t>8 800 550-98-33</a:t>
            </a:r>
            <a:endParaRPr lang="en-US" sz="2400" b="0" i="0" dirty="0">
              <a:solidFill>
                <a:srgbClr val="333333"/>
              </a:solidFill>
              <a:effectLst/>
              <a:latin typeface="Roboto" panose="020B0604020202020204" pitchFamily="2" charset="0"/>
            </a:endParaRPr>
          </a:p>
          <a:p>
            <a:endParaRPr lang="en-US" sz="2400" dirty="0">
              <a:solidFill>
                <a:srgbClr val="333333"/>
              </a:solidFill>
              <a:latin typeface="Roboto" panose="020B0604020202020204" pitchFamily="2" charset="0"/>
            </a:endParaRPr>
          </a:p>
          <a:p>
            <a:r>
              <a:rPr lang="en-US" sz="2400" b="0" i="0" dirty="0">
                <a:solidFill>
                  <a:srgbClr val="333333"/>
                </a:solidFill>
                <a:effectLst/>
                <a:latin typeface="Roboto" panose="020B0604020202020204" pitchFamily="2" charset="0"/>
              </a:rPr>
              <a:t>fond@so-ratniki.ru</a:t>
            </a:r>
          </a:p>
          <a:p>
            <a:endParaRPr lang="en-US" sz="2400" b="0" i="0" dirty="0">
              <a:solidFill>
                <a:srgbClr val="333333"/>
              </a:solidFill>
              <a:effectLst/>
              <a:latin typeface="Roboto" panose="020B0604020202020204" pitchFamily="2" charset="0"/>
            </a:endParaRPr>
          </a:p>
          <a:p>
            <a:r>
              <a:rPr lang="en-US" sz="2400" dirty="0"/>
              <a:t>https://</a:t>
            </a:r>
            <a:r>
              <a:rPr lang="ru-RU" sz="2400" dirty="0" err="1"/>
              <a:t>помогитемоеймаме.рф</a:t>
            </a:r>
            <a:endParaRPr lang="en-US" sz="2400" dirty="0"/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FA8210-D26E-44B2-8B82-1B5EC7851C59}"/>
              </a:ext>
            </a:extLst>
          </p:cNvPr>
          <p:cNvSpPr txBox="1"/>
          <p:nvPr/>
        </p:nvSpPr>
        <p:spPr>
          <a:xfrm>
            <a:off x="7139724" y="3053251"/>
            <a:ext cx="4129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B0604020202020204" pitchFamily="2" charset="0"/>
              </a:rPr>
              <a:t>https://vk.com/pomogitemoeimame</a:t>
            </a:r>
            <a:endParaRPr lang="en-US" dirty="0">
              <a:solidFill>
                <a:srgbClr val="333333"/>
              </a:solidFill>
              <a:latin typeface="Roboto" panose="020B0604020202020204" pitchFamily="2" charset="0"/>
            </a:endParaRPr>
          </a:p>
          <a:p>
            <a:pPr>
              <a:spcBef>
                <a:spcPts val="1800"/>
              </a:spcBef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B0604020202020204" pitchFamily="2" charset="0"/>
              </a:rPr>
              <a:t>https://t.me/pomogitemoeymame</a:t>
            </a:r>
          </a:p>
          <a:p>
            <a:pPr>
              <a:spcBef>
                <a:spcPts val="1800"/>
              </a:spcBef>
            </a:pPr>
            <a:r>
              <a:rPr lang="en-US" dirty="0"/>
              <a:t>https://ok.ru/group/70000001458309/</a:t>
            </a:r>
            <a:endParaRPr lang="en-US" sz="140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C2913E-6832-48FD-9A45-8974374B0C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31351" y="25510"/>
            <a:ext cx="1330648" cy="127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74130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41A97B-1EAA-4FEF-BCCD-AD9D2DCFF6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5325" y="431682"/>
            <a:ext cx="9374188" cy="55562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400" b="1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2030 году ожидается: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EA487A99-A034-4A1D-9306-1617E0C5AE22}"/>
              </a:ext>
            </a:extLst>
          </p:cNvPr>
          <p:cNvSpPr txBox="1">
            <a:spLocks/>
          </p:cNvSpPr>
          <p:nvPr/>
        </p:nvSpPr>
        <p:spPr>
          <a:xfrm>
            <a:off x="1097865" y="1347191"/>
            <a:ext cx="8408770" cy="4253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улучшение уровня жизни населения</a:t>
            </a:r>
          </a:p>
          <a:p>
            <a:pPr>
              <a:spcBef>
                <a:spcPts val="1200"/>
              </a:spcBef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повышение качества услуг в сфере образования</a:t>
            </a:r>
          </a:p>
          <a:p>
            <a:pPr>
              <a:spcBef>
                <a:spcPts val="1200"/>
              </a:spcBef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повышение качества услуг в сфере здравоохранения</a:t>
            </a:r>
          </a:p>
          <a:p>
            <a:pPr>
              <a:spcBef>
                <a:spcPts val="1200"/>
              </a:spcBef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снижение затрат на предоставление государственных</a:t>
            </a:r>
            <a:b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муниципальных услуг </a:t>
            </a:r>
          </a:p>
          <a:p>
            <a:pPr>
              <a:spcBef>
                <a:spcPts val="1200"/>
              </a:spcBef>
            </a:pP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удовлетворение спроса со стороны граждан на услуги,</a:t>
            </a:r>
            <a:br>
              <a:rPr lang="ru-RU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оказываемые организациями и государственными органами</a:t>
            </a:r>
            <a:br>
              <a:rPr lang="ru-RU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сфере социальной поддержки населения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07B7709E-A191-4617-9792-8AB73EC9324C}"/>
              </a:ext>
            </a:extLst>
          </p:cNvPr>
          <p:cNvSpPr txBox="1">
            <a:spLocks/>
          </p:cNvSpPr>
          <p:nvPr/>
        </p:nvSpPr>
        <p:spPr>
          <a:xfrm>
            <a:off x="1266569" y="3294710"/>
            <a:ext cx="8408770" cy="21771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4D4F34A0-34B4-46EF-9E0B-42576D81E480}"/>
              </a:ext>
            </a:extLst>
          </p:cNvPr>
          <p:cNvSpPr txBox="1">
            <a:spLocks/>
          </p:cNvSpPr>
          <p:nvPr/>
        </p:nvSpPr>
        <p:spPr>
          <a:xfrm>
            <a:off x="584662" y="5881840"/>
            <a:ext cx="8534400" cy="4778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n w="0"/>
                <a:solidFill>
                  <a:srgbClr val="E7630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 знаем, чего государство ожидает</a:t>
            </a:r>
            <a:endParaRPr lang="ru-RU" sz="2000" dirty="0">
              <a:solidFill>
                <a:srgbClr val="E7630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B2CC894-DE3D-4E8A-80F9-D54D67DBFFB4}"/>
              </a:ext>
            </a:extLst>
          </p:cNvPr>
          <p:cNvCxnSpPr>
            <a:cxnSpLocks/>
          </p:cNvCxnSpPr>
          <p:nvPr/>
        </p:nvCxnSpPr>
        <p:spPr>
          <a:xfrm>
            <a:off x="695325" y="5811108"/>
            <a:ext cx="10801350" cy="0"/>
          </a:xfrm>
          <a:prstGeom prst="line">
            <a:avLst/>
          </a:prstGeom>
          <a:ln>
            <a:solidFill>
              <a:srgbClr val="E7630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8C5F69F9-CB94-46D2-8B9C-3221A1C2B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4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003E0AB-FA11-41B6-8888-31E5249D8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1351" y="25510"/>
            <a:ext cx="1330648" cy="127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3129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:a16="http://schemas.microsoft.com/office/drawing/2014/main" id="{55DD9F6E-EBCF-4D75-A69D-55486F817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КТО</a:t>
            </a:r>
          </a:p>
        </p:txBody>
      </p:sp>
      <p:sp>
        <p:nvSpPr>
          <p:cNvPr id="26" name="Подзаголовок 25">
            <a:extLst>
              <a:ext uri="{FF2B5EF4-FFF2-40B4-BE49-F238E27FC236}">
                <a16:creationId xmlns:a16="http://schemas.microsoft.com/office/drawing/2014/main" id="{EBA3DC51-BA92-468C-8E1F-CCF451D9E3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Фонд СОРАТНИКИ — кто мы такие</a:t>
            </a:r>
            <a:b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чего добиваемся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F685BF2D-3667-4BFE-BFF1-491DD538B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5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066BA2-2B98-46F3-8499-804749D79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495" y="0"/>
            <a:ext cx="2162489" cy="20784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70022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41A97B-1EAA-4FEF-BCCD-AD9D2DCFF6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5325" y="469417"/>
            <a:ext cx="9374188" cy="55562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400" b="1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Фонд «СОРАТНИКИ»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EA487A99-A034-4A1D-9306-1617E0C5AE22}"/>
              </a:ext>
            </a:extLst>
          </p:cNvPr>
          <p:cNvSpPr txBox="1">
            <a:spLocks/>
          </p:cNvSpPr>
          <p:nvPr/>
        </p:nvSpPr>
        <p:spPr>
          <a:xfrm>
            <a:off x="1139219" y="1628774"/>
            <a:ext cx="7885523" cy="39209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Работаем с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года.</a:t>
            </a:r>
          </a:p>
          <a:p>
            <a:pPr>
              <a:spcBef>
                <a:spcPts val="1200"/>
              </a:spcBef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Уже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лет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создаём и развиваем проекты, направленные на повышение качества жизни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социально уязвимых слоев населения. </a:t>
            </a:r>
          </a:p>
          <a:p>
            <a:pPr>
              <a:spcBef>
                <a:spcPts val="1200"/>
              </a:spcBef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2020 году мы создали Службу помощи людям в трудной жизненной ситуации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«Помогите моей маме»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2017 года идёт работа над проектом Стратегия развития реабилитационной индустрии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«Пятый элемент»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 создание функциональной и удобной среды для людей с инвалидностью, адаптивной и компенсирующей мебели.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07B7709E-A191-4617-9792-8AB73EC9324C}"/>
              </a:ext>
            </a:extLst>
          </p:cNvPr>
          <p:cNvSpPr txBox="1">
            <a:spLocks/>
          </p:cNvSpPr>
          <p:nvPr/>
        </p:nvSpPr>
        <p:spPr>
          <a:xfrm>
            <a:off x="1266569" y="3294710"/>
            <a:ext cx="8408770" cy="21771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E7B132-014B-4F0E-B12A-E9C8373E3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302" y="1368837"/>
            <a:ext cx="1666567" cy="203590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631B274-FD17-48DF-904C-2919E9BF0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351" y="25510"/>
            <a:ext cx="1330648" cy="127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2E6A5A65-70DE-4C94-BF56-28420C398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6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DE1E33F4-2E34-4691-ABA5-E45B5F673A8E}"/>
              </a:ext>
            </a:extLst>
          </p:cNvPr>
          <p:cNvSpPr txBox="1">
            <a:spLocks/>
          </p:cNvSpPr>
          <p:nvPr/>
        </p:nvSpPr>
        <p:spPr>
          <a:xfrm>
            <a:off x="584662" y="5881840"/>
            <a:ext cx="8534400" cy="4778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n w="0"/>
                <a:solidFill>
                  <a:srgbClr val="E7630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 созданы для помощи государству и людям</a:t>
            </a:r>
            <a:endParaRPr lang="ru-RU" sz="2000" dirty="0">
              <a:solidFill>
                <a:srgbClr val="E7630F"/>
              </a:solidFill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B151FDF-93D6-448A-8AD0-3E2712F45CFC}"/>
              </a:ext>
            </a:extLst>
          </p:cNvPr>
          <p:cNvCxnSpPr>
            <a:cxnSpLocks/>
          </p:cNvCxnSpPr>
          <p:nvPr/>
        </p:nvCxnSpPr>
        <p:spPr>
          <a:xfrm>
            <a:off x="695325" y="5811108"/>
            <a:ext cx="10801350" cy="0"/>
          </a:xfrm>
          <a:prstGeom prst="line">
            <a:avLst/>
          </a:prstGeom>
          <a:ln>
            <a:solidFill>
              <a:srgbClr val="E7630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39FA371-F01C-4B9B-854E-49DFF05E5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9870" y="3637969"/>
            <a:ext cx="1666567" cy="16665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48819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:a16="http://schemas.microsoft.com/office/drawing/2014/main" id="{55DD9F6E-EBCF-4D75-A69D-55486F817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КАК</a:t>
            </a:r>
          </a:p>
        </p:txBody>
      </p:sp>
      <p:sp>
        <p:nvSpPr>
          <p:cNvPr id="26" name="Подзаголовок 25">
            <a:extLst>
              <a:ext uri="{FF2B5EF4-FFF2-40B4-BE49-F238E27FC236}">
                <a16:creationId xmlns:a16="http://schemas.microsoft.com/office/drawing/2014/main" id="{EBA3DC51-BA92-468C-8E1F-CCF451D9E3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Наши методы достижения целей</a:t>
            </a:r>
          </a:p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Знание — сила!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2C2A55E8-D329-46E8-93FC-5AC83293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7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6BBF0B-0935-4F71-9753-68E48D605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495" y="0"/>
            <a:ext cx="2162489" cy="20784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65245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>
            <a:extLst>
              <a:ext uri="{FF2B5EF4-FFF2-40B4-BE49-F238E27FC236}">
                <a16:creationId xmlns:a16="http://schemas.microsoft.com/office/drawing/2014/main" id="{EA487A99-A034-4A1D-9306-1617E0C5AE22}"/>
              </a:ext>
            </a:extLst>
          </p:cNvPr>
          <p:cNvSpPr txBox="1">
            <a:spLocks/>
          </p:cNvSpPr>
          <p:nvPr/>
        </p:nvSpPr>
        <p:spPr>
          <a:xfrm>
            <a:off x="1108565" y="879138"/>
            <a:ext cx="7885523" cy="18537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необходимо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максимально автоматизировать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процессы работы с обращениями граждан</a:t>
            </a:r>
          </a:p>
          <a:p>
            <a:pPr>
              <a:spcBef>
                <a:spcPts val="600"/>
              </a:spcBef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следует использовать более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глубокий анализ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поступающих данных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07B7709E-A191-4617-9792-8AB73EC9324C}"/>
              </a:ext>
            </a:extLst>
          </p:cNvPr>
          <p:cNvSpPr txBox="1">
            <a:spLocks/>
          </p:cNvSpPr>
          <p:nvPr/>
        </p:nvSpPr>
        <p:spPr>
          <a:xfrm>
            <a:off x="1266569" y="3294710"/>
            <a:ext cx="8408770" cy="21771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F194360F-D661-475C-AD1B-4AFAEFEE280B}"/>
              </a:ext>
            </a:extLst>
          </p:cNvPr>
          <p:cNvSpPr txBox="1">
            <a:spLocks/>
          </p:cNvSpPr>
          <p:nvPr/>
        </p:nvSpPr>
        <p:spPr>
          <a:xfrm>
            <a:off x="607377" y="2316220"/>
            <a:ext cx="9374189" cy="555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ru-RU" sz="2400" b="1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предприняли: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ACDA846C-4EB8-486F-B3A0-AC56B5D72B9F}"/>
              </a:ext>
            </a:extLst>
          </p:cNvPr>
          <p:cNvSpPr txBox="1">
            <a:spLocks/>
          </p:cNvSpPr>
          <p:nvPr/>
        </p:nvSpPr>
        <p:spPr>
          <a:xfrm>
            <a:off x="1108565" y="3030960"/>
            <a:ext cx="9451485" cy="24082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осенью 2020 года наш проект прошел отбор АСИ</a:t>
            </a:r>
          </a:p>
          <a:p>
            <a:pPr>
              <a:spcBef>
                <a:spcPts val="600"/>
              </a:spcBef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повысили квалификацию в Университете 2035 по программе «Методы и технологии, основанные на работе с данными»</a:t>
            </a:r>
          </a:p>
          <a:p>
            <a:pPr>
              <a:spcBef>
                <a:spcPts val="600"/>
              </a:spcBef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Университете Иннополис освоили дополнительную программу образования «КЛИК» (развитие антикризисных лидеров и команд цифровой экономики по компетенциям управления на основе данных)</a:t>
            </a:r>
          </a:p>
          <a:p>
            <a:pPr>
              <a:spcBef>
                <a:spcPts val="600"/>
              </a:spcBef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успешно прошли акселератор и защитили проект по автоматизации деятельности Службы помощи людям в трудной жизненной ситуации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CC03414-B37E-4C9D-8AF6-66FFE4F52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1351" y="25510"/>
            <a:ext cx="1330648" cy="127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2" name="Номер слайда 5">
            <a:extLst>
              <a:ext uri="{FF2B5EF4-FFF2-40B4-BE49-F238E27FC236}">
                <a16:creationId xmlns:a16="http://schemas.microsoft.com/office/drawing/2014/main" id="{A1E8AF20-C53F-4836-A041-432AB9AA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8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6DECB8B-068F-4AD3-B7B4-821BF09DCD8B}"/>
              </a:ext>
            </a:extLst>
          </p:cNvPr>
          <p:cNvSpPr txBox="1">
            <a:spLocks/>
          </p:cNvSpPr>
          <p:nvPr/>
        </p:nvSpPr>
        <p:spPr>
          <a:xfrm>
            <a:off x="584662" y="5881840"/>
            <a:ext cx="8534400" cy="4778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n w="0"/>
                <a:solidFill>
                  <a:srgbClr val="E7630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 понимания — к действию</a:t>
            </a:r>
            <a:endParaRPr lang="ru-RU" sz="2000" dirty="0">
              <a:solidFill>
                <a:srgbClr val="E7630F"/>
              </a:solidFill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A3D03ACA-7E4A-4380-A870-D70E70C26F04}"/>
              </a:ext>
            </a:extLst>
          </p:cNvPr>
          <p:cNvCxnSpPr>
            <a:cxnSpLocks/>
          </p:cNvCxnSpPr>
          <p:nvPr/>
        </p:nvCxnSpPr>
        <p:spPr>
          <a:xfrm>
            <a:off x="695325" y="5811108"/>
            <a:ext cx="10801350" cy="0"/>
          </a:xfrm>
          <a:prstGeom prst="line">
            <a:avLst/>
          </a:prstGeom>
          <a:ln>
            <a:solidFill>
              <a:srgbClr val="E7630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Объект 2">
            <a:extLst>
              <a:ext uri="{FF2B5EF4-FFF2-40B4-BE49-F238E27FC236}">
                <a16:creationId xmlns:a16="http://schemas.microsoft.com/office/drawing/2014/main" id="{3F6B285C-B391-40FC-BC24-4CBB9F6F84B0}"/>
              </a:ext>
            </a:extLst>
          </p:cNvPr>
          <p:cNvSpPr txBox="1">
            <a:spLocks/>
          </p:cNvSpPr>
          <p:nvPr/>
        </p:nvSpPr>
        <p:spPr>
          <a:xfrm>
            <a:off x="607377" y="429509"/>
            <a:ext cx="9374189" cy="555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осознали:</a:t>
            </a:r>
          </a:p>
        </p:txBody>
      </p:sp>
    </p:spTree>
    <p:extLst>
      <p:ext uri="{BB962C8B-B14F-4D97-AF65-F5344CB8AC3E}">
        <p14:creationId xmlns:p14="http://schemas.microsoft.com/office/powerpoint/2010/main" val="413374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:a16="http://schemas.microsoft.com/office/drawing/2014/main" id="{55DD9F6E-EBCF-4D75-A69D-55486F817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  <p:sp>
        <p:nvSpPr>
          <p:cNvPr id="26" name="Подзаголовок 25">
            <a:extLst>
              <a:ext uri="{FF2B5EF4-FFF2-40B4-BE49-F238E27FC236}">
                <a16:creationId xmlns:a16="http://schemas.microsoft.com/office/drawing/2014/main" id="{EBA3DC51-BA92-468C-8E1F-CCF451D9E3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Чего мы смогли добиться за короткий срок</a:t>
            </a:r>
          </a:p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Кадры решают всё!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C97B2D9A-3C74-4D85-8721-DEFCE3BB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309" y="6430408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pPr/>
              <a:t>9</a:t>
            </a:fld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9A810E-3D40-4466-A919-D45D550CD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495" y="0"/>
            <a:ext cx="2162489" cy="20784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28158980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Другая 4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7630F"/>
      </a:accent1>
      <a:accent2>
        <a:srgbClr val="FF740A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FF740A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4996</TotalTime>
  <Words>2320</Words>
  <Application>Microsoft Office PowerPoint</Application>
  <PresentationFormat>Широкоэкранный</PresentationFormat>
  <Paragraphs>309</Paragraphs>
  <Slides>30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Roboto</vt:lpstr>
      <vt:lpstr>Wingdings 3</vt:lpstr>
      <vt:lpstr>Ретро</vt:lpstr>
      <vt:lpstr>Центр помощи семье «Помогите моей маме» как эффективный инструмент для формирования единой и доступной системы социального информирования в стране</vt:lpstr>
      <vt:lpstr>ЗАЧЕМ</vt:lpstr>
      <vt:lpstr>Мы видим, о чем заботится государство</vt:lpstr>
      <vt:lpstr>Презентация PowerPoint</vt:lpstr>
      <vt:lpstr>КТО</vt:lpstr>
      <vt:lpstr>Презентация PowerPoint</vt:lpstr>
      <vt:lpstr>КАК</vt:lpstr>
      <vt:lpstr>Презентация PowerPoint</vt:lpstr>
      <vt:lpstr>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Главное — верить и делать!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ИИ Лучшие практики внедрения</dc:title>
  <dc:creator>Vagir-NB</dc:creator>
  <cp:lastModifiedBy>User</cp:lastModifiedBy>
  <cp:revision>229</cp:revision>
  <dcterms:created xsi:type="dcterms:W3CDTF">2023-08-10T11:33:57Z</dcterms:created>
  <dcterms:modified xsi:type="dcterms:W3CDTF">2025-03-16T08:17:15Z</dcterms:modified>
</cp:coreProperties>
</file>