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2" r:id="rId3"/>
    <p:sldId id="262" r:id="rId4"/>
    <p:sldId id="259" r:id="rId5"/>
    <p:sldId id="319" r:id="rId6"/>
    <p:sldId id="303" r:id="rId7"/>
    <p:sldId id="314" r:id="rId8"/>
    <p:sldId id="315" r:id="rId9"/>
    <p:sldId id="316" r:id="rId10"/>
    <p:sldId id="317" r:id="rId11"/>
    <p:sldId id="318" r:id="rId12"/>
    <p:sldId id="326" r:id="rId13"/>
    <p:sldId id="327" r:id="rId14"/>
    <p:sldId id="328" r:id="rId15"/>
    <p:sldId id="329" r:id="rId16"/>
    <p:sldId id="33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D04"/>
    <a:srgbClr val="340E02"/>
    <a:srgbClr val="321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5" autoAdjust="0"/>
  </p:normalViewPr>
  <p:slideViewPr>
    <p:cSldViewPr snapToGrid="0">
      <p:cViewPr varScale="1">
        <p:scale>
          <a:sx n="102" d="100"/>
          <a:sy n="102" d="100"/>
        </p:scale>
        <p:origin x="15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4A75F-A51E-442C-9825-2B75EF37CD2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EACBC-28B8-4BF0-9093-8B4F1BBEF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8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3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9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5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8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2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0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7FFE5-EF21-47B0-A5AA-86ED66C8D6B5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B537-D167-41C5-B95A-C26ECEAE7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8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pp4xnXwem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129315024?z=video124334307_456239400/pl_wall_-129315024" TargetMode="External"/><Relationship Id="rId5" Type="http://schemas.openxmlformats.org/officeDocument/2006/relationships/hyperlink" Target="https://www.youtube.com/watch?v=rlW6VlDyBRU" TargetMode="External"/><Relationship Id="rId4" Type="http://schemas.openxmlformats.org/officeDocument/2006/relationships/hyperlink" Target="https://www.youtube.com/watch?v=8OMSmwpKaA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pp4xnXwemk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129315024?z=video124334307_456239400/pl_wall_-129315024" TargetMode="External"/><Relationship Id="rId5" Type="http://schemas.openxmlformats.org/officeDocument/2006/relationships/hyperlink" Target="https://www.youtube.com/watch?v=rlW6VlDyBRU" TargetMode="External"/><Relationship Id="rId4" Type="http://schemas.openxmlformats.org/officeDocument/2006/relationships/hyperlink" Target="https://www.youtube.com/watch?v=8OMSmwpKaA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5" t="20241" r="27543" b="315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559" y="0"/>
            <a:ext cx="10495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Министерство образования Российской Федерации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высшего образования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«Новгородский государственный университет имени Ярослава Мудрого»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ИМО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МЕДИЦИНСКИЙ    КОЛЛЕДЖ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636" y="1894901"/>
            <a:ext cx="95185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ПРОЕКТ «ПРАВИЛЬНЫЙ ТЕЛЕВИЗОР»</a:t>
            </a:r>
          </a:p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Студенческое волонтерское объединение  Медицинского колледжа </a:t>
            </a:r>
            <a:endParaRPr lang="ru-RU" sz="36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800" b="1" dirty="0" smtClean="0">
                <a:solidFill>
                  <a:prstClr val="white"/>
                </a:solidFill>
              </a:rPr>
              <a:t>Новгородского </a:t>
            </a:r>
            <a:r>
              <a:rPr lang="ru-RU" sz="2800" b="1" dirty="0">
                <a:solidFill>
                  <a:prstClr val="white"/>
                </a:solidFill>
              </a:rPr>
              <a:t>государственного университета </a:t>
            </a:r>
          </a:p>
          <a:p>
            <a:pPr lvl="0" algn="ctr"/>
            <a:r>
              <a:rPr lang="ru-RU" sz="2800" b="1" dirty="0">
                <a:solidFill>
                  <a:prstClr val="white"/>
                </a:solidFill>
              </a:rPr>
              <a:t>имени Ярослава 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white"/>
                </a:solidFill>
              </a:rPr>
              <a:t>Мудрого </a:t>
            </a:r>
          </a:p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«Молодые-молодым</a:t>
            </a:r>
            <a:r>
              <a:rPr lang="ru-RU" sz="3600" b="1" dirty="0" smtClean="0">
                <a:solidFill>
                  <a:prstClr val="white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0791" y="5281997"/>
            <a:ext cx="4120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Любомирова Л.В.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Куратор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СВО «Молодые-молодым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66920" y="6213513"/>
            <a:ext cx="363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Март 2023года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1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4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4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09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3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5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7"/>
            <a:ext cx="12163720" cy="684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4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675" y="5530467"/>
            <a:ext cx="1117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–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театрализованные представления,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слайд-шоу, социально-информационные акции, авторские публикации в Интернете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2839" r="3190" b="2716"/>
          <a:stretch/>
        </p:blipFill>
        <p:spPr>
          <a:xfrm>
            <a:off x="0" y="0"/>
            <a:ext cx="12192000" cy="666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40"/>
          <a:stretch/>
        </p:blipFill>
        <p:spPr>
          <a:xfrm>
            <a:off x="0" y="0"/>
            <a:ext cx="12192000" cy="9504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950495"/>
            <a:ext cx="12192000" cy="5907505"/>
          </a:xfrm>
          <a:prstGeom prst="rect">
            <a:avLst/>
          </a:prstGeom>
          <a:solidFill>
            <a:srgbClr val="6C1D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50495"/>
            <a:ext cx="12192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 2014 года  и по сей день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реализуется проект </a:t>
            </a:r>
            <a:r>
              <a:rPr lang="ru-RU" sz="3600" b="1" dirty="0" smtClean="0">
                <a:solidFill>
                  <a:schemeClr val="bg1"/>
                </a:solidFill>
              </a:rPr>
              <a:t>«Правильный телевизор» -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Гигиена медиа-ресурсов и Интернета</a:t>
            </a:r>
          </a:p>
          <a:p>
            <a:pPr lvl="4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рамках проекта уже созданы </a:t>
            </a:r>
            <a:r>
              <a:rPr lang="ru-RU" sz="2400" dirty="0" smtClean="0">
                <a:solidFill>
                  <a:schemeClr val="bg1"/>
                </a:solidFill>
              </a:rPr>
              <a:t>10 </a:t>
            </a:r>
            <a:r>
              <a:rPr lang="ru-RU" sz="2400" dirty="0">
                <a:solidFill>
                  <a:schemeClr val="bg1"/>
                </a:solidFill>
              </a:rPr>
              <a:t>программ:</a:t>
            </a: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 1. Правильный телевизор – презентация </a:t>
            </a:r>
            <a:r>
              <a:rPr lang="ru-RU" sz="2400" dirty="0" smtClean="0">
                <a:solidFill>
                  <a:schemeClr val="bg1"/>
                </a:solidFill>
              </a:rPr>
              <a:t>проекта- </a:t>
            </a:r>
            <a:r>
              <a:rPr lang="ru-RU" sz="14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ru-RU" sz="1400" dirty="0">
                <a:solidFill>
                  <a:schemeClr val="bg1"/>
                </a:solidFill>
                <a:hlinkClick r:id="rId3"/>
              </a:rPr>
              <a:t>://</a:t>
            </a:r>
            <a:r>
              <a:rPr lang="ru-RU" sz="1400" dirty="0" smtClean="0">
                <a:solidFill>
                  <a:schemeClr val="bg1"/>
                </a:solidFill>
                <a:hlinkClick r:id="rId3"/>
              </a:rPr>
              <a:t>www.youtube.com/watch?v=0pp4xnXwemk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 2</a:t>
            </a:r>
            <a:r>
              <a:rPr lang="ru-RU" sz="2400" dirty="0">
                <a:solidFill>
                  <a:schemeClr val="bg1"/>
                </a:solidFill>
              </a:rPr>
              <a:t>. Но можно не </a:t>
            </a:r>
            <a:r>
              <a:rPr lang="ru-RU" sz="2400" dirty="0" smtClean="0">
                <a:solidFill>
                  <a:schemeClr val="bg1"/>
                </a:solidFill>
              </a:rPr>
              <a:t>курить - </a:t>
            </a:r>
            <a:r>
              <a:rPr lang="ru-RU" sz="16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ru-RU" sz="1600" dirty="0">
                <a:solidFill>
                  <a:schemeClr val="bg1"/>
                </a:solidFill>
                <a:hlinkClick r:id="rId4"/>
              </a:rPr>
              <a:t>://</a:t>
            </a:r>
            <a:r>
              <a:rPr lang="ru-RU" sz="1600" dirty="0" smtClean="0">
                <a:solidFill>
                  <a:schemeClr val="bg1"/>
                </a:solidFill>
                <a:hlinkClick r:id="rId4"/>
              </a:rPr>
              <a:t>www.youtube.com/watch?v=8OMSmwpKaAU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3.История ВИЧ-диссидента - </a:t>
            </a:r>
            <a:r>
              <a:rPr lang="ru-RU" sz="1600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ru-RU" sz="1600" dirty="0">
                <a:solidFill>
                  <a:schemeClr val="bg1"/>
                </a:solidFill>
                <a:hlinkClick r:id="rId5"/>
              </a:rPr>
              <a:t>://</a:t>
            </a:r>
            <a:r>
              <a:rPr lang="ru-RU" sz="1600" dirty="0" smtClean="0">
                <a:solidFill>
                  <a:schemeClr val="bg1"/>
                </a:solidFill>
                <a:hlinkClick r:id="rId5"/>
              </a:rPr>
              <a:t>www.youtube.com/watch?v=rlW6VlDyBRU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r>
              <a:rPr lang="ru-RU" sz="2400" dirty="0">
                <a:solidFill>
                  <a:schemeClr val="bg1"/>
                </a:solidFill>
              </a:rPr>
              <a:t>. Парю, где хочу (Почему опасен вейпинг).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 5</a:t>
            </a:r>
            <a:r>
              <a:rPr lang="ru-RU" sz="2400" dirty="0">
                <a:solidFill>
                  <a:schemeClr val="bg1"/>
                </a:solidFill>
              </a:rPr>
              <a:t>. Внутри телевизора (Профилактика ВИЧ-инфицирования).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 6</a:t>
            </a:r>
            <a:r>
              <a:rPr lang="ru-RU" sz="2400" dirty="0">
                <a:solidFill>
                  <a:schemeClr val="bg1"/>
                </a:solidFill>
              </a:rPr>
              <a:t>. Ты – один из нас (Что такое гормоны удовольствия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 7. #ВИЧ#</a:t>
            </a:r>
            <a:r>
              <a:rPr lang="en-US" sz="2400" dirty="0">
                <a:solidFill>
                  <a:schemeClr val="bg1"/>
                </a:solidFill>
              </a:rPr>
              <a:t>COVID-19 /</a:t>
            </a:r>
            <a:r>
              <a:rPr lang="ru-RU" sz="2400" dirty="0">
                <a:solidFill>
                  <a:schemeClr val="bg1"/>
                </a:solidFill>
              </a:rPr>
              <a:t>Что опаснее? (онлайн- городская акция)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8. Кто пособник пандемии</a:t>
            </a:r>
            <a:r>
              <a:rPr lang="ru-RU" sz="2400" dirty="0">
                <a:solidFill>
                  <a:schemeClr val="bg1"/>
                </a:solidFill>
              </a:rPr>
              <a:t>? (</a:t>
            </a:r>
            <a:r>
              <a:rPr lang="ru-RU" sz="2400" dirty="0" smtClean="0">
                <a:solidFill>
                  <a:schemeClr val="bg1"/>
                </a:solidFill>
              </a:rPr>
              <a:t>онлайн- городская акция)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en-US" sz="1600" dirty="0" smtClean="0">
                <a:solidFill>
                  <a:schemeClr val="bg1"/>
                </a:solidFill>
                <a:hlinkClick r:id="rId6"/>
              </a:rPr>
              <a:t>https</a:t>
            </a:r>
            <a:r>
              <a:rPr lang="en-US" sz="1600" dirty="0">
                <a:solidFill>
                  <a:schemeClr val="bg1"/>
                </a:solidFill>
                <a:hlinkClick r:id="rId6"/>
              </a:rPr>
              <a:t>://vk.com/club129315024?z=video124334307_456239400%2Fpl_wall_-</a:t>
            </a:r>
            <a:r>
              <a:rPr lang="en-US" sz="1600" dirty="0" smtClean="0">
                <a:solidFill>
                  <a:schemeClr val="bg1"/>
                </a:solidFill>
                <a:hlinkClick r:id="rId6"/>
              </a:rPr>
              <a:t>129315024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 9. </a:t>
            </a:r>
            <a:r>
              <a:rPr lang="ru-RU" sz="2400" dirty="0">
                <a:solidFill>
                  <a:schemeClr val="bg1"/>
                </a:solidFill>
              </a:rPr>
              <a:t>Sapiens ли? (Почему не нужна вакцина от ВИЧ).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10. Женское здоровье.</a:t>
            </a:r>
          </a:p>
          <a:p>
            <a:pPr lvl="4"/>
            <a:endParaRPr lang="ru-RU" sz="2400" dirty="0" smtClean="0">
              <a:solidFill>
                <a:schemeClr val="bg1"/>
              </a:solidFill>
            </a:endParaRPr>
          </a:p>
          <a:p>
            <a:pPr lvl="4"/>
            <a:endParaRPr lang="ru-RU" sz="2400" dirty="0">
              <a:solidFill>
                <a:schemeClr val="bg1"/>
              </a:solidFill>
            </a:endParaRPr>
          </a:p>
          <a:p>
            <a:pPr lvl="4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6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40"/>
          <a:stretch/>
        </p:blipFill>
        <p:spPr>
          <a:xfrm>
            <a:off x="0" y="0"/>
            <a:ext cx="12192000" cy="9504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950495"/>
            <a:ext cx="12192000" cy="5907505"/>
          </a:xfrm>
          <a:prstGeom prst="rect">
            <a:avLst/>
          </a:prstGeom>
          <a:solidFill>
            <a:srgbClr val="6C1D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950495"/>
            <a:ext cx="12192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 2014 года проект «Правильный телевизор» 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реализуется по сей день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Гигиена медиа-ресурсов и Интернета</a:t>
            </a:r>
          </a:p>
          <a:p>
            <a:pPr lvl="4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рамках проекта уже созданы </a:t>
            </a:r>
            <a:r>
              <a:rPr lang="ru-RU" sz="2400" dirty="0" smtClean="0">
                <a:solidFill>
                  <a:schemeClr val="bg1"/>
                </a:solidFill>
              </a:rPr>
              <a:t>10 </a:t>
            </a:r>
            <a:r>
              <a:rPr lang="ru-RU" sz="2400" dirty="0">
                <a:solidFill>
                  <a:schemeClr val="bg1"/>
                </a:solidFill>
              </a:rPr>
              <a:t>программ:</a:t>
            </a: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 1. Правильный телевизор – презентация </a:t>
            </a:r>
            <a:r>
              <a:rPr lang="ru-RU" sz="2400" dirty="0" smtClean="0">
                <a:solidFill>
                  <a:schemeClr val="bg1"/>
                </a:solidFill>
              </a:rPr>
              <a:t>проекта- </a:t>
            </a:r>
            <a:r>
              <a:rPr lang="ru-RU" sz="14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ru-RU" sz="1400" dirty="0">
                <a:solidFill>
                  <a:schemeClr val="bg1"/>
                </a:solidFill>
                <a:hlinkClick r:id="rId3"/>
              </a:rPr>
              <a:t>://</a:t>
            </a:r>
            <a:r>
              <a:rPr lang="ru-RU" sz="1400" dirty="0" smtClean="0">
                <a:solidFill>
                  <a:schemeClr val="bg1"/>
                </a:solidFill>
                <a:hlinkClick r:id="rId3"/>
              </a:rPr>
              <a:t>www.youtube.com/watch?v=0pp4xnXwemk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 2</a:t>
            </a:r>
            <a:r>
              <a:rPr lang="ru-RU" sz="2400" dirty="0">
                <a:solidFill>
                  <a:schemeClr val="bg1"/>
                </a:solidFill>
              </a:rPr>
              <a:t>. Но можно не </a:t>
            </a:r>
            <a:r>
              <a:rPr lang="ru-RU" sz="2400" dirty="0" smtClean="0">
                <a:solidFill>
                  <a:schemeClr val="bg1"/>
                </a:solidFill>
              </a:rPr>
              <a:t>курить - </a:t>
            </a:r>
            <a:r>
              <a:rPr lang="ru-RU" sz="16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ru-RU" sz="1600" dirty="0">
                <a:solidFill>
                  <a:schemeClr val="bg1"/>
                </a:solidFill>
                <a:hlinkClick r:id="rId4"/>
              </a:rPr>
              <a:t>://</a:t>
            </a:r>
            <a:r>
              <a:rPr lang="ru-RU" sz="1600" dirty="0" smtClean="0">
                <a:solidFill>
                  <a:schemeClr val="bg1"/>
                </a:solidFill>
                <a:hlinkClick r:id="rId4"/>
              </a:rPr>
              <a:t>www.youtube.com/watch?v=8OMSmwpKaAU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3.История ВИЧ-диссидента - </a:t>
            </a:r>
            <a:r>
              <a:rPr lang="ru-RU" sz="1600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ru-RU" sz="1600" dirty="0">
                <a:solidFill>
                  <a:schemeClr val="bg1"/>
                </a:solidFill>
                <a:hlinkClick r:id="rId5"/>
              </a:rPr>
              <a:t>://</a:t>
            </a:r>
            <a:r>
              <a:rPr lang="ru-RU" sz="1600" dirty="0" smtClean="0">
                <a:solidFill>
                  <a:schemeClr val="bg1"/>
                </a:solidFill>
                <a:hlinkClick r:id="rId5"/>
              </a:rPr>
              <a:t>www.youtube.com/watch?v=rlW6VlDyBRU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4</a:t>
            </a:r>
            <a:r>
              <a:rPr lang="ru-RU" sz="2400" dirty="0">
                <a:solidFill>
                  <a:schemeClr val="bg1"/>
                </a:solidFill>
              </a:rPr>
              <a:t>. Парю, где хочу (Почему опасен вейпинг).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 5</a:t>
            </a:r>
            <a:r>
              <a:rPr lang="ru-RU" sz="2400" dirty="0">
                <a:solidFill>
                  <a:schemeClr val="bg1"/>
                </a:solidFill>
              </a:rPr>
              <a:t>. Внутри телевизора (Профилактика ВИЧ-инфицирования).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 6</a:t>
            </a:r>
            <a:r>
              <a:rPr lang="ru-RU" sz="2400" dirty="0">
                <a:solidFill>
                  <a:schemeClr val="bg1"/>
                </a:solidFill>
              </a:rPr>
              <a:t>. Ты – один из нас (Что такое гормоны удовольствия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 7. #ВИЧ#</a:t>
            </a:r>
            <a:r>
              <a:rPr lang="en-US" sz="2400" dirty="0">
                <a:solidFill>
                  <a:schemeClr val="bg1"/>
                </a:solidFill>
              </a:rPr>
              <a:t>COVID-19 /</a:t>
            </a:r>
            <a:r>
              <a:rPr lang="ru-RU" sz="2400" dirty="0">
                <a:solidFill>
                  <a:schemeClr val="bg1"/>
                </a:solidFill>
              </a:rPr>
              <a:t>Что опаснее? (онлайн- городская акция)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8. Кто пособник пандемии</a:t>
            </a:r>
            <a:r>
              <a:rPr lang="ru-RU" sz="2400" dirty="0">
                <a:solidFill>
                  <a:schemeClr val="bg1"/>
                </a:solidFill>
              </a:rPr>
              <a:t>? (</a:t>
            </a:r>
            <a:r>
              <a:rPr lang="ru-RU" sz="2400" dirty="0" smtClean="0">
                <a:solidFill>
                  <a:schemeClr val="bg1"/>
                </a:solidFill>
              </a:rPr>
              <a:t>онлайн- городская акция)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en-US" sz="1600" dirty="0" smtClean="0">
                <a:solidFill>
                  <a:schemeClr val="bg1"/>
                </a:solidFill>
                <a:hlinkClick r:id="rId6"/>
              </a:rPr>
              <a:t>https</a:t>
            </a:r>
            <a:r>
              <a:rPr lang="en-US" sz="1600" dirty="0">
                <a:solidFill>
                  <a:schemeClr val="bg1"/>
                </a:solidFill>
                <a:hlinkClick r:id="rId6"/>
              </a:rPr>
              <a:t>://vk.com/club129315024?z=video124334307_456239400%2Fpl_wall_-</a:t>
            </a:r>
            <a:r>
              <a:rPr lang="en-US" sz="1600" dirty="0" smtClean="0">
                <a:solidFill>
                  <a:schemeClr val="bg1"/>
                </a:solidFill>
                <a:hlinkClick r:id="rId6"/>
              </a:rPr>
              <a:t>129315024</a:t>
            </a:r>
            <a:endParaRPr lang="ru-RU" sz="16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 9. </a:t>
            </a:r>
            <a:r>
              <a:rPr lang="ru-RU" sz="2400" dirty="0">
                <a:solidFill>
                  <a:schemeClr val="bg1"/>
                </a:solidFill>
              </a:rPr>
              <a:t>Sapiens ли? (Почему не нужна вакцина от ВИЧ).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1"/>
            <a:r>
              <a:rPr lang="ru-RU" sz="2400" dirty="0" smtClean="0">
                <a:solidFill>
                  <a:schemeClr val="bg1"/>
                </a:solidFill>
              </a:rPr>
              <a:t>10. Женское здоровье.</a:t>
            </a:r>
          </a:p>
          <a:p>
            <a:pPr lvl="4"/>
            <a:endParaRPr lang="ru-RU" sz="2400" dirty="0" smtClean="0">
              <a:solidFill>
                <a:schemeClr val="bg1"/>
              </a:solidFill>
            </a:endParaRPr>
          </a:p>
          <a:p>
            <a:pPr lvl="4"/>
            <a:endParaRPr lang="ru-RU" sz="2400" dirty="0">
              <a:solidFill>
                <a:schemeClr val="bg1"/>
              </a:solidFill>
            </a:endParaRPr>
          </a:p>
          <a:p>
            <a:pPr lvl="4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5" y="866274"/>
            <a:ext cx="11333747" cy="59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2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4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5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39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347</Words>
  <Application>Microsoft Office PowerPoint</Application>
  <PresentationFormat>Широкоэкранный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Рожков</dc:creator>
  <cp:lastModifiedBy>Евгений Рожков</cp:lastModifiedBy>
  <cp:revision>92</cp:revision>
  <dcterms:created xsi:type="dcterms:W3CDTF">2021-11-28T20:47:45Z</dcterms:created>
  <dcterms:modified xsi:type="dcterms:W3CDTF">2023-03-23T18:33:36Z</dcterms:modified>
</cp:coreProperties>
</file>