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7" r:id="rId3"/>
    <p:sldId id="268" r:id="rId4"/>
    <p:sldId id="266" r:id="rId5"/>
    <p:sldId id="258" r:id="rId6"/>
    <p:sldId id="269" r:id="rId7"/>
    <p:sldId id="270" r:id="rId8"/>
    <p:sldId id="265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10" d="100"/>
          <a:sy n="110" d="100"/>
        </p:scale>
        <p:origin x="6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618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школы для мам </a:t>
            </a:r>
            <a:r>
              <a:rPr lang="en-US" sz="3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 </a:t>
            </a: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«Перезагрузка»</a:t>
            </a:r>
            <a:r>
              <a:rPr lang="en-US" sz="1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95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ru-RU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проекта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ru-RU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Педагог-психолог</a:t>
            </a: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Сафронова Юлия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79C885-112B-9DAB-20EB-A1DD6FFE9529}"/>
              </a:ext>
            </a:extLst>
          </p:cNvPr>
          <p:cNvSpPr txBox="1"/>
          <p:nvPr/>
        </p:nvSpPr>
        <p:spPr>
          <a:xfrm>
            <a:off x="429491" y="262327"/>
            <a:ext cx="49945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3030D0"/>
                </a:solidFill>
                <a:latin typeface="Arial" pitchFamily="34" charset="0"/>
                <a:cs typeface="Arial" pitchFamily="34" charset="-120"/>
              </a:rPr>
              <a:t>Цель создания школы для мам «Перезагрузка»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DAB3F9-3C01-8FC7-A880-E47422F2252A}"/>
              </a:ext>
            </a:extLst>
          </p:cNvPr>
          <p:cNvSpPr txBox="1"/>
          <p:nvPr/>
        </p:nvSpPr>
        <p:spPr>
          <a:xfrm>
            <a:off x="429491" y="1549469"/>
            <a:ext cx="6393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Поддержка жизненного потенциала женщин, имеющих детей-инвалидов, и мотивация к рождению последующих детей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AC4471-0C12-547B-FCD2-96866EEC7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273" y="2239241"/>
            <a:ext cx="2758786" cy="2758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60944E-A42E-3DEA-E1FC-A4D3FC344B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0606" t="17778" r="10758" b="56464"/>
          <a:stretch>
            <a:fillRect/>
          </a:stretch>
        </p:blipFill>
        <p:spPr>
          <a:xfrm>
            <a:off x="6525491" y="145473"/>
            <a:ext cx="2618509" cy="132484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B1B5307-A603-33A5-C67B-70B8D224C0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849" t="35825" r="68712" b="48076"/>
          <a:stretch>
            <a:fillRect/>
          </a:stretch>
        </p:blipFill>
        <p:spPr>
          <a:xfrm>
            <a:off x="5777396" y="4315452"/>
            <a:ext cx="1046020" cy="828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1322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066912-2AC8-2D14-E289-934338445D36}"/>
              </a:ext>
            </a:extLst>
          </p:cNvPr>
          <p:cNvSpPr txBox="1"/>
          <p:nvPr/>
        </p:nvSpPr>
        <p:spPr>
          <a:xfrm>
            <a:off x="429491" y="262327"/>
            <a:ext cx="49945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3030D0"/>
                </a:solidFill>
                <a:latin typeface="Arial" pitchFamily="34" charset="0"/>
                <a:cs typeface="Arial" pitchFamily="34" charset="-120"/>
              </a:rPr>
              <a:t>Задачи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A7AED8-F551-5AAF-C0FE-181879E734F6}"/>
              </a:ext>
            </a:extLst>
          </p:cNvPr>
          <p:cNvSpPr txBox="1"/>
          <p:nvPr/>
        </p:nvSpPr>
        <p:spPr>
          <a:xfrm>
            <a:off x="374073" y="761792"/>
            <a:ext cx="63906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1400" dirty="0"/>
              <a:t>Оказание психологической и социально-правовой помощи женщинам (индивидуальная и групповая)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1400" dirty="0"/>
              <a:t>Реализация мероприятий, направленных на сохранение семьи и формирование положительных репродуктивных установок у женщин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1400" dirty="0"/>
              <a:t>Организация уроков женского здоровья и красоты, развития творческого потенциала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1400" dirty="0"/>
              <a:t>Создание условий для самореализации женщин и формирования позитивной коммуникационной среды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1400" dirty="0"/>
              <a:t>Внедрение цифровых сервисов поддержки женщин, воспитывающих детей-инвалидов, в том числе в дистанционном формате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1400" dirty="0"/>
              <a:t>Реализация программ по обучению навыкам ухода за детьми-инвалидами, использованию альтернативной и дополнительной коммуникации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1400" dirty="0"/>
              <a:t>Организация кратковременного присмотра и ухода за детьми-инвалидами в период участия матерей в мероприятиях проекта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1400" dirty="0"/>
              <a:t>Информационное обеспечение реализации проекта и тиражирование его результатов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1400" dirty="0"/>
              <a:t>Создание поддерживающих сообществ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540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0A846B-4740-1974-9CBE-E5FDBB48B19B}"/>
              </a:ext>
            </a:extLst>
          </p:cNvPr>
          <p:cNvSpPr txBox="1"/>
          <p:nvPr/>
        </p:nvSpPr>
        <p:spPr>
          <a:xfrm>
            <a:off x="429491" y="262327"/>
            <a:ext cx="457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3030D0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235101-CA20-7F21-123C-80413483CF4D}"/>
              </a:ext>
            </a:extLst>
          </p:cNvPr>
          <p:cNvSpPr txBox="1"/>
          <p:nvPr/>
        </p:nvSpPr>
        <p:spPr>
          <a:xfrm>
            <a:off x="429491" y="976277"/>
            <a:ext cx="58819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школы для мам, воспитывающих "особенных" детей, является важной и актуальной задачей в современном обществе. 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условиях увеличения числа детей с инвалидностью и необходимости их интеграции в общество, проект "Перезагрузка" позволит организовать поддержку матерей, которые сталкиваются с множеством трудностей в процессе воспитания и обучения своих детей.</a:t>
            </a:r>
          </a:p>
        </p:txBody>
      </p:sp>
    </p:spTree>
    <p:extLst>
      <p:ext uri="{BB962C8B-B14F-4D97-AF65-F5344CB8AC3E}">
        <p14:creationId xmlns:p14="http://schemas.microsoft.com/office/powerpoint/2010/main" val="1081215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250" y="2789825"/>
            <a:ext cx="396900" cy="3969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3075" y="2789825"/>
            <a:ext cx="396900" cy="396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36500" y="464800"/>
            <a:ext cx="4746900" cy="140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Целевая аудитория школы для мам «Перезагрузка»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436500" y="3567700"/>
            <a:ext cx="37236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9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r>
              <a:rPr lang="en-US" sz="143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ориентирована для </a:t>
            </a:r>
            <a:r>
              <a:rPr lang="en-US" sz="1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родителей и других законных представителей, воспитывающих детей-инвалидов
</a:t>
            </a:r>
            <a:endParaRPr lang="en-US" sz="1296" dirty="0"/>
          </a:p>
        </p:txBody>
      </p:sp>
      <p:sp>
        <p:nvSpPr>
          <p:cNvPr id="10" name="Text 3"/>
          <p:cNvSpPr txBox="1"/>
          <p:nvPr/>
        </p:nvSpPr>
        <p:spPr>
          <a:xfrm>
            <a:off x="4811325" y="3567700"/>
            <a:ext cx="37236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">
            <a:extLst>
              <a:ext uri="{FF2B5EF4-FFF2-40B4-BE49-F238E27FC236}">
                <a16:creationId xmlns:a16="http://schemas.microsoft.com/office/drawing/2014/main" id="{6BEF60D4-E84A-6F6A-0079-9F9458A2D33F}"/>
              </a:ext>
            </a:extLst>
          </p:cNvPr>
          <p:cNvSpPr txBox="1"/>
          <p:nvPr/>
        </p:nvSpPr>
        <p:spPr>
          <a:xfrm>
            <a:off x="436500" y="464800"/>
            <a:ext cx="8381918" cy="94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Проблемы, требующие решения в рамках проекта </a:t>
            </a:r>
            <a:endParaRPr lang="en-US" sz="3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4ABB2-D71D-5029-59C8-B13F84961BD1}"/>
              </a:ext>
            </a:extLst>
          </p:cNvPr>
          <p:cNvSpPr txBox="1"/>
          <p:nvPr/>
        </p:nvSpPr>
        <p:spPr>
          <a:xfrm>
            <a:off x="436500" y="1608794"/>
            <a:ext cx="8439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Среди причин невысокой результативности коррекционной работы с семьей можно назвать и личностные установки родителей, которые в психотравмирующей ситуации препятствуют установлению гармоничного контакта с ребенком и окружающим миром. К подобным неосознаваемым установкам могут быть отнесены:</a:t>
            </a:r>
          </a:p>
          <a:p>
            <a:pPr algn="just"/>
            <a:r>
              <a:rPr lang="ru-RU" sz="1200" dirty="0"/>
              <a:t>-неприятие личности ребенка и взаимоотношений с ним;</a:t>
            </a:r>
          </a:p>
          <a:p>
            <a:pPr algn="just"/>
            <a:r>
              <a:rPr lang="ru-RU" sz="1200" dirty="0"/>
              <a:t>-страх ответственности;</a:t>
            </a:r>
          </a:p>
          <a:p>
            <a:pPr algn="just"/>
            <a:r>
              <a:rPr lang="ru-RU" sz="1200" dirty="0"/>
              <a:t>-отказ от понимания существования проблем в развитии ребенка, их частичное или полное отрицание;</a:t>
            </a:r>
          </a:p>
          <a:p>
            <a:pPr algn="just"/>
            <a:r>
              <a:rPr lang="ru-RU" sz="1200" dirty="0"/>
              <a:t>-вера в чудо;</a:t>
            </a:r>
          </a:p>
          <a:p>
            <a:pPr algn="just"/>
            <a:r>
              <a:rPr lang="ru-RU" sz="1200" dirty="0"/>
              <a:t>-рассмотрение рождения больного ребенка как наказания за что-либо;</a:t>
            </a:r>
          </a:p>
          <a:p>
            <a:pPr algn="just"/>
            <a:r>
              <a:rPr lang="ru-RU" sz="1200" dirty="0"/>
              <a:t>-нарушение взаимоотношений в семье после его рождения.</a:t>
            </a:r>
          </a:p>
          <a:p>
            <a:pPr algn="just"/>
            <a:r>
              <a:rPr lang="ru-RU" sz="1200" dirty="0"/>
              <a:t>Учитывая проблемы, возникающие в таких семьях, определяется общая цель взаимодействия специалистов и наставников с родителями детей с инвалидностью, направленная на повышение педагогической компетенции родителей и оказание помощи семьям по адаптации и интеграции детей с инвалидностью в общество.</a:t>
            </a:r>
          </a:p>
          <a:p>
            <a:pPr algn="just"/>
            <a:r>
              <a:rPr lang="ru-RU" sz="1200" dirty="0"/>
              <a:t>Основной задачей специалистов реабилитационных центров является сотрудничество с семьей, их вовлечение как в обучающие мероприятия, так и мероприятия разнопланового характера (в том числе в клубную деятельность). </a:t>
            </a:r>
          </a:p>
        </p:txBody>
      </p:sp>
    </p:spTree>
    <p:extLst>
      <p:ext uri="{BB962C8B-B14F-4D97-AF65-F5344CB8AC3E}">
        <p14:creationId xmlns:p14="http://schemas.microsoft.com/office/powerpoint/2010/main" val="128368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D0E34E-A80D-212B-E606-4BBA702BCA48}"/>
              </a:ext>
            </a:extLst>
          </p:cNvPr>
          <p:cNvSpPr txBox="1"/>
          <p:nvPr/>
        </p:nvSpPr>
        <p:spPr>
          <a:xfrm>
            <a:off x="266741" y="1188798"/>
            <a:ext cx="872143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 Повышение родительской компетентности: повышение у родителей уровня знаний и практических навыков, необходимых для развития, обучения и абилитации/реабилитации своего ребёнка.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 Улучшение внутрисемейного климата: снижение уровня хронического стресса, эмоционального выгорания и конфликтности в семьях, формирование более конструктивных моделей взаимодействия.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 Формирование устойчивой социальной сети семьи: налаживание рабочих связей не менее чем с 2-3 профильными специалистами и контакта с семьями-наставниками.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 Раскрытие потенциала детей: благодаря созданной оптимальной развивающей среде и применению новых стратегий воспитания, у детей отмечается прогресс в коммуникативных, социальных и бытовых навыках, что способствует их лучшей адаптации.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/>
              <a:t>Создание сообщества взаимопомощи: формирование актива родителей-наставников, готовых делиться опытом на регулярной основе.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8AEDFE0B-2E33-5269-2CF0-3158DE25EC69}"/>
              </a:ext>
            </a:extLst>
          </p:cNvPr>
          <p:cNvSpPr txBox="1"/>
          <p:nvPr/>
        </p:nvSpPr>
        <p:spPr>
          <a:xfrm>
            <a:off x="436500" y="464800"/>
            <a:ext cx="8381918" cy="94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3000" b="1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реализации программы: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073362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0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и перспективы развития школы «Перезагрузка»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станет инновационной платформой, способствующей социальной адаптации мам, укреплению семейных ценностей и масштабированию в национальные программы поддержки.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543</Words>
  <Application>Microsoft Office PowerPoint</Application>
  <PresentationFormat>Экран (16:9)</PresentationFormat>
  <Paragraphs>43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Юлия</cp:lastModifiedBy>
  <cp:revision>3</cp:revision>
  <dcterms:created xsi:type="dcterms:W3CDTF">2026-03-04T12:22:30Z</dcterms:created>
  <dcterms:modified xsi:type="dcterms:W3CDTF">2026-03-05T12:46:16Z</dcterms:modified>
</cp:coreProperties>
</file>