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6" r:id="rId3"/>
    <p:sldId id="305" r:id="rId4"/>
    <p:sldId id="311" r:id="rId5"/>
    <p:sldId id="310" r:id="rId6"/>
    <p:sldId id="307" r:id="rId7"/>
    <p:sldId id="289" r:id="rId8"/>
    <p:sldId id="291" r:id="rId9"/>
    <p:sldId id="312" r:id="rId10"/>
    <p:sldId id="314" r:id="rId11"/>
    <p:sldId id="287" r:id="rId12"/>
    <p:sldId id="296" r:id="rId13"/>
    <p:sldId id="297" r:id="rId14"/>
    <p:sldId id="298" r:id="rId15"/>
    <p:sldId id="299" r:id="rId16"/>
    <p:sldId id="313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Африка</c:v>
                </c:pt>
                <c:pt idx="1">
                  <c:v>Америка</c:v>
                </c:pt>
                <c:pt idx="2">
                  <c:v>о.Мадагаскар</c:v>
                </c:pt>
                <c:pt idx="3">
                  <c:v>Китай</c:v>
                </c:pt>
                <c:pt idx="4">
                  <c:v>Аравийский п-ов</c:v>
                </c:pt>
                <c:pt idx="5">
                  <c:v>Цейлон</c:v>
                </c:pt>
                <c:pt idx="6">
                  <c:v>Азия</c:v>
                </c:pt>
                <c:pt idx="7">
                  <c:v>О-ва Тихого океана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350110946645307"/>
          <c:y val="1.6325049212598492E-2"/>
          <c:w val="0.38929470987249165"/>
          <c:h val="0.9836749507874015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2CC1-94C3-462F-87DE-B60EB59BFF23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7CCCA-78B1-4FB7-9E42-C29EA2DE3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169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25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09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87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24.03.2023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757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24.03.2023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5927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24.03.2023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04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D6ECFF">
                    <a:lumMod val="50000"/>
                  </a:srgbClr>
                </a:solidFill>
              </a:rPr>
              <a:pPr/>
              <a:t>24.03.2023</a:t>
            </a:fld>
            <a:endParaRPr lang="ru-RU">
              <a:solidFill>
                <a:srgbClr val="D6ECFF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D6ECFF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D6ECF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D6EC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880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24.03.2023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754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24.03.2023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720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24.03.2023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066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24.03.2023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516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457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24.03.2023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193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24.03.2023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94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24.03.2023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1AB39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1AB39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784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1218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6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45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61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3780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32249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6049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F1A5-268A-4CE9-9C3E-07A6A2FB3FF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732D-867B-4EBB-88B9-9C8AED74D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5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74888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24.03.2023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7FD13B">
                    <a:lumMod val="75000"/>
                  </a:srgbClr>
                </a:solidFill>
              </a:rPr>
              <a:pPr/>
              <a:t>‹#›</a:t>
            </a:fld>
            <a:endParaRPr lang="ru-RU">
              <a:solidFill>
                <a:srgbClr val="7FD13B">
                  <a:lumMod val="75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381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vetochki.ru/cissus/" TargetMode="External"/><Relationship Id="rId2" Type="http://schemas.openxmlformats.org/officeDocument/2006/relationships/hyperlink" Target="https://flower-fan.ru/cissus-komnatnyj-vinogra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oristics.info/ru/stati/4371-reo-v-domashnikh-usloviyakh-posadka-i-ukhod.html" TargetMode="External"/><Relationship Id="rId4" Type="http://schemas.openxmlformats.org/officeDocument/2006/relationships/hyperlink" Target="https://ru.wikipedia.org/wik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6389332" cy="28083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Номинация «Здоровый образ жизни»</a:t>
            </a:r>
            <a:br>
              <a:rPr lang="ru-RU" sz="2800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540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Проект </a:t>
            </a:r>
            <a:r>
              <a:rPr lang="ru-RU" sz="540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540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«Посади цветок!»</a:t>
            </a:r>
            <a:endParaRPr lang="ru-RU" sz="540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76672"/>
            <a:ext cx="828092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Всероссийский конкурс социальных проектов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«Женщины за здоровое общество»</a:t>
            </a:r>
            <a:endParaRPr lang="ru-RU" sz="2400" b="1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000636"/>
            <a:ext cx="500066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Рожкова Елена Николаевна</a:t>
            </a:r>
          </a:p>
          <a:p>
            <a:r>
              <a:rPr lang="ru-RU" dirty="0" smtClean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учитель химии и биологии </a:t>
            </a:r>
          </a:p>
          <a:p>
            <a:r>
              <a:rPr lang="ru-RU" dirty="0" smtClean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ГОУ </a:t>
            </a:r>
            <a:r>
              <a:rPr lang="ru-RU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ЛНР  «Краснодонская  СШ №6</a:t>
            </a:r>
          </a:p>
          <a:p>
            <a:r>
              <a:rPr lang="ru-RU" dirty="0">
                <a:ln w="952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имени  Героя Советского Союза У.М. Громовой»</a:t>
            </a:r>
          </a:p>
        </p:txBody>
      </p:sp>
    </p:spTree>
    <p:extLst>
      <p:ext uri="{BB962C8B-B14F-4D97-AF65-F5344CB8AC3E}">
        <p14:creationId xmlns="" xmlns:p14="http://schemas.microsoft.com/office/powerpoint/2010/main" val="3975849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Зеленые уголки в классах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D:\Лена ФЛЕШКА 2016\ЛЕНА\Фото 2018-2019\100_5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Лена ФЛЕШКА 2016\ЛЕНА\Фото 2018-2019\100_5611.JPG"/>
          <p:cNvPicPr>
            <a:picLocks noChangeAspect="1" noChangeArrowheads="1"/>
          </p:cNvPicPr>
          <p:nvPr/>
        </p:nvPicPr>
        <p:blipFill>
          <a:blip r:embed="rId3" cstate="print"/>
          <a:srcRect t="2083" r="10204" b="13541"/>
          <a:stretch>
            <a:fillRect/>
          </a:stretch>
        </p:blipFill>
        <p:spPr bwMode="auto">
          <a:xfrm>
            <a:off x="4714876" y="4214794"/>
            <a:ext cx="41434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D:\Лена ФЛЕШКА 2016\ЛЕНА\Фото 2018-2019\100_5651.JPG"/>
          <p:cNvPicPr>
            <a:picLocks noChangeAspect="1" noChangeArrowheads="1"/>
          </p:cNvPicPr>
          <p:nvPr/>
        </p:nvPicPr>
        <p:blipFill>
          <a:blip r:embed="rId4" cstate="print"/>
          <a:srcRect t="6140"/>
          <a:stretch>
            <a:fillRect/>
          </a:stretch>
        </p:blipFill>
        <p:spPr bwMode="auto">
          <a:xfrm>
            <a:off x="285720" y="4000504"/>
            <a:ext cx="407196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D:\Лена ФЛЕШКА 2016\ЛЕНА\Фото 2018-2019\100_5600.JPG"/>
          <p:cNvPicPr>
            <a:picLocks noChangeAspect="1" noChangeArrowheads="1"/>
          </p:cNvPicPr>
          <p:nvPr/>
        </p:nvPicPr>
        <p:blipFill>
          <a:blip r:embed="rId5" cstate="print"/>
          <a:srcRect l="22222" t="26042" b="30208"/>
          <a:stretch>
            <a:fillRect/>
          </a:stretch>
        </p:blipFill>
        <p:spPr bwMode="auto">
          <a:xfrm>
            <a:off x="4643438" y="1357298"/>
            <a:ext cx="428624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Озеленение 1 этажа школы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\Downloads\image-2022-04-19 10_45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084"/>
          <a:stretch>
            <a:fillRect/>
          </a:stretch>
        </p:blipFill>
        <p:spPr bwMode="auto">
          <a:xfrm>
            <a:off x="571472" y="1600200"/>
            <a:ext cx="8072493" cy="4757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3334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Озеленение 1 этажа школы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7048"/>
            <a:ext cx="374441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7047"/>
            <a:ext cx="367240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251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Озеленение 1 этажа школы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фото работа2\Фото 2022\IMG_20220419_084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9626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фото работа2\Фото 2022\IMG_20220419_0844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87108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3251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Озеленение 1 этажа школы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D:\фото работа2\Фото 2022\IMG_20220419_084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786214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фото работа2\Фото 2022\IMG_20220419_084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3646287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3251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58246" cy="7937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И на последок…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71546"/>
            <a:ext cx="8678768" cy="5500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Didact Gothic"/>
              </a:rPr>
              <a:t>	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Didact Gothic"/>
              </a:rPr>
              <a:t>Ребенку необходимо общение  с природой.                                                          Особенно городскому жителю. Это делает его добрее, спокойней, радостней. Развивает его ум и фантазию, улучшает здоровье, поднимает настроение. Ученики будут ещё больше любить родную школу, заботиться о ней, гордиться ею. На переменах они смогут работать, заниматься, отдыхать в уютной атмосфере зелени. А если дело по благоустройству учреждения становится общим для детей, родителей, учителей, то школьные коридоры становятся родными для всех участников образовательного процесса!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smtClean="0">
                <a:solidFill>
                  <a:schemeClr val="tx1"/>
                </a:solidFill>
              </a:rPr>
              <a:t>Уход </a:t>
            </a:r>
            <a:r>
              <a:rPr lang="ru-RU" sz="1800" dirty="0" smtClean="0">
                <a:solidFill>
                  <a:schemeClr val="tx1"/>
                </a:solidFill>
              </a:rPr>
              <a:t>за </a:t>
            </a:r>
            <a:r>
              <a:rPr lang="ru-RU" sz="1800" dirty="0" err="1" smtClean="0">
                <a:solidFill>
                  <a:schemeClr val="tx1"/>
                </a:solidFill>
              </a:rPr>
              <a:t>циссусом</a:t>
            </a:r>
            <a:r>
              <a:rPr lang="ru-RU" sz="1800" dirty="0" smtClean="0">
                <a:solidFill>
                  <a:schemeClr val="tx1"/>
                </a:solidFill>
              </a:rPr>
              <a:t> : 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https://flower-fan.ru/cissus-komnatnyj-vinograd/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Каталог растений  </a:t>
            </a:r>
            <a:r>
              <a:rPr lang="ru-RU" sz="1800" dirty="0" smtClean="0">
                <a:solidFill>
                  <a:schemeClr val="tx1"/>
                </a:solidFill>
                <a:hlinkClick r:id="rId3"/>
              </a:rPr>
              <a:t>https://chvetochki.ru/cissus/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Систематическое положение и особенности ухода за растениями 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https://ru.wikipedia.org/wiki/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Особенности ухода за растениями </a:t>
            </a:r>
            <a:r>
              <a:rPr lang="ru-RU" sz="1800" dirty="0" smtClean="0">
                <a:solidFill>
                  <a:schemeClr val="tx1"/>
                </a:solidFill>
                <a:hlinkClick r:id="rId5"/>
              </a:rPr>
              <a:t>https://floristics.info/ru/stati/4371-reo-v-domashnikh-usloviyakh-posadka-i-ukhod.html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Фото предоставлены членами кружка «Юный эколог» ГОУ ЛНР КСШ№6 им. У.М. Громовой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7674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Номинация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Здоровый образ жизни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lang="uk-UA" sz="3600" b="1" dirty="0" smtClean="0">
              <a:solidFill>
                <a:schemeClr val="bg2">
                  <a:lumMod val="2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929222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5400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роект :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«Посади цветок!»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uk-UA" b="1" dirty="0" smtClean="0">
              <a:solidFill>
                <a:schemeClr val="bg2">
                  <a:lumMod val="2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Срок реализации: 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с 2021г.  по   2024г.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  этап   2021-2022 г.г.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 этап   2022-2023 г.г.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этап   2023-2024 г.г.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Участники: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b="1" dirty="0" smtClean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учащиеся 1-11 классов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педагоги, родители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500306"/>
            <a:ext cx="4286248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15370" cy="838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Характеристика проекта: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15370" cy="4500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endParaRPr lang="ru-RU" sz="2900" b="1" dirty="0" smtClean="0">
              <a:solidFill>
                <a:srgbClr val="7030A0"/>
              </a:solidFill>
              <a:cs typeface="Aharoni" pitchFamily="2" charset="-79"/>
            </a:endParaRPr>
          </a:p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7030A0"/>
                </a:solidFill>
                <a:cs typeface="Aharoni" pitchFamily="2" charset="-79"/>
              </a:rPr>
              <a:t>По уровню реализации межпредметных связей: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надпредметный</a:t>
            </a:r>
          </a:p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По характеру координации: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с открытой координацией</a:t>
            </a:r>
          </a:p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По продолжительности: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долгосрочный (срок реализации 3 года)</a:t>
            </a:r>
          </a:p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По числу участников: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коллективный (учащиеся 1-11 классов  </a:t>
            </a:r>
          </a:p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во главе с   классными руководителями, родители)</a:t>
            </a:r>
          </a:p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По характеру партнерских отношений: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кооперативный</a:t>
            </a:r>
          </a:p>
          <a:p>
            <a:pPr marL="0" lvl="0" indent="0" algn="ctr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По форме презентации: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мультимедийный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6632"/>
            <a:ext cx="7643866" cy="11508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роект 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«Посади цветок!»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643866" cy="30003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Цель проекта:        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течении   трёх лет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добиться                                         видового разнообразия  комнатных растений в учреждении, сопоставимого   с его возрастом :                                                                  145лет-145 видов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дмин\Downloads\image-2022-04-19 10_52_38.jpg"/>
          <p:cNvPicPr>
            <a:picLocks noChangeAspect="1" noChangeArrowheads="1"/>
          </p:cNvPicPr>
          <p:nvPr/>
        </p:nvPicPr>
        <p:blipFill>
          <a:blip r:embed="rId2"/>
          <a:srcRect r="8256" b="8107"/>
          <a:stretch>
            <a:fillRect/>
          </a:stretch>
        </p:blipFill>
        <p:spPr bwMode="auto">
          <a:xfrm>
            <a:off x="1000100" y="4572008"/>
            <a:ext cx="7429552" cy="20717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92888" cy="1150897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Задачи проекта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180742" y="401157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208375" y="4071943"/>
            <a:ext cx="4610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080804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979712" y="1268760"/>
            <a:ext cx="72525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Пополнение видового состава  комнатных растений</a:t>
            </a:r>
          </a:p>
          <a:p>
            <a:pPr lvl="0" eaLnBrk="0" hangingPunct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учреждении.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20837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152812" y="21894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208375" y="22323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152812" y="302766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208375" y="3070526"/>
            <a:ext cx="43466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180741" y="486882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320515" y="4857761"/>
            <a:ext cx="3489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979712" y="2045427"/>
            <a:ext cx="6984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Изучение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новых видов и сортов декоративных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растений.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000232" y="3929067"/>
            <a:ext cx="69642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Вовлечение учащихся, педагогов и</a:t>
            </a:r>
          </a:p>
          <a:p>
            <a:pPr eaLnBrk="0" hangingPunct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родительской общественности в жизнь школы.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979712" y="4643447"/>
            <a:ext cx="612067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Создание благоприятных условий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учёбы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отдыха школьников.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278605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Развитие исследовательской деятельности и творческих способностей учащихся через экологизацию  мышления.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5429264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Популяризация физической                 активности среди детей и             родителей через                                              трудовую деятельность.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257"/>
          <p:cNvSpPr>
            <a:spLocks noChangeArrowheads="1"/>
          </p:cNvSpPr>
          <p:nvPr/>
        </p:nvSpPr>
        <p:spPr bwMode="gray">
          <a:xfrm rot="3419336">
            <a:off x="1180741" y="565464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571501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этапа проекта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85860"/>
            <a:ext cx="4429124" cy="535785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Увеличено видовое разнообразие растений в школе.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Изучены особенности ухода за растениями.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Каждое растение паспортизовано.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 каждом классе создан зеленый уголок.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Озеленён  1 этаж учреждения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Установлены места произрастания растений в естественных условиях  (см. диаграмму).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В основном растения в школе имеют </a:t>
            </a:r>
            <a:r>
              <a:rPr lang="ru-RU" sz="1800" smtClean="0">
                <a:solidFill>
                  <a:schemeClr val="bg2">
                    <a:lumMod val="25000"/>
                  </a:schemeClr>
                </a:solidFill>
              </a:rPr>
              <a:t>южноафриканское,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южноамериканское и мадагаскарское происхождение.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На данный момент число видов комнатных  растений в школе- 25,  что соответствует количеству детей в одном классе.</a:t>
            </a:r>
            <a:endParaRPr lang="ru-RU" sz="1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500174"/>
          <a:ext cx="450059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Перспектива проекта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D6ECFF">
                    <a:lumMod val="25000"/>
                  </a:srgbClr>
                </a:solidFill>
              </a:rPr>
              <a:t>Достижение </a:t>
            </a:r>
            <a:r>
              <a:rPr lang="ru-RU" sz="2400" dirty="0">
                <a:solidFill>
                  <a:srgbClr val="D6ECFF">
                    <a:lumMod val="25000"/>
                  </a:srgbClr>
                </a:solidFill>
              </a:rPr>
              <a:t>видового </a:t>
            </a:r>
            <a:r>
              <a:rPr lang="ru-RU" sz="2400" dirty="0" smtClean="0">
                <a:solidFill>
                  <a:srgbClr val="D6ECFF">
                    <a:lumMod val="25000"/>
                  </a:srgbClr>
                </a:solidFill>
              </a:rPr>
              <a:t>разнообразия  комнатных растений-145 </a:t>
            </a:r>
            <a:r>
              <a:rPr lang="ru-RU" sz="2400" dirty="0">
                <a:solidFill>
                  <a:srgbClr val="D6ECFF">
                    <a:lumMod val="25000"/>
                  </a:srgbClr>
                </a:solidFill>
              </a:rPr>
              <a:t>видов, что соответствует  возрасту </a:t>
            </a:r>
            <a:r>
              <a:rPr lang="ru-RU" sz="2400" dirty="0" smtClean="0">
                <a:solidFill>
                  <a:srgbClr val="D6ECFF">
                    <a:lumMod val="25000"/>
                  </a:srgbClr>
                </a:solidFill>
              </a:rPr>
              <a:t>школы.</a:t>
            </a:r>
          </a:p>
          <a:p>
            <a:pPr lvl="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D6ECFF">
                    <a:lumMod val="25000"/>
                  </a:srgbClr>
                </a:solidFill>
              </a:rPr>
              <a:t>Озеленение  второго и третьего этажей учреждения.</a:t>
            </a:r>
          </a:p>
          <a:p>
            <a:pPr lvl="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D6ECFF">
                    <a:lumMod val="25000"/>
                  </a:srgbClr>
                </a:solidFill>
              </a:rPr>
              <a:t>Создание альбома  с рекомендациями  по уходу  за комнатными  растениями, произрастающими   в школе.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888432" cy="261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10" y="4005064"/>
            <a:ext cx="4248472" cy="2656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201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Создание комфортной экологической среды в учреждении.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Разработка  экскурсионного материала  на основе  видового разнообразия растений  школы для проведения отдельных уроков биологии.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Стимулирование  родителей и учащихся к эффективному взаимодействию со школой через совместную деятельность.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Популяризация физической активности среди детей и родителей через трудовую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Зеленые уголки в классах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Лена ФЛЕШКА 2016\ЛЕНА\Фото 2018-2019\100_5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6" r="4769" b="2028"/>
          <a:stretch>
            <a:fillRect/>
          </a:stretch>
        </p:blipFill>
        <p:spPr bwMode="auto">
          <a:xfrm>
            <a:off x="357158" y="1428736"/>
            <a:ext cx="4144683" cy="257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Лена ФЛЕШКА 2016\ЛЕНА\Фото 2018-2019\100_5602.JPG"/>
          <p:cNvPicPr>
            <a:picLocks noChangeAspect="1" noChangeArrowheads="1"/>
          </p:cNvPicPr>
          <p:nvPr/>
        </p:nvPicPr>
        <p:blipFill>
          <a:blip r:embed="rId3" cstate="print"/>
          <a:srcRect t="7511"/>
          <a:stretch>
            <a:fillRect/>
          </a:stretch>
        </p:blipFill>
        <p:spPr bwMode="auto">
          <a:xfrm>
            <a:off x="285720" y="4071918"/>
            <a:ext cx="41891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Лена ФЛЕШКА 2016\ЛЕНА\Фото 2018-2019\100_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37862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Цветы0505060709400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Цветы0505060709400</Template>
  <TotalTime>2183</TotalTime>
  <Words>437</Words>
  <Application>Microsoft Office PowerPoint</Application>
  <PresentationFormat>Экран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Цветы0505060709400</vt:lpstr>
      <vt:lpstr>Тема Office</vt:lpstr>
      <vt:lpstr>Номинация «Здоровый образ жизни» Проект  «Посади цветок!»</vt:lpstr>
      <vt:lpstr>Номинация «Здоровый образ жизни»</vt:lpstr>
      <vt:lpstr> Характеристика проекта: </vt:lpstr>
      <vt:lpstr> Проект : «Посади цветок!» </vt:lpstr>
      <vt:lpstr>Задачи проекта</vt:lpstr>
      <vt:lpstr>Результаты I этапа проекта</vt:lpstr>
      <vt:lpstr>Перспектива проекта</vt:lpstr>
      <vt:lpstr>Перспектива проекта</vt:lpstr>
      <vt:lpstr>Зеленые уголки в классах</vt:lpstr>
      <vt:lpstr>Зеленые уголки в классах</vt:lpstr>
      <vt:lpstr>Озеленение 1 этажа школы</vt:lpstr>
      <vt:lpstr>Озеленение 1 этажа школы</vt:lpstr>
      <vt:lpstr>Озеленение 1 этажа школы</vt:lpstr>
      <vt:lpstr>Озеленение 1 этажа школы</vt:lpstr>
      <vt:lpstr>  И на последок…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admin</cp:lastModifiedBy>
  <cp:revision>272</cp:revision>
  <dcterms:created xsi:type="dcterms:W3CDTF">2018-11-04T06:31:06Z</dcterms:created>
  <dcterms:modified xsi:type="dcterms:W3CDTF">2023-03-24T19:50:21Z</dcterms:modified>
</cp:coreProperties>
</file>