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70" r:id="rId5"/>
    <p:sldId id="262" r:id="rId6"/>
    <p:sldId id="268" r:id="rId7"/>
    <p:sldId id="272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8" y="19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5E5F6-77D8-4D34-9635-D9A9F33A5E0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BFD17F-DE54-477B-97B5-06D4A7BDD2E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784976" cy="6480720"/>
          </a:xfrm>
          <a:blipFill>
            <a:blip r:embed="rId3"/>
            <a:stretch>
              <a:fillRect/>
            </a:stretch>
          </a:blipFill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br>
              <a:rPr lang="ru-RU" dirty="0">
                <a:solidFill>
                  <a:schemeClr val="bg1"/>
                </a:solidFill>
                <a:latin typeface="Bad Script" panose="02000000000000000000" pitchFamily="2" charset="0"/>
              </a:rPr>
            </a:br>
            <a:r>
              <a:rPr lang="ru-RU" dirty="0">
                <a:solidFill>
                  <a:schemeClr val="tx1"/>
                </a:solidFill>
              </a:rPr>
              <a:t>«Здоровье старшему поколению, скандинавская ходьба» 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  <p:sndAc>
          <p:stSnd>
            <p:snd r:embed="rId2" name="chimes.wav"/>
          </p:stSnd>
        </p:sndAc>
      </p:transition>
    </mc:Choice>
    <mc:Fallback>
      <p:transition spd="med" advTm="3000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332656"/>
            <a:ext cx="8305800" cy="18722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Скандинавская ходьба</a:t>
            </a:r>
            <a:r>
              <a:rPr lang="ru-RU" sz="3600" dirty="0">
                <a:solidFill>
                  <a:schemeClr val="tx1"/>
                </a:solidFill>
              </a:rPr>
              <a:t> -</a:t>
            </a:r>
            <a:r>
              <a:rPr lang="ru-RU" sz="3600" i="1" dirty="0">
                <a:solidFill>
                  <a:schemeClr val="tx1"/>
                </a:solidFill>
              </a:rPr>
              <a:t>это уникальный вид фитнеса, представляющий собой ходьбу со специальными палками.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2864" y="2564905"/>
            <a:ext cx="7103537" cy="38167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  <p:sndAc>
          <p:stSnd>
            <p:snd r:embed="rId2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0"/>
                <a:lumOff val="10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14000"/>
                <a:lumOff val="8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428604"/>
            <a:ext cx="8715436" cy="7429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популярности скандинавской ходьбы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tx1"/>
                </a:solidFill>
              </a:rPr>
              <a:t>1.Простота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i="1" dirty="0">
                <a:solidFill>
                  <a:schemeClr val="bg1"/>
                </a:solidFill>
              </a:rPr>
              <a:t>После нескольких занятий с инструктором вы освоите правильную технику, которая даст заметный эффект.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>2</a:t>
            </a:r>
            <a:r>
              <a:rPr lang="ru-RU" sz="2200" b="1" i="1" dirty="0">
                <a:solidFill>
                  <a:schemeClr val="tx1"/>
                </a:solidFill>
              </a:rPr>
              <a:t>.Эффективность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i="1" dirty="0">
                <a:solidFill>
                  <a:schemeClr val="bg1"/>
                </a:solidFill>
              </a:rPr>
              <a:t>В отличие от обычной ходьбы, при ходьбе с палками используется до 90% мышц тела и сжигается на 40% больше калорий. Распределяя нагрузку с ног на руки, повышается выносливость и увеличивается длительность тренировки.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tx1"/>
                </a:solidFill>
              </a:rPr>
              <a:t>3. Доступность.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i="1" dirty="0">
                <a:solidFill>
                  <a:schemeClr val="bg1"/>
                </a:solidFill>
              </a:rPr>
              <a:t>Скандинавской ходьбой можно заниматься в любой местности в любое время года: зимой, весной, летом или осенью, на курорте, на городской набережной или в парке, в компании друзей или в одиночку - достаточно просто взять палки в руки и сделать первый шаг к здоровью.</a:t>
            </a:r>
            <a:br>
              <a:rPr lang="ru-RU" sz="2200" i="1" dirty="0">
                <a:solidFill>
                  <a:schemeClr val="bg1"/>
                </a:solidFill>
              </a:rPr>
            </a:br>
            <a:r>
              <a:rPr lang="ru-RU" sz="2200" i="1" dirty="0">
                <a:solidFill>
                  <a:schemeClr val="bg1"/>
                </a:solidFill>
              </a:rPr>
              <a:t>От вас не потребуется вложение денег на экипировку, приобретение дорогостоящего абонемента в фитнес-клуб, вы не привязаны к месту проведения занятий, не подстраиваетесь под режим группы.</a:t>
            </a:r>
            <a:br>
              <a:rPr lang="ru-RU" i="1" dirty="0"/>
            </a:br>
            <a:r>
              <a:rPr lang="ru-RU" b="1" i="1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  <p:sndAc>
          <p:stSnd>
            <p:snd r:embed="rId2" name="chimes.wav"/>
          </p:stSnd>
        </p:sndAc>
      </p:transition>
    </mc:Choice>
    <mc:Fallback>
      <p:transition spd="slow" advTm="10000">
        <p:fade/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0"/>
                <a:lumOff val="100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14000"/>
                <a:lumOff val="8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E82FFB-A3AB-4B4C-8DCF-43BBDD2A1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826" y="1268760"/>
            <a:ext cx="7005566" cy="534929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7AB941-A2B9-480C-8570-C579F450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2656"/>
            <a:ext cx="8363272" cy="79208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Правильная техника при северной ходьбе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  <p:sndAc>
          <p:stSnd>
            <p:snd r:embed="rId2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97000">
              <a:srgbClr val="C4E1FB"/>
            </a:gs>
            <a:gs pos="100000">
              <a:schemeClr val="accent1">
                <a:lumMod val="14000"/>
                <a:lumOff val="8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214290"/>
            <a:ext cx="8858280" cy="5715040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1" i="1" u="sng" dirty="0">
                <a:solidFill>
                  <a:schemeClr val="tx1"/>
                </a:solidFill>
              </a:rPr>
              <a:t>Снаряжение при скандинавской ходьбе</a:t>
            </a:r>
            <a:br>
              <a:rPr lang="ru-RU" sz="2000" b="1" i="1" dirty="0"/>
            </a:br>
            <a:br>
              <a:rPr lang="ru-RU" sz="2200" dirty="0"/>
            </a:br>
            <a:r>
              <a:rPr lang="ru-RU" sz="2400" b="1" i="1" dirty="0">
                <a:solidFill>
                  <a:schemeClr val="tx1"/>
                </a:solidFill>
              </a:rPr>
              <a:t>Обувь.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Обувь не должна ограничивать движение. Избегайте обуви с жесткой подошвой. Рекомендуется выбирать удобную и гибкую обувь с хорошим сцеплением с дорогой. Конечно, в этом случае отлично подойдут кроссовки.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Одежда.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</a:rPr>
              <a:t>Рекомендуется легкая одежда, подходящая для конкретных погодных условий. Лучше надеть несколько слоев легкой одежды, чем тяжелой и толстой. В холодную и влажную погоду можно надеть непромокаемую куртку и легкие перчатки. Не следует надевать хлопковые футболки, носки и джинсы, которые быстро увлажняются и становятся липкими и тяжелыми.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Палки.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Рассчитать длину палок очень просто. Необходимо умножить ваш рост в сантиметрах на коэффициент 0,68, а затем округлить вверх или вниз до ближайших 5 см. Например, если ваш рост составляет 168 см </a:t>
            </a:r>
            <a:r>
              <a:rPr lang="ru-RU" sz="2400" dirty="0" err="1">
                <a:solidFill>
                  <a:schemeClr val="bg1"/>
                </a:solidFill>
              </a:rPr>
              <a:t>х</a:t>
            </a:r>
            <a:r>
              <a:rPr lang="ru-RU" sz="2400" dirty="0">
                <a:solidFill>
                  <a:schemeClr val="bg1"/>
                </a:solidFill>
              </a:rPr>
              <a:t> 0,68 = 114 см, выберите палки длиной 115 см.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  <p:sndAc>
          <p:stSnd>
            <p:snd r:embed="rId2" name="chimes.wav"/>
          </p:stSnd>
        </p:sndAc>
      </p:transition>
    </mc:Choice>
    <mc:Fallback>
      <p:transition spd="slow" advTm="10000">
        <p:fad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69360">
              <a:srgbClr val="C4E1FB"/>
            </a:gs>
            <a:gs pos="24000">
              <a:schemeClr val="accent1">
                <a:lumMod val="14000"/>
                <a:lumOff val="8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nordicheskaja_hodba_s_palkami.png">
            <a:extLst>
              <a:ext uri="{FF2B5EF4-FFF2-40B4-BE49-F238E27FC236}">
                <a16:creationId xmlns:a16="http://schemas.microsoft.com/office/drawing/2014/main" id="{958E58FA-8D4B-44C7-869E-556036F3A6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700808"/>
            <a:ext cx="8229600" cy="458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99B1A06-49B6-4E03-9054-F981AEA7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784" y="704088"/>
            <a:ext cx="6059016" cy="78069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Самое главное!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370C9A-1510-490C-95C9-902D29617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  <p:sndAc>
          <p:stSnd>
            <p:snd r:embed="rId2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69360">
              <a:srgbClr val="C4E1FB"/>
            </a:gs>
            <a:gs pos="24000">
              <a:schemeClr val="accent1">
                <a:lumMod val="14000"/>
                <a:lumOff val="8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99B1A06-49B6-4E03-9054-F981AEA7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908720"/>
            <a:ext cx="8219256" cy="4752528"/>
          </a:xfr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40000">
                <a:srgbClr val="C4E1FB"/>
              </a:gs>
              <a:gs pos="100000">
                <a:schemeClr val="accent1">
                  <a:lumMod val="14000"/>
                  <a:lumOff val="86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Скандинавская ходьба доступна всем и каждому, помогает решить многие проблемы со здоровьем, влиться в новый круг общения, и при этом является практически не затратным видом фитнеса. Достаточно лишь встать с дивана и взять палки – и ваша жизнь измениться к лучшему!</a:t>
            </a:r>
          </a:p>
        </p:txBody>
      </p:sp>
    </p:spTree>
    <p:extLst>
      <p:ext uri="{BB962C8B-B14F-4D97-AF65-F5344CB8AC3E}">
        <p14:creationId xmlns:p14="http://schemas.microsoft.com/office/powerpoint/2010/main" val="1058078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  <p:sndAc>
          <p:stSnd>
            <p:snd r:embed="rId2" name="chimes.wav"/>
          </p:stSnd>
        </p:sndAc>
      </p:transition>
    </mc:Choice>
    <mc:Fallback>
      <p:transition spd="slow" advTm="10000">
        <p:fade/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14000"/>
                <a:lumOff val="8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57166"/>
            <a:ext cx="8305800" cy="32861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Спасибо за внимание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2104" y="3643314"/>
            <a:ext cx="4832619" cy="2973619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384" y="116632"/>
            <a:ext cx="4020137" cy="268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021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ageCurlDouble"/>
        <p:sndAc>
          <p:stSnd>
            <p:snd r:embed="rId2" name="chimes.wav"/>
          </p:stSnd>
        </p:sndAc>
      </p:transition>
    </mc:Choice>
    <mc:Fallback>
      <p:transition spd="slow" advTm="5000">
        <p:fade/>
        <p:sndAc>
          <p:stSnd>
            <p:snd r:embed="rId2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483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Bad Script</vt:lpstr>
      <vt:lpstr>Calibri</vt:lpstr>
      <vt:lpstr>Constantia</vt:lpstr>
      <vt:lpstr>Times New Roman</vt:lpstr>
      <vt:lpstr>Wingdings 2</vt:lpstr>
      <vt:lpstr>Поток</vt:lpstr>
      <vt:lpstr>                                                                         «Здоровье старшему поколению, скандинавская ходьба»    .</vt:lpstr>
      <vt:lpstr>Скандинавская ходьба -это уникальный вид фитнеса, представляющий собой ходьбу со специальными палками.</vt:lpstr>
      <vt:lpstr>Причины популярности скандинавской ходьбы 1.Простота После нескольких занятий с инструктором вы освоите правильную технику, которая даст заметный эффект. 2.Эффективность В отличие от обычной ходьбы, при ходьбе с палками используется до 90% мышц тела и сжигается на 40% больше калорий. Распределяя нагрузку с ног на руки, повышается выносливость и увеличивается длительность тренировки. 3. Доступность. Скандинавской ходьбой можно заниматься в любой местности в любое время года: зимой, весной, летом или осенью, на курорте, на городской набережной или в парке, в компании друзей или в одиночку - достаточно просто взять палки в руки и сделать первый шаг к здоровью. От вас не потребуется вложение денег на экипировку, приобретение дорогостоящего абонемента в фитнес-клуб, вы не привязаны к месту проведения занятий, не подстраиваетесь под режим группы.   </vt:lpstr>
      <vt:lpstr>Правильная техника при северной ходьбе</vt:lpstr>
      <vt:lpstr>                    Снаряжение при скандинавской ходьбе  Обувь. Обувь не должна ограничивать движение. Избегайте обуви с жесткой подошвой. Рекомендуется выбирать удобную и гибкую обувь с хорошим сцеплением с дорогой. Конечно, в этом случае отлично подойдут кроссовки. Одежда. Рекомендуется легкая одежда, подходящая для конкретных погодных условий. Лучше надеть несколько слоев легкой одежды, чем тяжелой и толстой. В холодную и влажную погоду можно надеть непромокаемую куртку и легкие перчатки. Не следует надевать хлопковые футболки, носки и джинсы, которые быстро увлажняются и становятся липкими и тяжелыми. Палки. Рассчитать длину палок очень просто. Необходимо умножить ваш рост в сантиметрах на коэффициент 0,68, а затем округлить вверх или вниз до ближайших 5 см. Например, если ваш рост составляет 168 см х 0,68 = 114 см, выберите палки длиной 115 см. </vt:lpstr>
      <vt:lpstr>Самое главное!</vt:lpstr>
      <vt:lpstr> Скандинавская ходьба доступна всем и каждому, помогает решить многие проблемы со здоровьем, влиться в новый круг общения, и при этом является практически не затратным видом фитнеса. Достаточно лишь встать с дивана и взять палки – и ваша жизнь измениться к лучшему!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Скандинавская ходьба                       Выполнили :студентки 3         курса ЗО АФК                              Серкова Л.,Меньшикова М.</dc:title>
  <dc:creator>JONN</dc:creator>
  <cp:lastModifiedBy>Пользователь Windows</cp:lastModifiedBy>
  <cp:revision>35</cp:revision>
  <dcterms:created xsi:type="dcterms:W3CDTF">2013-12-22T12:23:40Z</dcterms:created>
  <dcterms:modified xsi:type="dcterms:W3CDTF">2023-03-21T13:23:08Z</dcterms:modified>
</cp:coreProperties>
</file>