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71" r:id="rId6"/>
    <p:sldId id="268" r:id="rId7"/>
    <p:sldId id="269" r:id="rId8"/>
    <p:sldId id="270" r:id="rId9"/>
    <p:sldId id="272" r:id="rId10"/>
    <p:sldId id="273" r:id="rId11"/>
    <p:sldId id="258"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4660"/>
  </p:normalViewPr>
  <p:slideViewPr>
    <p:cSldViewPr showGuides="1">
      <p:cViewPr varScale="1">
        <p:scale>
          <a:sx n="85" d="100"/>
          <a:sy n="85" d="100"/>
        </p:scale>
        <p:origin x="144" y="420"/>
      </p:cViewPr>
      <p:guideLst>
        <p:guide orient="horz" pos="2160"/>
        <p:guide pos="3840"/>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E873A0-F84F-4323-A446-4D61CC9FB26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205F9AF-D0DB-432E-81E9-C870F302A5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1F4AF07-3488-415F-8FC2-749D9C512AF1}"/>
              </a:ext>
            </a:extLst>
          </p:cNvPr>
          <p:cNvSpPr>
            <a:spLocks noGrp="1"/>
          </p:cNvSpPr>
          <p:nvPr>
            <p:ph type="dt" sz="half" idx="10"/>
          </p:nvPr>
        </p:nvSpPr>
        <p:spPr/>
        <p:txBody>
          <a:bodyPr/>
          <a:lstStyle/>
          <a:p>
            <a:fld id="{90FB3E60-2F82-4C12-95B3-7ACC1B0E5862}" type="datetimeFigureOut">
              <a:rPr lang="ru-RU" smtClean="0"/>
              <a:t>22.03.2023</a:t>
            </a:fld>
            <a:endParaRPr lang="ru-RU"/>
          </a:p>
        </p:txBody>
      </p:sp>
      <p:sp>
        <p:nvSpPr>
          <p:cNvPr id="5" name="Нижний колонтитул 4">
            <a:extLst>
              <a:ext uri="{FF2B5EF4-FFF2-40B4-BE49-F238E27FC236}">
                <a16:creationId xmlns:a16="http://schemas.microsoft.com/office/drawing/2014/main" id="{72CCA419-94FC-4230-A603-1C478779E0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CC7787-0378-47D3-8E5A-B92CD2569ABF}"/>
              </a:ext>
            </a:extLst>
          </p:cNvPr>
          <p:cNvSpPr>
            <a:spLocks noGrp="1"/>
          </p:cNvSpPr>
          <p:nvPr>
            <p:ph type="sldNum" sz="quarter" idx="12"/>
          </p:nvPr>
        </p:nvSpPr>
        <p:spPr/>
        <p:txBody>
          <a:bodyPr/>
          <a:lstStyle/>
          <a:p>
            <a:fld id="{895981FB-684B-4CAF-A490-D4A6C9E8C494}" type="slidenum">
              <a:rPr lang="ru-RU" smtClean="0"/>
              <a:t>‹#›</a:t>
            </a:fld>
            <a:endParaRPr lang="ru-RU"/>
          </a:p>
        </p:txBody>
      </p:sp>
    </p:spTree>
    <p:extLst>
      <p:ext uri="{BB962C8B-B14F-4D97-AF65-F5344CB8AC3E}">
        <p14:creationId xmlns:p14="http://schemas.microsoft.com/office/powerpoint/2010/main" val="138253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Пустой слайд">
    <p:bg>
      <p:bgPr>
        <a:solidFill>
          <a:schemeClr val="bg2"/>
        </a:solidFill>
        <a:effectLst/>
      </p:bgPr>
    </p:bg>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595E16D1-998B-48A7-9C66-2F192101B82F}"/>
              </a:ext>
            </a:extLst>
          </p:cNvPr>
          <p:cNvSpPr/>
          <p:nvPr userDrawn="1"/>
        </p:nvSpPr>
        <p:spPr>
          <a:xfrm>
            <a:off x="0" y="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548120B5-0C92-46E1-BAA0-BA8A5399D9C2}"/>
              </a:ext>
            </a:extLst>
          </p:cNvPr>
          <p:cNvSpPr/>
          <p:nvPr userDrawn="1"/>
        </p:nvSpPr>
        <p:spPr>
          <a:xfrm>
            <a:off x="0" y="675900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a:extLst>
              <a:ext uri="{FF2B5EF4-FFF2-40B4-BE49-F238E27FC236}">
                <a16:creationId xmlns:a16="http://schemas.microsoft.com/office/drawing/2014/main" id="{7BF0CE19-D07F-45F4-8B53-F4AE3EAC0AF5}"/>
              </a:ext>
            </a:extLst>
          </p:cNvPr>
          <p:cNvGrpSpPr/>
          <p:nvPr userDrawn="1"/>
        </p:nvGrpSpPr>
        <p:grpSpPr>
          <a:xfrm>
            <a:off x="4161000" y="150"/>
            <a:ext cx="2844750" cy="286020"/>
            <a:chOff x="9347250" y="37980"/>
            <a:chExt cx="2844750" cy="286020"/>
          </a:xfrm>
          <a:solidFill>
            <a:schemeClr val="tx1"/>
          </a:solidFill>
        </p:grpSpPr>
        <p:sp>
          <p:nvSpPr>
            <p:cNvPr id="8" name="Прямоугольник 7">
              <a:extLst>
                <a:ext uri="{FF2B5EF4-FFF2-40B4-BE49-F238E27FC236}">
                  <a16:creationId xmlns:a16="http://schemas.microsoft.com/office/drawing/2014/main" id="{56D0ED7C-6F6D-4A0C-B5BF-D4C886121974}"/>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Блок-схема: объединение 8">
              <a:extLst>
                <a:ext uri="{FF2B5EF4-FFF2-40B4-BE49-F238E27FC236}">
                  <a16:creationId xmlns:a16="http://schemas.microsoft.com/office/drawing/2014/main" id="{F6313D72-2173-410E-9DAC-5F683BF77D8C}"/>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
            <a:extLst>
              <a:ext uri="{FF2B5EF4-FFF2-40B4-BE49-F238E27FC236}">
                <a16:creationId xmlns:a16="http://schemas.microsoft.com/office/drawing/2014/main" id="{9D0FFF0F-DED0-4533-AA04-278237E63B65}"/>
              </a:ext>
            </a:extLst>
          </p:cNvPr>
          <p:cNvGrpSpPr/>
          <p:nvPr userDrawn="1"/>
        </p:nvGrpSpPr>
        <p:grpSpPr>
          <a:xfrm>
            <a:off x="-35250" y="6583500"/>
            <a:ext cx="2844750" cy="274500"/>
            <a:chOff x="-35250" y="6583500"/>
            <a:chExt cx="2844750" cy="274500"/>
          </a:xfrm>
          <a:solidFill>
            <a:schemeClr val="tx1"/>
          </a:solidFill>
        </p:grpSpPr>
        <p:sp>
          <p:nvSpPr>
            <p:cNvPr id="11" name="Прямоугольник 10">
              <a:extLst>
                <a:ext uri="{FF2B5EF4-FFF2-40B4-BE49-F238E27FC236}">
                  <a16:creationId xmlns:a16="http://schemas.microsoft.com/office/drawing/2014/main" id="{01E034F0-B288-495E-B8C4-5A4D6270B72C}"/>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Блок-схема: объединение 11">
              <a:extLst>
                <a:ext uri="{FF2B5EF4-FFF2-40B4-BE49-F238E27FC236}">
                  <a16:creationId xmlns:a16="http://schemas.microsoft.com/office/drawing/2014/main" id="{7F3095C1-9AE8-47F3-8F8B-8B149C02C892}"/>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Рисунок 2">
            <a:extLst>
              <a:ext uri="{FF2B5EF4-FFF2-40B4-BE49-F238E27FC236}">
                <a16:creationId xmlns:a16="http://schemas.microsoft.com/office/drawing/2014/main" id="{9563E350-4964-48DA-95EE-507A76F6014F}"/>
              </a:ext>
            </a:extLst>
          </p:cNvPr>
          <p:cNvSpPr>
            <a:spLocks noGrp="1"/>
          </p:cNvSpPr>
          <p:nvPr>
            <p:ph type="pic" sz="quarter" idx="10"/>
          </p:nvPr>
        </p:nvSpPr>
        <p:spPr>
          <a:xfrm>
            <a:off x="7005638" y="9000"/>
            <a:ext cx="5186362" cy="3330000"/>
          </a:xfrm>
        </p:spPr>
        <p:txBody>
          <a:bodyPr/>
          <a:lstStyle/>
          <a:p>
            <a:endParaRPr lang="ru-RU"/>
          </a:p>
        </p:txBody>
      </p:sp>
      <p:sp>
        <p:nvSpPr>
          <p:cNvPr id="14" name="Заголовок 16">
            <a:extLst>
              <a:ext uri="{FF2B5EF4-FFF2-40B4-BE49-F238E27FC236}">
                <a16:creationId xmlns:a16="http://schemas.microsoft.com/office/drawing/2014/main" id="{E44DF226-C979-4C53-9AB3-F30F19A61E56}"/>
              </a:ext>
            </a:extLst>
          </p:cNvPr>
          <p:cNvSpPr>
            <a:spLocks noGrp="1"/>
          </p:cNvSpPr>
          <p:nvPr>
            <p:ph type="title"/>
          </p:nvPr>
        </p:nvSpPr>
        <p:spPr>
          <a:xfrm>
            <a:off x="664987" y="485501"/>
            <a:ext cx="5257800" cy="1325563"/>
          </a:xfrm>
        </p:spPr>
        <p:txBody>
          <a:bodyPr/>
          <a:lstStyle>
            <a:lvl1pPr>
              <a:defRPr b="1"/>
            </a:lvl1pPr>
          </a:lstStyle>
          <a:p>
            <a:r>
              <a:rPr lang="ru-RU" dirty="0"/>
              <a:t>Образец заголовка</a:t>
            </a:r>
          </a:p>
        </p:txBody>
      </p:sp>
      <p:sp>
        <p:nvSpPr>
          <p:cNvPr id="15" name="Текст 18">
            <a:extLst>
              <a:ext uri="{FF2B5EF4-FFF2-40B4-BE49-F238E27FC236}">
                <a16:creationId xmlns:a16="http://schemas.microsoft.com/office/drawing/2014/main" id="{C0D997C5-63D2-40A5-8978-8A0E7A482F38}"/>
              </a:ext>
            </a:extLst>
          </p:cNvPr>
          <p:cNvSpPr>
            <a:spLocks noGrp="1"/>
          </p:cNvSpPr>
          <p:nvPr>
            <p:ph type="body" sz="quarter" idx="11"/>
          </p:nvPr>
        </p:nvSpPr>
        <p:spPr>
          <a:xfrm>
            <a:off x="664987" y="2153964"/>
            <a:ext cx="5186363" cy="40497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 name="Рисунок 2">
            <a:extLst>
              <a:ext uri="{FF2B5EF4-FFF2-40B4-BE49-F238E27FC236}">
                <a16:creationId xmlns:a16="http://schemas.microsoft.com/office/drawing/2014/main" id="{0DC8507B-223A-4D10-9873-5F8CBA1FA68A}"/>
              </a:ext>
            </a:extLst>
          </p:cNvPr>
          <p:cNvSpPr>
            <a:spLocks noGrp="1"/>
          </p:cNvSpPr>
          <p:nvPr>
            <p:ph type="pic" sz="quarter" idx="12"/>
          </p:nvPr>
        </p:nvSpPr>
        <p:spPr>
          <a:xfrm>
            <a:off x="6984638" y="3519000"/>
            <a:ext cx="5186362" cy="3330000"/>
          </a:xfrm>
        </p:spPr>
        <p:txBody>
          <a:bodyPr/>
          <a:lstStyle/>
          <a:p>
            <a:endParaRPr lang="ru-RU"/>
          </a:p>
        </p:txBody>
      </p:sp>
    </p:spTree>
    <p:extLst>
      <p:ext uri="{BB962C8B-B14F-4D97-AF65-F5344CB8AC3E}">
        <p14:creationId xmlns:p14="http://schemas.microsoft.com/office/powerpoint/2010/main" val="250435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C31BDB-50F3-43CA-877E-F9C7672D8469}"/>
              </a:ext>
            </a:extLst>
          </p:cNvPr>
          <p:cNvSpPr>
            <a:spLocks noGrp="1"/>
          </p:cNvSpPr>
          <p:nvPr>
            <p:ph type="title"/>
          </p:nvPr>
        </p:nvSpPr>
        <p:spPr/>
        <p:txBody>
          <a:bodyPr/>
          <a:lstStyle>
            <a:lvl1pPr>
              <a:defRPr b="1"/>
            </a:lvl1pPr>
          </a:lstStyle>
          <a:p>
            <a:r>
              <a:rPr lang="ru-RU" dirty="0"/>
              <a:t>Образец заголовка</a:t>
            </a:r>
          </a:p>
        </p:txBody>
      </p:sp>
      <p:sp>
        <p:nvSpPr>
          <p:cNvPr id="7" name="Объект 2">
            <a:extLst>
              <a:ext uri="{FF2B5EF4-FFF2-40B4-BE49-F238E27FC236}">
                <a16:creationId xmlns:a16="http://schemas.microsoft.com/office/drawing/2014/main" id="{74453DF6-9509-45CB-BD4E-84F90C1C94D0}"/>
              </a:ext>
            </a:extLst>
          </p:cNvPr>
          <p:cNvSpPr>
            <a:spLocks noGrp="1"/>
          </p:cNvSpPr>
          <p:nvPr>
            <p:ph idx="1"/>
          </p:nvPr>
        </p:nvSpPr>
        <p:spPr>
          <a:xfrm>
            <a:off x="838200" y="1825625"/>
            <a:ext cx="10515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Прямоугольник 9">
            <a:extLst>
              <a:ext uri="{FF2B5EF4-FFF2-40B4-BE49-F238E27FC236}">
                <a16:creationId xmlns:a16="http://schemas.microsoft.com/office/drawing/2014/main" id="{8AF27442-62D0-4CA6-81B4-B7FDDA51A9A2}"/>
              </a:ext>
            </a:extLst>
          </p:cNvPr>
          <p:cNvSpPr/>
          <p:nvPr userDrawn="1"/>
        </p:nvSpPr>
        <p:spPr>
          <a:xfrm>
            <a:off x="0" y="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E1FD6AC4-0F96-4D40-B8AD-EF85E9EDE11D}"/>
              </a:ext>
            </a:extLst>
          </p:cNvPr>
          <p:cNvSpPr/>
          <p:nvPr userDrawn="1"/>
        </p:nvSpPr>
        <p:spPr>
          <a:xfrm>
            <a:off x="0" y="675900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a:extLst>
              <a:ext uri="{FF2B5EF4-FFF2-40B4-BE49-F238E27FC236}">
                <a16:creationId xmlns:a16="http://schemas.microsoft.com/office/drawing/2014/main" id="{73640FF5-D492-4210-9DE4-D7B66426125F}"/>
              </a:ext>
            </a:extLst>
          </p:cNvPr>
          <p:cNvGrpSpPr/>
          <p:nvPr userDrawn="1"/>
        </p:nvGrpSpPr>
        <p:grpSpPr>
          <a:xfrm>
            <a:off x="9347250" y="37980"/>
            <a:ext cx="2844750" cy="286020"/>
            <a:chOff x="9347250" y="37980"/>
            <a:chExt cx="2844750" cy="286020"/>
          </a:xfrm>
          <a:solidFill>
            <a:schemeClr val="tx1"/>
          </a:solidFill>
        </p:grpSpPr>
        <p:sp>
          <p:nvSpPr>
            <p:cNvPr id="13" name="Прямоугольник 12">
              <a:extLst>
                <a:ext uri="{FF2B5EF4-FFF2-40B4-BE49-F238E27FC236}">
                  <a16:creationId xmlns:a16="http://schemas.microsoft.com/office/drawing/2014/main" id="{062B47E0-EF90-4ECC-A73E-6E5DA1F62FCD}"/>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Блок-схема: объединение 13">
              <a:extLst>
                <a:ext uri="{FF2B5EF4-FFF2-40B4-BE49-F238E27FC236}">
                  <a16:creationId xmlns:a16="http://schemas.microsoft.com/office/drawing/2014/main" id="{2FC4DE4B-558A-425B-A23E-B63E93533558}"/>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4">
            <a:extLst>
              <a:ext uri="{FF2B5EF4-FFF2-40B4-BE49-F238E27FC236}">
                <a16:creationId xmlns:a16="http://schemas.microsoft.com/office/drawing/2014/main" id="{D1C3AA05-E7C7-4C27-A908-2E47AFEBA600}"/>
              </a:ext>
            </a:extLst>
          </p:cNvPr>
          <p:cNvGrpSpPr/>
          <p:nvPr userDrawn="1"/>
        </p:nvGrpSpPr>
        <p:grpSpPr>
          <a:xfrm>
            <a:off x="-35250" y="6583500"/>
            <a:ext cx="2844750" cy="274500"/>
            <a:chOff x="-35250" y="6583500"/>
            <a:chExt cx="2844750" cy="274500"/>
          </a:xfrm>
          <a:solidFill>
            <a:schemeClr val="tx1"/>
          </a:solidFill>
        </p:grpSpPr>
        <p:sp>
          <p:nvSpPr>
            <p:cNvPr id="16" name="Прямоугольник 15">
              <a:extLst>
                <a:ext uri="{FF2B5EF4-FFF2-40B4-BE49-F238E27FC236}">
                  <a16:creationId xmlns:a16="http://schemas.microsoft.com/office/drawing/2014/main" id="{D94BF255-53E4-439B-83D0-7DE93A9900DD}"/>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Блок-схема: объединение 16">
              <a:extLst>
                <a:ext uri="{FF2B5EF4-FFF2-40B4-BE49-F238E27FC236}">
                  <a16:creationId xmlns:a16="http://schemas.microsoft.com/office/drawing/2014/main" id="{E38044D4-D5F4-4E1E-8B74-E24D6E7B2929}"/>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63907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bg>
      <p:bgPr>
        <a:solidFill>
          <a:schemeClr val="bg2"/>
        </a:solidFill>
        <a:effectLst/>
      </p:bgPr>
    </p:bg>
    <p:spTree>
      <p:nvGrpSpPr>
        <p:cNvPr id="1" name=""/>
        <p:cNvGrpSpPr/>
        <p:nvPr/>
      </p:nvGrpSpPr>
      <p:grpSpPr>
        <a:xfrm>
          <a:off x="0" y="0"/>
          <a:ext cx="0" cy="0"/>
          <a:chOff x="0" y="0"/>
          <a:chExt cx="0" cy="0"/>
        </a:xfrm>
      </p:grpSpPr>
      <p:sp>
        <p:nvSpPr>
          <p:cNvPr id="16" name="Заголовок 11">
            <a:extLst>
              <a:ext uri="{FF2B5EF4-FFF2-40B4-BE49-F238E27FC236}">
                <a16:creationId xmlns:a16="http://schemas.microsoft.com/office/drawing/2014/main" id="{AC7B45C4-0029-484F-BC10-E13FF56236DF}"/>
              </a:ext>
            </a:extLst>
          </p:cNvPr>
          <p:cNvSpPr>
            <a:spLocks noGrp="1"/>
          </p:cNvSpPr>
          <p:nvPr>
            <p:ph type="title"/>
          </p:nvPr>
        </p:nvSpPr>
        <p:spPr>
          <a:xfrm>
            <a:off x="425450" y="234000"/>
            <a:ext cx="11341100" cy="1035000"/>
          </a:xfrm>
        </p:spPr>
        <p:txBody>
          <a:bodyPr/>
          <a:lstStyle/>
          <a:p>
            <a:r>
              <a:rPr lang="ru-RU"/>
              <a:t>Образец заголовка</a:t>
            </a:r>
          </a:p>
        </p:txBody>
      </p:sp>
      <p:sp>
        <p:nvSpPr>
          <p:cNvPr id="17" name="Рисунок 2">
            <a:extLst>
              <a:ext uri="{FF2B5EF4-FFF2-40B4-BE49-F238E27FC236}">
                <a16:creationId xmlns:a16="http://schemas.microsoft.com/office/drawing/2014/main" id="{F8FF044D-1DB9-4B7C-9D24-F0D3A3DD3C0C}"/>
              </a:ext>
            </a:extLst>
          </p:cNvPr>
          <p:cNvSpPr>
            <a:spLocks noGrp="1"/>
          </p:cNvSpPr>
          <p:nvPr>
            <p:ph type="pic" sz="quarter" idx="13"/>
          </p:nvPr>
        </p:nvSpPr>
        <p:spPr>
          <a:xfrm>
            <a:off x="425450" y="2303463"/>
            <a:ext cx="4005550" cy="1620837"/>
          </a:xfrm>
        </p:spPr>
        <p:txBody>
          <a:bodyPr/>
          <a:lstStyle/>
          <a:p>
            <a:endParaRPr lang="ru-RU"/>
          </a:p>
        </p:txBody>
      </p:sp>
      <p:sp>
        <p:nvSpPr>
          <p:cNvPr id="18" name="Рисунок 2">
            <a:extLst>
              <a:ext uri="{FF2B5EF4-FFF2-40B4-BE49-F238E27FC236}">
                <a16:creationId xmlns:a16="http://schemas.microsoft.com/office/drawing/2014/main" id="{738784A2-81B9-4C54-8F48-52CB72EF9714}"/>
              </a:ext>
            </a:extLst>
          </p:cNvPr>
          <p:cNvSpPr>
            <a:spLocks noGrp="1"/>
          </p:cNvSpPr>
          <p:nvPr>
            <p:ph type="pic" sz="quarter" idx="14"/>
          </p:nvPr>
        </p:nvSpPr>
        <p:spPr>
          <a:xfrm>
            <a:off x="4595341" y="2303463"/>
            <a:ext cx="4005550" cy="1620837"/>
          </a:xfrm>
        </p:spPr>
        <p:txBody>
          <a:bodyPr/>
          <a:lstStyle/>
          <a:p>
            <a:endParaRPr lang="ru-RU"/>
          </a:p>
        </p:txBody>
      </p:sp>
      <p:sp>
        <p:nvSpPr>
          <p:cNvPr id="19" name="Рисунок 2">
            <a:extLst>
              <a:ext uri="{FF2B5EF4-FFF2-40B4-BE49-F238E27FC236}">
                <a16:creationId xmlns:a16="http://schemas.microsoft.com/office/drawing/2014/main" id="{21C4B4FC-EB7C-4B83-9B03-36AC76ADC66E}"/>
              </a:ext>
            </a:extLst>
          </p:cNvPr>
          <p:cNvSpPr>
            <a:spLocks noGrp="1"/>
          </p:cNvSpPr>
          <p:nvPr>
            <p:ph type="pic" sz="quarter" idx="15"/>
          </p:nvPr>
        </p:nvSpPr>
        <p:spPr>
          <a:xfrm>
            <a:off x="8761675" y="2303463"/>
            <a:ext cx="3004875" cy="1620837"/>
          </a:xfrm>
        </p:spPr>
        <p:txBody>
          <a:bodyPr/>
          <a:lstStyle/>
          <a:p>
            <a:endParaRPr lang="ru-RU"/>
          </a:p>
        </p:txBody>
      </p:sp>
      <p:sp>
        <p:nvSpPr>
          <p:cNvPr id="20" name="Рисунок 2">
            <a:extLst>
              <a:ext uri="{FF2B5EF4-FFF2-40B4-BE49-F238E27FC236}">
                <a16:creationId xmlns:a16="http://schemas.microsoft.com/office/drawing/2014/main" id="{FC421DAD-9956-40BC-B396-121BDF52207E}"/>
              </a:ext>
            </a:extLst>
          </p:cNvPr>
          <p:cNvSpPr>
            <a:spLocks noGrp="1"/>
          </p:cNvSpPr>
          <p:nvPr>
            <p:ph type="pic" sz="quarter" idx="16"/>
          </p:nvPr>
        </p:nvSpPr>
        <p:spPr>
          <a:xfrm>
            <a:off x="425450" y="4058163"/>
            <a:ext cx="3004875" cy="1620837"/>
          </a:xfrm>
        </p:spPr>
        <p:txBody>
          <a:bodyPr/>
          <a:lstStyle/>
          <a:p>
            <a:endParaRPr lang="ru-RU"/>
          </a:p>
        </p:txBody>
      </p:sp>
      <p:sp>
        <p:nvSpPr>
          <p:cNvPr id="21" name="Рисунок 2">
            <a:extLst>
              <a:ext uri="{FF2B5EF4-FFF2-40B4-BE49-F238E27FC236}">
                <a16:creationId xmlns:a16="http://schemas.microsoft.com/office/drawing/2014/main" id="{0596AFFC-6327-4316-8A52-555C5499A3E5}"/>
              </a:ext>
            </a:extLst>
          </p:cNvPr>
          <p:cNvSpPr>
            <a:spLocks noGrp="1"/>
          </p:cNvSpPr>
          <p:nvPr>
            <p:ph type="pic" sz="quarter" idx="17"/>
          </p:nvPr>
        </p:nvSpPr>
        <p:spPr>
          <a:xfrm>
            <a:off x="3606109" y="4058163"/>
            <a:ext cx="4005550" cy="1620837"/>
          </a:xfrm>
        </p:spPr>
        <p:txBody>
          <a:bodyPr/>
          <a:lstStyle/>
          <a:p>
            <a:endParaRPr lang="ru-RU"/>
          </a:p>
        </p:txBody>
      </p:sp>
      <p:sp>
        <p:nvSpPr>
          <p:cNvPr id="22" name="Рисунок 2">
            <a:extLst>
              <a:ext uri="{FF2B5EF4-FFF2-40B4-BE49-F238E27FC236}">
                <a16:creationId xmlns:a16="http://schemas.microsoft.com/office/drawing/2014/main" id="{709A8CBC-B10E-4729-8664-C17D4F6947A6}"/>
              </a:ext>
            </a:extLst>
          </p:cNvPr>
          <p:cNvSpPr>
            <a:spLocks noGrp="1"/>
          </p:cNvSpPr>
          <p:nvPr>
            <p:ph type="pic" sz="quarter" idx="18"/>
          </p:nvPr>
        </p:nvSpPr>
        <p:spPr>
          <a:xfrm>
            <a:off x="7776000" y="4058163"/>
            <a:ext cx="4005550" cy="1620837"/>
          </a:xfrm>
        </p:spPr>
        <p:txBody>
          <a:bodyPr/>
          <a:lstStyle/>
          <a:p>
            <a:endParaRPr lang="ru-RU"/>
          </a:p>
        </p:txBody>
      </p:sp>
      <p:sp>
        <p:nvSpPr>
          <p:cNvPr id="23" name="Текст 4">
            <a:extLst>
              <a:ext uri="{FF2B5EF4-FFF2-40B4-BE49-F238E27FC236}">
                <a16:creationId xmlns:a16="http://schemas.microsoft.com/office/drawing/2014/main" id="{05550F69-FB7F-4160-902B-8FE3C5C275BB}"/>
              </a:ext>
            </a:extLst>
          </p:cNvPr>
          <p:cNvSpPr>
            <a:spLocks noGrp="1"/>
          </p:cNvSpPr>
          <p:nvPr>
            <p:ph type="body" sz="quarter" idx="19"/>
          </p:nvPr>
        </p:nvSpPr>
        <p:spPr>
          <a:xfrm>
            <a:off x="439739" y="1493838"/>
            <a:ext cx="11341100" cy="6270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18015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Пустой слайд">
    <p:bg>
      <p:bgPr>
        <a:solidFill>
          <a:schemeClr val="bg1">
            <a:lumMod val="5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4749BF-E679-4094-8E73-303978329131}"/>
              </a:ext>
            </a:extLst>
          </p:cNvPr>
          <p:cNvSpPr>
            <a:spLocks noGrp="1"/>
          </p:cNvSpPr>
          <p:nvPr>
            <p:ph type="title"/>
          </p:nvPr>
        </p:nvSpPr>
        <p:spPr>
          <a:xfrm>
            <a:off x="838200" y="365125"/>
            <a:ext cx="5707800" cy="1325563"/>
          </a:xfrm>
        </p:spPr>
        <p:txBody>
          <a:bodyPr/>
          <a:lstStyle>
            <a:lvl1pPr>
              <a:defRPr>
                <a:solidFill>
                  <a:schemeClr val="bg2"/>
                </a:solidFill>
              </a:defRPr>
            </a:lvl1pPr>
          </a:lstStyle>
          <a:p>
            <a:r>
              <a:rPr lang="ru-RU" dirty="0"/>
              <a:t>Образец заголовка</a:t>
            </a:r>
          </a:p>
        </p:txBody>
      </p:sp>
    </p:spTree>
    <p:extLst>
      <p:ext uri="{BB962C8B-B14F-4D97-AF65-F5344CB8AC3E}">
        <p14:creationId xmlns:p14="http://schemas.microsoft.com/office/powerpoint/2010/main" val="176058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93706B-DFF1-4198-95A2-885671985AD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C69F182-353B-4839-9FFC-4C65D89AA2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CE9C2C2-180A-498D-B5EB-AB4AA772B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498363D-3D95-4AD7-9D83-BBC26490379E}"/>
              </a:ext>
            </a:extLst>
          </p:cNvPr>
          <p:cNvSpPr>
            <a:spLocks noGrp="1"/>
          </p:cNvSpPr>
          <p:nvPr>
            <p:ph type="dt" sz="half" idx="10"/>
          </p:nvPr>
        </p:nvSpPr>
        <p:spPr/>
        <p:txBody>
          <a:bodyPr/>
          <a:lstStyle/>
          <a:p>
            <a:fld id="{90FB3E60-2F82-4C12-95B3-7ACC1B0E5862}" type="datetimeFigureOut">
              <a:rPr lang="ru-RU" smtClean="0"/>
              <a:t>22.03.2023</a:t>
            </a:fld>
            <a:endParaRPr lang="ru-RU"/>
          </a:p>
        </p:txBody>
      </p:sp>
      <p:sp>
        <p:nvSpPr>
          <p:cNvPr id="6" name="Нижний колонтитул 5">
            <a:extLst>
              <a:ext uri="{FF2B5EF4-FFF2-40B4-BE49-F238E27FC236}">
                <a16:creationId xmlns:a16="http://schemas.microsoft.com/office/drawing/2014/main" id="{EEDF0573-3F68-4ECA-98EA-09BF3644FB4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65DEDD6-B9E1-4C9C-9D96-0E8814C8CFBB}"/>
              </a:ext>
            </a:extLst>
          </p:cNvPr>
          <p:cNvSpPr>
            <a:spLocks noGrp="1"/>
          </p:cNvSpPr>
          <p:nvPr>
            <p:ph type="sldNum" sz="quarter" idx="12"/>
          </p:nvPr>
        </p:nvSpPr>
        <p:spPr/>
        <p:txBody>
          <a:bodyPr/>
          <a:lstStyle/>
          <a:p>
            <a:fld id="{895981FB-684B-4CAF-A490-D4A6C9E8C494}" type="slidenum">
              <a:rPr lang="ru-RU" smtClean="0"/>
              <a:t>‹#›</a:t>
            </a:fld>
            <a:endParaRPr lang="ru-RU"/>
          </a:p>
        </p:txBody>
      </p:sp>
    </p:spTree>
    <p:extLst>
      <p:ext uri="{BB962C8B-B14F-4D97-AF65-F5344CB8AC3E}">
        <p14:creationId xmlns:p14="http://schemas.microsoft.com/office/powerpoint/2010/main" val="124699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B7A4F1-AA9E-4CA3-89F8-C1D3C9AE2F5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F1044A7-9EA8-4064-BD11-19EE5EE2E2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E8028DE-7CEA-4197-B806-ABC8734FB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9F9C82B-91BF-4B7D-A310-2DCA3960DD73}"/>
              </a:ext>
            </a:extLst>
          </p:cNvPr>
          <p:cNvSpPr>
            <a:spLocks noGrp="1"/>
          </p:cNvSpPr>
          <p:nvPr>
            <p:ph type="dt" sz="half" idx="10"/>
          </p:nvPr>
        </p:nvSpPr>
        <p:spPr/>
        <p:txBody>
          <a:bodyPr/>
          <a:lstStyle/>
          <a:p>
            <a:fld id="{90FB3E60-2F82-4C12-95B3-7ACC1B0E5862}" type="datetimeFigureOut">
              <a:rPr lang="ru-RU" smtClean="0"/>
              <a:t>22.03.2023</a:t>
            </a:fld>
            <a:endParaRPr lang="ru-RU"/>
          </a:p>
        </p:txBody>
      </p:sp>
      <p:sp>
        <p:nvSpPr>
          <p:cNvPr id="6" name="Нижний колонтитул 5">
            <a:extLst>
              <a:ext uri="{FF2B5EF4-FFF2-40B4-BE49-F238E27FC236}">
                <a16:creationId xmlns:a16="http://schemas.microsoft.com/office/drawing/2014/main" id="{9EDC3603-5C0C-4452-BE70-CCDD08266CD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D4C64E7-87EA-4085-A0D7-BC55EAB98C51}"/>
              </a:ext>
            </a:extLst>
          </p:cNvPr>
          <p:cNvSpPr>
            <a:spLocks noGrp="1"/>
          </p:cNvSpPr>
          <p:nvPr>
            <p:ph type="sldNum" sz="quarter" idx="12"/>
          </p:nvPr>
        </p:nvSpPr>
        <p:spPr/>
        <p:txBody>
          <a:bodyPr/>
          <a:lstStyle/>
          <a:p>
            <a:fld id="{895981FB-684B-4CAF-A490-D4A6C9E8C494}" type="slidenum">
              <a:rPr lang="ru-RU" smtClean="0"/>
              <a:t>‹#›</a:t>
            </a:fld>
            <a:endParaRPr lang="ru-RU"/>
          </a:p>
        </p:txBody>
      </p:sp>
    </p:spTree>
    <p:extLst>
      <p:ext uri="{BB962C8B-B14F-4D97-AF65-F5344CB8AC3E}">
        <p14:creationId xmlns:p14="http://schemas.microsoft.com/office/powerpoint/2010/main" val="4393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BECDBD-C04D-46CF-92A7-B8C9D083618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D773E96-AA64-4948-B456-7F27277D31C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77ADCE6-5529-413C-A29A-571133516F40}"/>
              </a:ext>
            </a:extLst>
          </p:cNvPr>
          <p:cNvSpPr>
            <a:spLocks noGrp="1"/>
          </p:cNvSpPr>
          <p:nvPr>
            <p:ph type="dt" sz="half" idx="10"/>
          </p:nvPr>
        </p:nvSpPr>
        <p:spPr/>
        <p:txBody>
          <a:bodyPr/>
          <a:lstStyle/>
          <a:p>
            <a:fld id="{90FB3E60-2F82-4C12-95B3-7ACC1B0E5862}" type="datetimeFigureOut">
              <a:rPr lang="ru-RU" smtClean="0"/>
              <a:t>22.03.2023</a:t>
            </a:fld>
            <a:endParaRPr lang="ru-RU"/>
          </a:p>
        </p:txBody>
      </p:sp>
      <p:sp>
        <p:nvSpPr>
          <p:cNvPr id="5" name="Нижний колонтитул 4">
            <a:extLst>
              <a:ext uri="{FF2B5EF4-FFF2-40B4-BE49-F238E27FC236}">
                <a16:creationId xmlns:a16="http://schemas.microsoft.com/office/drawing/2014/main" id="{00E2C2BF-300F-4068-A753-E9F0F6C1AA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079BE0-CB87-491E-AC0B-700E9C57B567}"/>
              </a:ext>
            </a:extLst>
          </p:cNvPr>
          <p:cNvSpPr>
            <a:spLocks noGrp="1"/>
          </p:cNvSpPr>
          <p:nvPr>
            <p:ph type="sldNum" sz="quarter" idx="12"/>
          </p:nvPr>
        </p:nvSpPr>
        <p:spPr/>
        <p:txBody>
          <a:bodyPr/>
          <a:lstStyle/>
          <a:p>
            <a:fld id="{895981FB-684B-4CAF-A490-D4A6C9E8C494}" type="slidenum">
              <a:rPr lang="ru-RU" smtClean="0"/>
              <a:t>‹#›</a:t>
            </a:fld>
            <a:endParaRPr lang="ru-RU"/>
          </a:p>
        </p:txBody>
      </p:sp>
    </p:spTree>
    <p:extLst>
      <p:ext uri="{BB962C8B-B14F-4D97-AF65-F5344CB8AC3E}">
        <p14:creationId xmlns:p14="http://schemas.microsoft.com/office/powerpoint/2010/main" val="340266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9108050-D26F-48C9-AE7B-BC28E63571B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5CED39D-E31F-4A09-8402-422F9E9B185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3E32F61-9425-4672-80AF-FEA99034EE72}"/>
              </a:ext>
            </a:extLst>
          </p:cNvPr>
          <p:cNvSpPr>
            <a:spLocks noGrp="1"/>
          </p:cNvSpPr>
          <p:nvPr>
            <p:ph type="dt" sz="half" idx="10"/>
          </p:nvPr>
        </p:nvSpPr>
        <p:spPr/>
        <p:txBody>
          <a:bodyPr/>
          <a:lstStyle/>
          <a:p>
            <a:fld id="{90FB3E60-2F82-4C12-95B3-7ACC1B0E5862}" type="datetimeFigureOut">
              <a:rPr lang="ru-RU" smtClean="0"/>
              <a:t>22.03.2023</a:t>
            </a:fld>
            <a:endParaRPr lang="ru-RU"/>
          </a:p>
        </p:txBody>
      </p:sp>
      <p:sp>
        <p:nvSpPr>
          <p:cNvPr id="5" name="Нижний колонтитул 4">
            <a:extLst>
              <a:ext uri="{FF2B5EF4-FFF2-40B4-BE49-F238E27FC236}">
                <a16:creationId xmlns:a16="http://schemas.microsoft.com/office/drawing/2014/main" id="{89C5D381-8B98-4D5A-A810-846CB520F44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4C124C1-0FE9-4063-AC80-63540C48834E}"/>
              </a:ext>
            </a:extLst>
          </p:cNvPr>
          <p:cNvSpPr>
            <a:spLocks noGrp="1"/>
          </p:cNvSpPr>
          <p:nvPr>
            <p:ph type="sldNum" sz="quarter" idx="12"/>
          </p:nvPr>
        </p:nvSpPr>
        <p:spPr/>
        <p:txBody>
          <a:bodyPr/>
          <a:lstStyle/>
          <a:p>
            <a:fld id="{895981FB-684B-4CAF-A490-D4A6C9E8C494}" type="slidenum">
              <a:rPr lang="ru-RU" smtClean="0"/>
              <a:t>‹#›</a:t>
            </a:fld>
            <a:endParaRPr lang="ru-RU"/>
          </a:p>
        </p:txBody>
      </p:sp>
    </p:spTree>
    <p:extLst>
      <p:ext uri="{BB962C8B-B14F-4D97-AF65-F5344CB8AC3E}">
        <p14:creationId xmlns:p14="http://schemas.microsoft.com/office/powerpoint/2010/main" val="5640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Пустой слайд">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81E132A-DAAE-4C5A-9799-9BEDDD0FBE67}"/>
              </a:ext>
            </a:extLst>
          </p:cNvPr>
          <p:cNvSpPr/>
          <p:nvPr userDrawn="1"/>
        </p:nvSpPr>
        <p:spPr>
          <a:xfrm>
            <a:off x="0" y="0"/>
            <a:ext cx="12192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a:extLst>
              <a:ext uri="{FF2B5EF4-FFF2-40B4-BE49-F238E27FC236}">
                <a16:creationId xmlns:a16="http://schemas.microsoft.com/office/drawing/2014/main" id="{05ABEC81-0435-44F8-AC84-9AA06776E5AD}"/>
              </a:ext>
            </a:extLst>
          </p:cNvPr>
          <p:cNvSpPr>
            <a:spLocks noGrp="1"/>
          </p:cNvSpPr>
          <p:nvPr>
            <p:ph type="title"/>
          </p:nvPr>
        </p:nvSpPr>
        <p:spPr/>
        <p:txBody>
          <a:bodyPr/>
          <a:lstStyle>
            <a:lvl1pPr>
              <a:defRPr>
                <a:solidFill>
                  <a:schemeClr val="bg1"/>
                </a:solidFill>
              </a:defRPr>
            </a:lvl1pPr>
          </a:lstStyle>
          <a:p>
            <a:r>
              <a:rPr lang="ru-RU" dirty="0"/>
              <a:t>Образец заголовка</a:t>
            </a:r>
          </a:p>
        </p:txBody>
      </p:sp>
      <p:sp>
        <p:nvSpPr>
          <p:cNvPr id="5" name="Текст 4">
            <a:extLst>
              <a:ext uri="{FF2B5EF4-FFF2-40B4-BE49-F238E27FC236}">
                <a16:creationId xmlns:a16="http://schemas.microsoft.com/office/drawing/2014/main" id="{2E9A5681-179B-43EF-A41E-7921E27CA62F}"/>
              </a:ext>
            </a:extLst>
          </p:cNvPr>
          <p:cNvSpPr>
            <a:spLocks noGrp="1"/>
          </p:cNvSpPr>
          <p:nvPr>
            <p:ph type="body" sz="quarter" idx="10"/>
          </p:nvPr>
        </p:nvSpPr>
        <p:spPr>
          <a:xfrm>
            <a:off x="838200" y="2124075"/>
            <a:ext cx="10515600" cy="153035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0820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774CB4-9476-4D67-A61F-8636A7183F98}"/>
              </a:ext>
            </a:extLst>
          </p:cNvPr>
          <p:cNvSpPr>
            <a:spLocks noGrp="1"/>
          </p:cNvSpPr>
          <p:nvPr>
            <p:ph type="title"/>
          </p:nvPr>
        </p:nvSpPr>
        <p:spPr/>
        <p:txBody>
          <a:bodyPr/>
          <a:lstStyle/>
          <a:p>
            <a:r>
              <a:rPr lang="ru-RU" dirty="0"/>
              <a:t>Образец заголовка</a:t>
            </a:r>
          </a:p>
        </p:txBody>
      </p:sp>
      <p:sp>
        <p:nvSpPr>
          <p:cNvPr id="3" name="Объект 2">
            <a:extLst>
              <a:ext uri="{FF2B5EF4-FFF2-40B4-BE49-F238E27FC236}">
                <a16:creationId xmlns:a16="http://schemas.microsoft.com/office/drawing/2014/main" id="{3841EEB4-5F6D-44A8-8AC5-A6E7689907C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030FA7A-490F-4A5A-A6B5-86E9A45E7378}"/>
              </a:ext>
            </a:extLst>
          </p:cNvPr>
          <p:cNvSpPr>
            <a:spLocks noGrp="1"/>
          </p:cNvSpPr>
          <p:nvPr>
            <p:ph type="dt" sz="half" idx="10"/>
          </p:nvPr>
        </p:nvSpPr>
        <p:spPr/>
        <p:txBody>
          <a:bodyPr/>
          <a:lstStyle/>
          <a:p>
            <a:fld id="{90FB3E60-2F82-4C12-95B3-7ACC1B0E5862}" type="datetimeFigureOut">
              <a:rPr lang="ru-RU" smtClean="0"/>
              <a:t>22.03.2023</a:t>
            </a:fld>
            <a:endParaRPr lang="ru-RU"/>
          </a:p>
        </p:txBody>
      </p:sp>
      <p:sp>
        <p:nvSpPr>
          <p:cNvPr id="5" name="Нижний колонтитул 4">
            <a:extLst>
              <a:ext uri="{FF2B5EF4-FFF2-40B4-BE49-F238E27FC236}">
                <a16:creationId xmlns:a16="http://schemas.microsoft.com/office/drawing/2014/main" id="{78E03679-4DC0-4148-AC16-A4D963A1FF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D9424A7-91A2-4D34-9A4B-7A5A6DABC354}"/>
              </a:ext>
            </a:extLst>
          </p:cNvPr>
          <p:cNvSpPr>
            <a:spLocks noGrp="1"/>
          </p:cNvSpPr>
          <p:nvPr>
            <p:ph type="sldNum" sz="quarter" idx="12"/>
          </p:nvPr>
        </p:nvSpPr>
        <p:spPr/>
        <p:txBody>
          <a:bodyPr/>
          <a:lstStyle/>
          <a:p>
            <a:fld id="{895981FB-684B-4CAF-A490-D4A6C9E8C494}" type="slidenum">
              <a:rPr lang="ru-RU" smtClean="0"/>
              <a:t>‹#›</a:t>
            </a:fld>
            <a:endParaRPr lang="ru-RU"/>
          </a:p>
        </p:txBody>
      </p:sp>
    </p:spTree>
    <p:extLst>
      <p:ext uri="{BB962C8B-B14F-4D97-AF65-F5344CB8AC3E}">
        <p14:creationId xmlns:p14="http://schemas.microsoft.com/office/powerpoint/2010/main" val="286488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EB7CA7-2D16-477F-A916-FB99222A2A2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A53466C-CE30-4FBD-96CA-0EA362D330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26EB55B-274D-481A-88FF-4FFE5900165E}"/>
              </a:ext>
            </a:extLst>
          </p:cNvPr>
          <p:cNvSpPr>
            <a:spLocks noGrp="1"/>
          </p:cNvSpPr>
          <p:nvPr>
            <p:ph type="dt" sz="half" idx="10"/>
          </p:nvPr>
        </p:nvSpPr>
        <p:spPr/>
        <p:txBody>
          <a:bodyPr/>
          <a:lstStyle/>
          <a:p>
            <a:fld id="{90FB3E60-2F82-4C12-95B3-7ACC1B0E5862}" type="datetimeFigureOut">
              <a:rPr lang="ru-RU" smtClean="0"/>
              <a:t>22.03.2023</a:t>
            </a:fld>
            <a:endParaRPr lang="ru-RU"/>
          </a:p>
        </p:txBody>
      </p:sp>
      <p:sp>
        <p:nvSpPr>
          <p:cNvPr id="5" name="Нижний колонтитул 4">
            <a:extLst>
              <a:ext uri="{FF2B5EF4-FFF2-40B4-BE49-F238E27FC236}">
                <a16:creationId xmlns:a16="http://schemas.microsoft.com/office/drawing/2014/main" id="{23FC3710-531D-4EA0-94DF-BC35704892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73E12FE-F392-43B9-8BF3-DE5F1FBC47D5}"/>
              </a:ext>
            </a:extLst>
          </p:cNvPr>
          <p:cNvSpPr>
            <a:spLocks noGrp="1"/>
          </p:cNvSpPr>
          <p:nvPr>
            <p:ph type="sldNum" sz="quarter" idx="12"/>
          </p:nvPr>
        </p:nvSpPr>
        <p:spPr/>
        <p:txBody>
          <a:bodyPr/>
          <a:lstStyle/>
          <a:p>
            <a:fld id="{895981FB-684B-4CAF-A490-D4A6C9E8C494}" type="slidenum">
              <a:rPr lang="ru-RU" smtClean="0"/>
              <a:t>‹#›</a:t>
            </a:fld>
            <a:endParaRPr lang="ru-RU"/>
          </a:p>
        </p:txBody>
      </p:sp>
    </p:spTree>
    <p:extLst>
      <p:ext uri="{BB962C8B-B14F-4D97-AF65-F5344CB8AC3E}">
        <p14:creationId xmlns:p14="http://schemas.microsoft.com/office/powerpoint/2010/main" val="192940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C9977B-6754-4FDF-9147-07724C939B2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9033AF3-0605-49AC-9462-439A096F049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0BD85FC-239A-44D7-AA55-E245C8D2D94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124E275-D4C5-417B-A476-EBE178359156}"/>
              </a:ext>
            </a:extLst>
          </p:cNvPr>
          <p:cNvSpPr>
            <a:spLocks noGrp="1"/>
          </p:cNvSpPr>
          <p:nvPr>
            <p:ph type="dt" sz="half" idx="10"/>
          </p:nvPr>
        </p:nvSpPr>
        <p:spPr/>
        <p:txBody>
          <a:bodyPr/>
          <a:lstStyle/>
          <a:p>
            <a:fld id="{90FB3E60-2F82-4C12-95B3-7ACC1B0E5862}" type="datetimeFigureOut">
              <a:rPr lang="ru-RU" smtClean="0"/>
              <a:t>22.03.2023</a:t>
            </a:fld>
            <a:endParaRPr lang="ru-RU"/>
          </a:p>
        </p:txBody>
      </p:sp>
      <p:sp>
        <p:nvSpPr>
          <p:cNvPr id="6" name="Нижний колонтитул 5">
            <a:extLst>
              <a:ext uri="{FF2B5EF4-FFF2-40B4-BE49-F238E27FC236}">
                <a16:creationId xmlns:a16="http://schemas.microsoft.com/office/drawing/2014/main" id="{4F07CDC7-CCD3-47C9-871B-A54F77E21D0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E60E6CD-284A-4BCC-A8EA-92E51E2B7EC4}"/>
              </a:ext>
            </a:extLst>
          </p:cNvPr>
          <p:cNvSpPr>
            <a:spLocks noGrp="1"/>
          </p:cNvSpPr>
          <p:nvPr>
            <p:ph type="sldNum" sz="quarter" idx="12"/>
          </p:nvPr>
        </p:nvSpPr>
        <p:spPr/>
        <p:txBody>
          <a:bodyPr/>
          <a:lstStyle/>
          <a:p>
            <a:fld id="{895981FB-684B-4CAF-A490-D4A6C9E8C494}" type="slidenum">
              <a:rPr lang="ru-RU" smtClean="0"/>
              <a:t>‹#›</a:t>
            </a:fld>
            <a:endParaRPr lang="ru-RU"/>
          </a:p>
        </p:txBody>
      </p:sp>
    </p:spTree>
    <p:extLst>
      <p:ext uri="{BB962C8B-B14F-4D97-AF65-F5344CB8AC3E}">
        <p14:creationId xmlns:p14="http://schemas.microsoft.com/office/powerpoint/2010/main" val="134360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7854AC-27FA-49B7-A21B-78F55043C95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03BFC0F-AB2E-4221-B20D-1E34DA034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D4858C8-6A00-4459-94F8-5553AC9B871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8FE0572-4950-4BE2-AEEC-E5ABCEFBEB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DDC2D9A-5DF5-4007-8AF9-E010C6D152A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242F5FB-D357-4C58-87EB-47484A335B4C}"/>
              </a:ext>
            </a:extLst>
          </p:cNvPr>
          <p:cNvSpPr>
            <a:spLocks noGrp="1"/>
          </p:cNvSpPr>
          <p:nvPr>
            <p:ph type="dt" sz="half" idx="10"/>
          </p:nvPr>
        </p:nvSpPr>
        <p:spPr/>
        <p:txBody>
          <a:bodyPr/>
          <a:lstStyle/>
          <a:p>
            <a:fld id="{90FB3E60-2F82-4C12-95B3-7ACC1B0E5862}" type="datetimeFigureOut">
              <a:rPr lang="ru-RU" smtClean="0"/>
              <a:t>22.03.2023</a:t>
            </a:fld>
            <a:endParaRPr lang="ru-RU"/>
          </a:p>
        </p:txBody>
      </p:sp>
      <p:sp>
        <p:nvSpPr>
          <p:cNvPr id="8" name="Нижний колонтитул 7">
            <a:extLst>
              <a:ext uri="{FF2B5EF4-FFF2-40B4-BE49-F238E27FC236}">
                <a16:creationId xmlns:a16="http://schemas.microsoft.com/office/drawing/2014/main" id="{F7B922ED-D3F0-4A07-998B-DF0BF99E2D1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ECCB3C1-9C6F-4236-8158-937AE42A7147}"/>
              </a:ext>
            </a:extLst>
          </p:cNvPr>
          <p:cNvSpPr>
            <a:spLocks noGrp="1"/>
          </p:cNvSpPr>
          <p:nvPr>
            <p:ph type="sldNum" sz="quarter" idx="12"/>
          </p:nvPr>
        </p:nvSpPr>
        <p:spPr/>
        <p:txBody>
          <a:bodyPr/>
          <a:lstStyle/>
          <a:p>
            <a:fld id="{895981FB-684B-4CAF-A490-D4A6C9E8C494}" type="slidenum">
              <a:rPr lang="ru-RU" smtClean="0"/>
              <a:t>‹#›</a:t>
            </a:fld>
            <a:endParaRPr lang="ru-RU"/>
          </a:p>
        </p:txBody>
      </p:sp>
    </p:spTree>
    <p:extLst>
      <p:ext uri="{BB962C8B-B14F-4D97-AF65-F5344CB8AC3E}">
        <p14:creationId xmlns:p14="http://schemas.microsoft.com/office/powerpoint/2010/main" val="390185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bg>
      <p:bgPr>
        <a:solidFill>
          <a:schemeClr val="bg2"/>
        </a:solidFill>
        <a:effectLst/>
      </p:bgPr>
    </p:bg>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3618F5DC-79EC-467F-ACC8-AC05CA266654}"/>
              </a:ext>
            </a:extLst>
          </p:cNvPr>
          <p:cNvSpPr/>
          <p:nvPr userDrawn="1"/>
        </p:nvSpPr>
        <p:spPr>
          <a:xfrm>
            <a:off x="501" y="581"/>
            <a:ext cx="252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11">
            <a:extLst>
              <a:ext uri="{FF2B5EF4-FFF2-40B4-BE49-F238E27FC236}">
                <a16:creationId xmlns:a16="http://schemas.microsoft.com/office/drawing/2014/main" id="{2FD335D0-A26D-44FF-A9E4-BA9185A9AE77}"/>
              </a:ext>
            </a:extLst>
          </p:cNvPr>
          <p:cNvSpPr>
            <a:spLocks noGrp="1"/>
          </p:cNvSpPr>
          <p:nvPr>
            <p:ph type="title"/>
          </p:nvPr>
        </p:nvSpPr>
        <p:spPr>
          <a:xfrm>
            <a:off x="3402121" y="234000"/>
            <a:ext cx="7951679" cy="1035000"/>
          </a:xfrm>
        </p:spPr>
        <p:txBody>
          <a:bodyPr/>
          <a:lstStyle/>
          <a:p>
            <a:r>
              <a:rPr lang="ru-RU"/>
              <a:t>Образец заголовка</a:t>
            </a:r>
          </a:p>
        </p:txBody>
      </p:sp>
      <p:sp>
        <p:nvSpPr>
          <p:cNvPr id="17" name="Текст 2">
            <a:extLst>
              <a:ext uri="{FF2B5EF4-FFF2-40B4-BE49-F238E27FC236}">
                <a16:creationId xmlns:a16="http://schemas.microsoft.com/office/drawing/2014/main" id="{3B3B7749-73D6-4285-91B8-CEFE987DEC31}"/>
              </a:ext>
            </a:extLst>
          </p:cNvPr>
          <p:cNvSpPr>
            <a:spLocks noGrp="1"/>
          </p:cNvSpPr>
          <p:nvPr>
            <p:ph type="body" sz="quarter" idx="10"/>
          </p:nvPr>
        </p:nvSpPr>
        <p:spPr>
          <a:xfrm>
            <a:off x="3402121" y="1449000"/>
            <a:ext cx="7951788" cy="469638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22427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12429A-A5C9-48AD-9F1C-2DB11D6D4E1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F01FBD4-F84E-4E02-87EE-194D4A0D8ADC}"/>
              </a:ext>
            </a:extLst>
          </p:cNvPr>
          <p:cNvSpPr>
            <a:spLocks noGrp="1"/>
          </p:cNvSpPr>
          <p:nvPr>
            <p:ph type="dt" sz="half" idx="10"/>
          </p:nvPr>
        </p:nvSpPr>
        <p:spPr/>
        <p:txBody>
          <a:bodyPr/>
          <a:lstStyle/>
          <a:p>
            <a:fld id="{90FB3E60-2F82-4C12-95B3-7ACC1B0E5862}" type="datetimeFigureOut">
              <a:rPr lang="ru-RU" smtClean="0"/>
              <a:t>22.03.2023</a:t>
            </a:fld>
            <a:endParaRPr lang="ru-RU"/>
          </a:p>
        </p:txBody>
      </p:sp>
      <p:sp>
        <p:nvSpPr>
          <p:cNvPr id="4" name="Нижний колонтитул 3">
            <a:extLst>
              <a:ext uri="{FF2B5EF4-FFF2-40B4-BE49-F238E27FC236}">
                <a16:creationId xmlns:a16="http://schemas.microsoft.com/office/drawing/2014/main" id="{3B9BD6C2-D0E8-46BF-81E2-EAEF2FA6615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C3CB785-B376-4FC6-BCDA-D2C110407EF1}"/>
              </a:ext>
            </a:extLst>
          </p:cNvPr>
          <p:cNvSpPr>
            <a:spLocks noGrp="1"/>
          </p:cNvSpPr>
          <p:nvPr>
            <p:ph type="sldNum" sz="quarter" idx="12"/>
          </p:nvPr>
        </p:nvSpPr>
        <p:spPr/>
        <p:txBody>
          <a:bodyPr/>
          <a:lstStyle/>
          <a:p>
            <a:fld id="{895981FB-684B-4CAF-A490-D4A6C9E8C494}" type="slidenum">
              <a:rPr lang="ru-RU" smtClean="0"/>
              <a:t>‹#›</a:t>
            </a:fld>
            <a:endParaRPr lang="ru-RU"/>
          </a:p>
        </p:txBody>
      </p:sp>
    </p:spTree>
    <p:extLst>
      <p:ext uri="{BB962C8B-B14F-4D97-AF65-F5344CB8AC3E}">
        <p14:creationId xmlns:p14="http://schemas.microsoft.com/office/powerpoint/2010/main" val="388462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721462-A9E1-4536-9F2D-B2F8F2185D48}"/>
              </a:ext>
            </a:extLst>
          </p:cNvPr>
          <p:cNvSpPr>
            <a:spLocks noGrp="1"/>
          </p:cNvSpPr>
          <p:nvPr>
            <p:ph type="title"/>
          </p:nvPr>
        </p:nvSpPr>
        <p:spPr>
          <a:xfrm>
            <a:off x="838200" y="365125"/>
            <a:ext cx="10515599" cy="1325563"/>
          </a:xfrm>
        </p:spPr>
        <p:txBody>
          <a:bodyPr/>
          <a:lstStyle>
            <a:lvl1pPr>
              <a:defRPr b="1"/>
            </a:lvl1pPr>
          </a:lstStyle>
          <a:p>
            <a:r>
              <a:rPr lang="ru-RU" dirty="0"/>
              <a:t>Образец заголовка</a:t>
            </a:r>
          </a:p>
        </p:txBody>
      </p:sp>
      <p:sp>
        <p:nvSpPr>
          <p:cNvPr id="6" name="Прямоугольник 5">
            <a:extLst>
              <a:ext uri="{FF2B5EF4-FFF2-40B4-BE49-F238E27FC236}">
                <a16:creationId xmlns:a16="http://schemas.microsoft.com/office/drawing/2014/main" id="{1D1B458C-BFE5-4FED-890B-A3C81CBD9E00}"/>
              </a:ext>
            </a:extLst>
          </p:cNvPr>
          <p:cNvSpPr/>
          <p:nvPr userDrawn="1"/>
        </p:nvSpPr>
        <p:spPr>
          <a:xfrm>
            <a:off x="0" y="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474EC097-BE1E-47C5-A4A4-558BFD9F9C06}"/>
              </a:ext>
            </a:extLst>
          </p:cNvPr>
          <p:cNvSpPr/>
          <p:nvPr userDrawn="1"/>
        </p:nvSpPr>
        <p:spPr>
          <a:xfrm>
            <a:off x="12450" y="6772425"/>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a:extLst>
              <a:ext uri="{FF2B5EF4-FFF2-40B4-BE49-F238E27FC236}">
                <a16:creationId xmlns:a16="http://schemas.microsoft.com/office/drawing/2014/main" id="{ECD6CA42-8F84-4EF7-AC44-C6D7CA7B5256}"/>
              </a:ext>
            </a:extLst>
          </p:cNvPr>
          <p:cNvGrpSpPr/>
          <p:nvPr userDrawn="1"/>
        </p:nvGrpSpPr>
        <p:grpSpPr>
          <a:xfrm>
            <a:off x="0" y="49500"/>
            <a:ext cx="2844750" cy="274500"/>
            <a:chOff x="5228062" y="49500"/>
            <a:chExt cx="2844750" cy="274500"/>
          </a:xfrm>
          <a:solidFill>
            <a:schemeClr val="tx1"/>
          </a:solidFill>
        </p:grpSpPr>
        <p:sp>
          <p:nvSpPr>
            <p:cNvPr id="10" name="Прямоугольник 9">
              <a:extLst>
                <a:ext uri="{FF2B5EF4-FFF2-40B4-BE49-F238E27FC236}">
                  <a16:creationId xmlns:a16="http://schemas.microsoft.com/office/drawing/2014/main"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объединение 10">
              <a:extLst>
                <a:ext uri="{FF2B5EF4-FFF2-40B4-BE49-F238E27FC236}">
                  <a16:creationId xmlns:a16="http://schemas.microsoft.com/office/drawing/2014/main"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a:extLst>
              <a:ext uri="{FF2B5EF4-FFF2-40B4-BE49-F238E27FC236}">
                <a16:creationId xmlns:a16="http://schemas.microsoft.com/office/drawing/2014/main" id="{F77822EB-8A6C-4A70-8594-303E6651250C}"/>
              </a:ext>
            </a:extLst>
          </p:cNvPr>
          <p:cNvGrpSpPr/>
          <p:nvPr userDrawn="1"/>
        </p:nvGrpSpPr>
        <p:grpSpPr>
          <a:xfrm>
            <a:off x="9382650" y="6596925"/>
            <a:ext cx="2844750" cy="274500"/>
            <a:chOff x="9347250" y="6571200"/>
            <a:chExt cx="2844750" cy="274500"/>
          </a:xfrm>
          <a:solidFill>
            <a:schemeClr val="tx1"/>
          </a:solidFill>
        </p:grpSpPr>
        <p:sp>
          <p:nvSpPr>
            <p:cNvPr id="13" name="Прямоугольник 12">
              <a:extLst>
                <a:ext uri="{FF2B5EF4-FFF2-40B4-BE49-F238E27FC236}">
                  <a16:creationId xmlns:a16="http://schemas.microsoft.com/office/drawing/2014/main"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Блок-схема: объединение 13">
              <a:extLst>
                <a:ext uri="{FF2B5EF4-FFF2-40B4-BE49-F238E27FC236}">
                  <a16:creationId xmlns:a16="http://schemas.microsoft.com/office/drawing/2014/main"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 name="Текст 18">
            <a:extLst>
              <a:ext uri="{FF2B5EF4-FFF2-40B4-BE49-F238E27FC236}">
                <a16:creationId xmlns:a16="http://schemas.microsoft.com/office/drawing/2014/main" id="{57C0137E-3F0D-4D70-B2CA-0E5AD27AD19D}"/>
              </a:ext>
            </a:extLst>
          </p:cNvPr>
          <p:cNvSpPr>
            <a:spLocks noGrp="1"/>
          </p:cNvSpPr>
          <p:nvPr>
            <p:ph type="body" sz="quarter" idx="14"/>
          </p:nvPr>
        </p:nvSpPr>
        <p:spPr>
          <a:xfrm>
            <a:off x="838200" y="2033588"/>
            <a:ext cx="10444163" cy="40497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22423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721462-A9E1-4536-9F2D-B2F8F2185D48}"/>
              </a:ext>
            </a:extLst>
          </p:cNvPr>
          <p:cNvSpPr>
            <a:spLocks noGrp="1"/>
          </p:cNvSpPr>
          <p:nvPr>
            <p:ph type="title"/>
          </p:nvPr>
        </p:nvSpPr>
        <p:spPr>
          <a:xfrm>
            <a:off x="6095998" y="365125"/>
            <a:ext cx="5257801" cy="1325563"/>
          </a:xfrm>
        </p:spPr>
        <p:txBody>
          <a:bodyPr/>
          <a:lstStyle>
            <a:lvl1pPr>
              <a:defRPr b="1"/>
            </a:lvl1pPr>
          </a:lstStyle>
          <a:p>
            <a:r>
              <a:rPr lang="ru-RU" dirty="0"/>
              <a:t>Образец заголовка</a:t>
            </a:r>
          </a:p>
        </p:txBody>
      </p:sp>
      <p:sp>
        <p:nvSpPr>
          <p:cNvPr id="3" name="Дата 2">
            <a:extLst>
              <a:ext uri="{FF2B5EF4-FFF2-40B4-BE49-F238E27FC236}">
                <a16:creationId xmlns:a16="http://schemas.microsoft.com/office/drawing/2014/main" id="{A18D8509-D379-49B3-A4FE-EDBEE0641797}"/>
              </a:ext>
            </a:extLst>
          </p:cNvPr>
          <p:cNvSpPr>
            <a:spLocks noGrp="1"/>
          </p:cNvSpPr>
          <p:nvPr>
            <p:ph type="dt" sz="half" idx="10"/>
          </p:nvPr>
        </p:nvSpPr>
        <p:spPr/>
        <p:txBody>
          <a:bodyPr/>
          <a:lstStyle/>
          <a:p>
            <a:fld id="{90FB3E60-2F82-4C12-95B3-7ACC1B0E5862}" type="datetimeFigureOut">
              <a:rPr lang="ru-RU" smtClean="0"/>
              <a:t>22.03.2023</a:t>
            </a:fld>
            <a:endParaRPr lang="ru-RU"/>
          </a:p>
        </p:txBody>
      </p:sp>
      <p:sp>
        <p:nvSpPr>
          <p:cNvPr id="6" name="Прямоугольник 5">
            <a:extLst>
              <a:ext uri="{FF2B5EF4-FFF2-40B4-BE49-F238E27FC236}">
                <a16:creationId xmlns:a16="http://schemas.microsoft.com/office/drawing/2014/main" id="{1D1B458C-BFE5-4FED-890B-A3C81CBD9E00}"/>
              </a:ext>
            </a:extLst>
          </p:cNvPr>
          <p:cNvSpPr/>
          <p:nvPr userDrawn="1"/>
        </p:nvSpPr>
        <p:spPr>
          <a:xfrm>
            <a:off x="0" y="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474EC097-BE1E-47C5-A4A4-558BFD9F9C06}"/>
              </a:ext>
            </a:extLst>
          </p:cNvPr>
          <p:cNvSpPr/>
          <p:nvPr userDrawn="1"/>
        </p:nvSpPr>
        <p:spPr>
          <a:xfrm>
            <a:off x="12450" y="6772425"/>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исунок 2">
            <a:extLst>
              <a:ext uri="{FF2B5EF4-FFF2-40B4-BE49-F238E27FC236}">
                <a16:creationId xmlns:a16="http://schemas.microsoft.com/office/drawing/2014/main" id="{17DD4B55-CA6E-4B68-97C9-646C6EC1FBE1}"/>
              </a:ext>
            </a:extLst>
          </p:cNvPr>
          <p:cNvSpPr>
            <a:spLocks noGrp="1"/>
          </p:cNvSpPr>
          <p:nvPr>
            <p:ph type="pic" sz="quarter" idx="13"/>
          </p:nvPr>
        </p:nvSpPr>
        <p:spPr>
          <a:xfrm>
            <a:off x="20850" y="-575"/>
            <a:ext cx="5186362" cy="6858575"/>
          </a:xfrm>
          <a:solidFill>
            <a:schemeClr val="bg1"/>
          </a:solidFill>
        </p:spPr>
        <p:txBody>
          <a:bodyPr/>
          <a:lstStyle/>
          <a:p>
            <a:endParaRPr lang="ru-RU"/>
          </a:p>
        </p:txBody>
      </p:sp>
      <p:grpSp>
        <p:nvGrpSpPr>
          <p:cNvPr id="9" name="Группа 8">
            <a:extLst>
              <a:ext uri="{FF2B5EF4-FFF2-40B4-BE49-F238E27FC236}">
                <a16:creationId xmlns:a16="http://schemas.microsoft.com/office/drawing/2014/main" id="{ECD6CA42-8F84-4EF7-AC44-C6D7CA7B5256}"/>
              </a:ext>
            </a:extLst>
          </p:cNvPr>
          <p:cNvGrpSpPr/>
          <p:nvPr userDrawn="1"/>
        </p:nvGrpSpPr>
        <p:grpSpPr>
          <a:xfrm>
            <a:off x="5207212" y="36075"/>
            <a:ext cx="2844750" cy="274500"/>
            <a:chOff x="5228062" y="49500"/>
            <a:chExt cx="2844750" cy="274500"/>
          </a:xfrm>
          <a:solidFill>
            <a:schemeClr val="tx1"/>
          </a:solidFill>
        </p:grpSpPr>
        <p:sp>
          <p:nvSpPr>
            <p:cNvPr id="10" name="Прямоугольник 9">
              <a:extLst>
                <a:ext uri="{FF2B5EF4-FFF2-40B4-BE49-F238E27FC236}">
                  <a16:creationId xmlns:a16="http://schemas.microsoft.com/office/drawing/2014/main"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объединение 10">
              <a:extLst>
                <a:ext uri="{FF2B5EF4-FFF2-40B4-BE49-F238E27FC236}">
                  <a16:creationId xmlns:a16="http://schemas.microsoft.com/office/drawing/2014/main"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a:extLst>
              <a:ext uri="{FF2B5EF4-FFF2-40B4-BE49-F238E27FC236}">
                <a16:creationId xmlns:a16="http://schemas.microsoft.com/office/drawing/2014/main" id="{F77822EB-8A6C-4A70-8594-303E6651250C}"/>
              </a:ext>
            </a:extLst>
          </p:cNvPr>
          <p:cNvGrpSpPr/>
          <p:nvPr userDrawn="1"/>
        </p:nvGrpSpPr>
        <p:grpSpPr>
          <a:xfrm>
            <a:off x="9382650" y="6596925"/>
            <a:ext cx="2844750" cy="274500"/>
            <a:chOff x="9347250" y="6571200"/>
            <a:chExt cx="2844750" cy="274500"/>
          </a:xfrm>
          <a:solidFill>
            <a:schemeClr val="tx1"/>
          </a:solidFill>
        </p:grpSpPr>
        <p:sp>
          <p:nvSpPr>
            <p:cNvPr id="13" name="Прямоугольник 12">
              <a:extLst>
                <a:ext uri="{FF2B5EF4-FFF2-40B4-BE49-F238E27FC236}">
                  <a16:creationId xmlns:a16="http://schemas.microsoft.com/office/drawing/2014/main"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Блок-схема: объединение 13">
              <a:extLst>
                <a:ext uri="{FF2B5EF4-FFF2-40B4-BE49-F238E27FC236}">
                  <a16:creationId xmlns:a16="http://schemas.microsoft.com/office/drawing/2014/main"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 name="Текст 18">
            <a:extLst>
              <a:ext uri="{FF2B5EF4-FFF2-40B4-BE49-F238E27FC236}">
                <a16:creationId xmlns:a16="http://schemas.microsoft.com/office/drawing/2014/main" id="{57C0137E-3F0D-4D70-B2CA-0E5AD27AD19D}"/>
              </a:ext>
            </a:extLst>
          </p:cNvPr>
          <p:cNvSpPr>
            <a:spLocks noGrp="1"/>
          </p:cNvSpPr>
          <p:nvPr>
            <p:ph type="body" sz="quarter" idx="14"/>
          </p:nvPr>
        </p:nvSpPr>
        <p:spPr>
          <a:xfrm>
            <a:off x="6096000" y="2033588"/>
            <a:ext cx="5186363" cy="40497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84364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presentation-creation.r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5A6C3A-6058-47AC-8C7C-8D12E7327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553708D-0EB0-412E-93AB-1EF1963694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D2FB742-CD4D-4AED-90F9-24C56529A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B3E60-2F82-4C12-95B3-7ACC1B0E5862}" type="datetimeFigureOut">
              <a:rPr lang="ru-RU" smtClean="0"/>
              <a:t>22.03.2023</a:t>
            </a:fld>
            <a:endParaRPr lang="ru-RU"/>
          </a:p>
        </p:txBody>
      </p:sp>
      <p:sp>
        <p:nvSpPr>
          <p:cNvPr id="5" name="Нижний колонтитул 4">
            <a:extLst>
              <a:ext uri="{FF2B5EF4-FFF2-40B4-BE49-F238E27FC236}">
                <a16:creationId xmlns:a16="http://schemas.microsoft.com/office/drawing/2014/main" id="{57491BF8-6565-4611-B06E-593AB5B96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AB86C5F-3A42-4D66-874B-B8BA71B07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981FB-684B-4CAF-A490-D4A6C9E8C494}" type="slidenum">
              <a:rPr lang="ru-RU" smtClean="0"/>
              <a:t>‹#›</a:t>
            </a:fld>
            <a:endParaRPr lang="ru-RU"/>
          </a:p>
        </p:txBody>
      </p:sp>
      <p:pic>
        <p:nvPicPr>
          <p:cNvPr id="7" name="Рисунок 6">
            <a:hlinkClick r:id="rId20"/>
            <a:extLst>
              <a:ext uri="{FF2B5EF4-FFF2-40B4-BE49-F238E27FC236}">
                <a16:creationId xmlns:a16="http://schemas.microsoft.com/office/drawing/2014/main" id="{34A6A0F7-627E-4580-AA51-61AFC9D01210}"/>
              </a:ext>
            </a:extLst>
          </p:cNvPr>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a:off x="-1194000" y="367393"/>
            <a:ext cx="757762" cy="757762"/>
          </a:xfrm>
          <a:prstGeom prst="rect">
            <a:avLst/>
          </a:prstGeom>
        </p:spPr>
      </p:pic>
    </p:spTree>
    <p:extLst>
      <p:ext uri="{BB962C8B-B14F-4D97-AF65-F5344CB8AC3E}">
        <p14:creationId xmlns:p14="http://schemas.microsoft.com/office/powerpoint/2010/main" val="3470715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54" r:id="rId7"/>
    <p:sldLayoutId id="2147483665" r:id="rId8"/>
    <p:sldLayoutId id="2147483661" r:id="rId9"/>
    <p:sldLayoutId id="2147483655" r:id="rId10"/>
    <p:sldLayoutId id="2147483662" r:id="rId11"/>
    <p:sldLayoutId id="2147483663" r:id="rId12"/>
    <p:sldLayoutId id="2147483660" r:id="rId13"/>
    <p:sldLayoutId id="2147483656" r:id="rId14"/>
    <p:sldLayoutId id="2147483657" r:id="rId15"/>
    <p:sldLayoutId id="2147483658" r:id="rId16"/>
    <p:sldLayoutId id="2147483659" r:id="rId17"/>
    <p:sldLayoutId id="214748366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83B9C36-89C6-456B-83CA-0743FDD2AC5F}"/>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727" b="98788" l="1398" r="98164">
                        <a14:backgroundMark x1="33653" y1="15960" x2="33653" y2="15960"/>
                        <a14:backgroundMark x1="91779" y1="23596" x2="91779" y2="23596"/>
                      </a14:backgroundRemoval>
                    </a14:imgEffect>
                  </a14:imgLayer>
                </a14:imgProps>
              </a:ext>
              <a:ext uri="{28A0092B-C50C-407E-A947-70E740481C1C}">
                <a14:useLocalDpi xmlns:a14="http://schemas.microsoft.com/office/drawing/2010/main"/>
              </a:ext>
            </a:extLst>
          </a:blip>
          <a:srcRect/>
          <a:stretch/>
        </p:blipFill>
        <p:spPr>
          <a:xfrm>
            <a:off x="4341000" y="1614771"/>
            <a:ext cx="7735861" cy="5243229"/>
          </a:xfrm>
          <a:custGeom>
            <a:avLst/>
            <a:gdLst>
              <a:gd name="connsiteX0" fmla="*/ 2961443 w 6931728"/>
              <a:gd name="connsiteY0" fmla="*/ 0 h 6858000"/>
              <a:gd name="connsiteX1" fmla="*/ 3956029 w 6931728"/>
              <a:gd name="connsiteY1" fmla="*/ 0 h 6858000"/>
              <a:gd name="connsiteX2" fmla="*/ 3987639 w 6931728"/>
              <a:gd name="connsiteY2" fmla="*/ 4017 h 6858000"/>
              <a:gd name="connsiteX3" fmla="*/ 6931728 w 6931728"/>
              <a:gd name="connsiteY3" fmla="*/ 3436992 h 6858000"/>
              <a:gd name="connsiteX4" fmla="*/ 4158665 w 6931728"/>
              <a:gd name="connsiteY4" fmla="*/ 6839425 h 6858000"/>
              <a:gd name="connsiteX5" fmla="*/ 4054652 w 6931728"/>
              <a:gd name="connsiteY5" fmla="*/ 6858000 h 6858000"/>
              <a:gd name="connsiteX6" fmla="*/ 2862820 w 6931728"/>
              <a:gd name="connsiteY6" fmla="*/ 6858000 h 6858000"/>
              <a:gd name="connsiteX7" fmla="*/ 2758807 w 6931728"/>
              <a:gd name="connsiteY7" fmla="*/ 6839425 h 6858000"/>
              <a:gd name="connsiteX8" fmla="*/ 3675 w 6931728"/>
              <a:gd name="connsiteY8" fmla="*/ 3792085 h 6858000"/>
              <a:gd name="connsiteX9" fmla="*/ 0 w 6931728"/>
              <a:gd name="connsiteY9" fmla="*/ 3719314 h 6858000"/>
              <a:gd name="connsiteX10" fmla="*/ 0 w 6931728"/>
              <a:gd name="connsiteY10" fmla="*/ 3154670 h 6858000"/>
              <a:gd name="connsiteX11" fmla="*/ 3675 w 6931728"/>
              <a:gd name="connsiteY11" fmla="*/ 3081899 h 6858000"/>
              <a:gd name="connsiteX12" fmla="*/ 2929834 w 6931728"/>
              <a:gd name="connsiteY12" fmla="*/ 40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1728" h="6858000">
                <a:moveTo>
                  <a:pt x="2961443" y="0"/>
                </a:moveTo>
                <a:lnTo>
                  <a:pt x="3956029" y="0"/>
                </a:lnTo>
                <a:lnTo>
                  <a:pt x="3987639" y="4017"/>
                </a:lnTo>
                <a:cubicBezTo>
                  <a:pt x="5654697" y="258738"/>
                  <a:pt x="6931728" y="1698731"/>
                  <a:pt x="6931728" y="3436992"/>
                </a:cubicBezTo>
                <a:cubicBezTo>
                  <a:pt x="6931728" y="5115313"/>
                  <a:pt x="5741249" y="6515582"/>
                  <a:pt x="4158665" y="6839425"/>
                </a:cubicBezTo>
                <a:lnTo>
                  <a:pt x="4054652" y="6858000"/>
                </a:lnTo>
                <a:lnTo>
                  <a:pt x="2862820" y="6858000"/>
                </a:lnTo>
                <a:lnTo>
                  <a:pt x="2758807" y="6839425"/>
                </a:lnTo>
                <a:cubicBezTo>
                  <a:pt x="1289265" y="6538714"/>
                  <a:pt x="157813" y="5309860"/>
                  <a:pt x="3675" y="3792085"/>
                </a:cubicBezTo>
                <a:lnTo>
                  <a:pt x="0" y="3719314"/>
                </a:lnTo>
                <a:lnTo>
                  <a:pt x="0" y="3154670"/>
                </a:lnTo>
                <a:lnTo>
                  <a:pt x="3675" y="3081899"/>
                </a:lnTo>
                <a:cubicBezTo>
                  <a:pt x="163742" y="1505749"/>
                  <a:pt x="1377745" y="241171"/>
                  <a:pt x="2929834" y="4017"/>
                </a:cubicBezTo>
                <a:close/>
              </a:path>
            </a:pathLst>
          </a:custGeom>
        </p:spPr>
      </p:pic>
      <p:sp>
        <p:nvSpPr>
          <p:cNvPr id="5" name="Заголовок 9">
            <a:extLst>
              <a:ext uri="{FF2B5EF4-FFF2-40B4-BE49-F238E27FC236}">
                <a16:creationId xmlns:a16="http://schemas.microsoft.com/office/drawing/2014/main" id="{E893E3A9-6396-47AA-8648-E22DFF86D681}"/>
              </a:ext>
            </a:extLst>
          </p:cNvPr>
          <p:cNvSpPr txBox="1">
            <a:spLocks/>
          </p:cNvSpPr>
          <p:nvPr/>
        </p:nvSpPr>
        <p:spPr>
          <a:xfrm>
            <a:off x="524013" y="754402"/>
            <a:ext cx="8522909" cy="11502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6000" b="1" dirty="0" smtClean="0">
                <a:solidFill>
                  <a:schemeClr val="accent2"/>
                </a:solidFill>
              </a:rPr>
              <a:t>ПРОЕКТ</a:t>
            </a:r>
          </a:p>
          <a:p>
            <a:r>
              <a:rPr lang="ru-RU" sz="6000" b="1" dirty="0" smtClean="0">
                <a:solidFill>
                  <a:schemeClr val="accent2"/>
                </a:solidFill>
              </a:rPr>
              <a:t>Богатство матери</a:t>
            </a:r>
            <a:endParaRPr lang="ru-RU" sz="6000" b="1" dirty="0">
              <a:solidFill>
                <a:schemeClr val="accent2"/>
              </a:solidFill>
            </a:endParaRPr>
          </a:p>
        </p:txBody>
      </p:sp>
      <p:sp>
        <p:nvSpPr>
          <p:cNvPr id="2" name="Прямоугольник 1">
            <a:extLst>
              <a:ext uri="{FF2B5EF4-FFF2-40B4-BE49-F238E27FC236}">
                <a16:creationId xmlns:a16="http://schemas.microsoft.com/office/drawing/2014/main" id="{540D4121-DDD5-4E24-8A70-430C14D0F319}"/>
              </a:ext>
            </a:extLst>
          </p:cNvPr>
          <p:cNvSpPr/>
          <p:nvPr/>
        </p:nvSpPr>
        <p:spPr>
          <a:xfrm>
            <a:off x="524013" y="3385428"/>
            <a:ext cx="4815000" cy="2031325"/>
          </a:xfrm>
          <a:prstGeom prst="rect">
            <a:avLst/>
          </a:prstGeom>
        </p:spPr>
        <p:txBody>
          <a:bodyPr wrap="square">
            <a:spAutoFit/>
          </a:bodyPr>
          <a:lstStyle/>
          <a:p>
            <a:r>
              <a:rPr lang="ru-RU" dirty="0" smtClean="0"/>
              <a:t>«Любви </a:t>
            </a:r>
            <a:r>
              <a:rPr lang="ru-RU" dirty="0" smtClean="0"/>
              <a:t>всегда </a:t>
            </a:r>
            <a:r>
              <a:rPr lang="ru-RU" dirty="0" smtClean="0"/>
              <a:t>хватает на всех! </a:t>
            </a:r>
            <a:r>
              <a:rPr lang="ru-RU" dirty="0" smtClean="0"/>
              <a:t>Словно, </a:t>
            </a:r>
            <a:r>
              <a:rPr lang="ru-RU" dirty="0" smtClean="0"/>
              <a:t>как в притче о свече: от нее зажигали много раз, но огонь не уменьшился».</a:t>
            </a:r>
          </a:p>
          <a:p>
            <a:r>
              <a:rPr lang="ru-RU" dirty="0" smtClean="0"/>
              <a:t>Галина </a:t>
            </a:r>
            <a:r>
              <a:rPr lang="ru-RU" dirty="0" err="1" smtClean="0"/>
              <a:t>Шанина</a:t>
            </a:r>
            <a:r>
              <a:rPr lang="ru-RU" dirty="0" smtClean="0"/>
              <a:t>, мама 6 детей.</a:t>
            </a:r>
          </a:p>
          <a:p>
            <a:endParaRPr lang="ru-RU" dirty="0" smtClean="0"/>
          </a:p>
          <a:p>
            <a:r>
              <a:rPr lang="ru-RU" dirty="0" smtClean="0"/>
              <a:t>Тамбовская область</a:t>
            </a:r>
          </a:p>
          <a:p>
            <a:r>
              <a:rPr lang="ru-RU" dirty="0" smtClean="0"/>
              <a:t>Первомайский район</a:t>
            </a:r>
            <a:endParaRPr lang="ru-RU" dirty="0"/>
          </a:p>
        </p:txBody>
      </p:sp>
      <p:cxnSp>
        <p:nvCxnSpPr>
          <p:cNvPr id="6" name="Прямая соединительная линия 5"/>
          <p:cNvCxnSpPr/>
          <p:nvPr/>
        </p:nvCxnSpPr>
        <p:spPr>
          <a:xfrm>
            <a:off x="524013" y="1539000"/>
            <a:ext cx="507698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907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6000" y="-126000"/>
            <a:ext cx="5257801" cy="1325563"/>
          </a:xfrm>
        </p:spPr>
        <p:txBody>
          <a:bodyPr/>
          <a:lstStyle/>
          <a:p>
            <a:r>
              <a:rPr lang="ru-RU" dirty="0" smtClean="0"/>
              <a:t>Результаты</a:t>
            </a:r>
            <a:endParaRPr lang="ru-RU" dirty="0"/>
          </a:p>
        </p:txBody>
      </p:sp>
      <p:sp>
        <p:nvSpPr>
          <p:cNvPr id="4" name="Текст 3"/>
          <p:cNvSpPr>
            <a:spLocks noGrp="1"/>
          </p:cNvSpPr>
          <p:nvPr>
            <p:ph type="body" sz="quarter" idx="14"/>
          </p:nvPr>
        </p:nvSpPr>
        <p:spPr>
          <a:xfrm>
            <a:off x="426000" y="1089000"/>
            <a:ext cx="4545000" cy="5580015"/>
          </a:xfrm>
        </p:spPr>
        <p:txBody>
          <a:bodyPr>
            <a:normAutofit fontScale="77500" lnSpcReduction="20000"/>
          </a:bodyPr>
          <a:lstStyle/>
          <a:p>
            <a:r>
              <a:rPr lang="ru-RU" dirty="0"/>
              <a:t>Получение научно-обоснованных данных по восприятию старшеклассников понятия «многодетность» и их целей на создание семьи такого статуса.</a:t>
            </a:r>
          </a:p>
          <a:p>
            <a:r>
              <a:rPr lang="ru-RU" dirty="0"/>
              <a:t>Создание Первомайской службы милосердия.</a:t>
            </a:r>
          </a:p>
          <a:p>
            <a:r>
              <a:rPr lang="ru-RU" dirty="0"/>
              <a:t>Реализация мероприятий в рамках работы Первомайской службы милосердия: праздников, акций, конкурсов для многодетных семей.</a:t>
            </a:r>
          </a:p>
          <a:p>
            <a:r>
              <a:rPr lang="ru-RU" dirty="0"/>
              <a:t>Разработка дополнительной программы по созданию женского клуба для старшеклассников «Девочкам от А до Я» в целях формирования и воспитания семейных ценностей, этического поведения и истинного русского женского образа.</a:t>
            </a:r>
          </a:p>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000" y="369000"/>
            <a:ext cx="4402500" cy="293646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000" y="3609000"/>
            <a:ext cx="4402500" cy="2933853"/>
          </a:xfrm>
          <a:prstGeom prst="rect">
            <a:avLst/>
          </a:prstGeom>
        </p:spPr>
      </p:pic>
    </p:spTree>
    <p:extLst>
      <p:ext uri="{BB962C8B-B14F-4D97-AF65-F5344CB8AC3E}">
        <p14:creationId xmlns:p14="http://schemas.microsoft.com/office/powerpoint/2010/main" val="28475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83B9C36-89C6-456B-83CA-0743FDD2AC5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854659" y="730637"/>
            <a:ext cx="6645180" cy="4430120"/>
          </a:xfrm>
          <a:custGeom>
            <a:avLst/>
            <a:gdLst>
              <a:gd name="connsiteX0" fmla="*/ 2961443 w 6931728"/>
              <a:gd name="connsiteY0" fmla="*/ 0 h 6858000"/>
              <a:gd name="connsiteX1" fmla="*/ 3956029 w 6931728"/>
              <a:gd name="connsiteY1" fmla="*/ 0 h 6858000"/>
              <a:gd name="connsiteX2" fmla="*/ 3987639 w 6931728"/>
              <a:gd name="connsiteY2" fmla="*/ 4017 h 6858000"/>
              <a:gd name="connsiteX3" fmla="*/ 6931728 w 6931728"/>
              <a:gd name="connsiteY3" fmla="*/ 3436992 h 6858000"/>
              <a:gd name="connsiteX4" fmla="*/ 4158665 w 6931728"/>
              <a:gd name="connsiteY4" fmla="*/ 6839425 h 6858000"/>
              <a:gd name="connsiteX5" fmla="*/ 4054652 w 6931728"/>
              <a:gd name="connsiteY5" fmla="*/ 6858000 h 6858000"/>
              <a:gd name="connsiteX6" fmla="*/ 2862820 w 6931728"/>
              <a:gd name="connsiteY6" fmla="*/ 6858000 h 6858000"/>
              <a:gd name="connsiteX7" fmla="*/ 2758807 w 6931728"/>
              <a:gd name="connsiteY7" fmla="*/ 6839425 h 6858000"/>
              <a:gd name="connsiteX8" fmla="*/ 3675 w 6931728"/>
              <a:gd name="connsiteY8" fmla="*/ 3792085 h 6858000"/>
              <a:gd name="connsiteX9" fmla="*/ 0 w 6931728"/>
              <a:gd name="connsiteY9" fmla="*/ 3719314 h 6858000"/>
              <a:gd name="connsiteX10" fmla="*/ 0 w 6931728"/>
              <a:gd name="connsiteY10" fmla="*/ 3154670 h 6858000"/>
              <a:gd name="connsiteX11" fmla="*/ 3675 w 6931728"/>
              <a:gd name="connsiteY11" fmla="*/ 3081899 h 6858000"/>
              <a:gd name="connsiteX12" fmla="*/ 2929834 w 6931728"/>
              <a:gd name="connsiteY12" fmla="*/ 40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1728" h="6858000">
                <a:moveTo>
                  <a:pt x="2961443" y="0"/>
                </a:moveTo>
                <a:lnTo>
                  <a:pt x="3956029" y="0"/>
                </a:lnTo>
                <a:lnTo>
                  <a:pt x="3987639" y="4017"/>
                </a:lnTo>
                <a:cubicBezTo>
                  <a:pt x="5654697" y="258738"/>
                  <a:pt x="6931728" y="1698731"/>
                  <a:pt x="6931728" y="3436992"/>
                </a:cubicBezTo>
                <a:cubicBezTo>
                  <a:pt x="6931728" y="5115313"/>
                  <a:pt x="5741249" y="6515582"/>
                  <a:pt x="4158665" y="6839425"/>
                </a:cubicBezTo>
                <a:lnTo>
                  <a:pt x="4054652" y="6858000"/>
                </a:lnTo>
                <a:lnTo>
                  <a:pt x="2862820" y="6858000"/>
                </a:lnTo>
                <a:lnTo>
                  <a:pt x="2758807" y="6839425"/>
                </a:lnTo>
                <a:cubicBezTo>
                  <a:pt x="1289265" y="6538714"/>
                  <a:pt x="157813" y="5309860"/>
                  <a:pt x="3675" y="3792085"/>
                </a:cubicBezTo>
                <a:lnTo>
                  <a:pt x="0" y="3719314"/>
                </a:lnTo>
                <a:lnTo>
                  <a:pt x="0" y="3154670"/>
                </a:lnTo>
                <a:lnTo>
                  <a:pt x="3675" y="3081899"/>
                </a:lnTo>
                <a:cubicBezTo>
                  <a:pt x="163742" y="1505749"/>
                  <a:pt x="1377745" y="241171"/>
                  <a:pt x="2929834" y="4017"/>
                </a:cubicBezTo>
                <a:close/>
              </a:path>
            </a:pathLst>
          </a:custGeom>
        </p:spPr>
      </p:pic>
      <p:sp>
        <p:nvSpPr>
          <p:cNvPr id="5" name="Заголовок 9">
            <a:extLst>
              <a:ext uri="{FF2B5EF4-FFF2-40B4-BE49-F238E27FC236}">
                <a16:creationId xmlns:a16="http://schemas.microsoft.com/office/drawing/2014/main" id="{E893E3A9-6396-47AA-8648-E22DFF86D681}"/>
              </a:ext>
            </a:extLst>
          </p:cNvPr>
          <p:cNvSpPr txBox="1">
            <a:spLocks/>
          </p:cNvSpPr>
          <p:nvPr/>
        </p:nvSpPr>
        <p:spPr>
          <a:xfrm>
            <a:off x="-159000" y="3114000"/>
            <a:ext cx="5859180" cy="24057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9600" b="1" dirty="0">
                <a:solidFill>
                  <a:schemeClr val="accent2"/>
                </a:solidFill>
              </a:rPr>
              <a:t>СПАСИБО</a:t>
            </a:r>
          </a:p>
        </p:txBody>
      </p:sp>
      <p:sp>
        <p:nvSpPr>
          <p:cNvPr id="7" name="Прямоугольник 6">
            <a:extLst>
              <a:ext uri="{FF2B5EF4-FFF2-40B4-BE49-F238E27FC236}">
                <a16:creationId xmlns:a16="http://schemas.microsoft.com/office/drawing/2014/main" id="{23BD3689-927D-44E0-9168-5B279F27AB2B}"/>
              </a:ext>
            </a:extLst>
          </p:cNvPr>
          <p:cNvSpPr/>
          <p:nvPr/>
        </p:nvSpPr>
        <p:spPr>
          <a:xfrm>
            <a:off x="0" y="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E080FEEB-0723-48BB-A3C4-0580E1C81FDC}"/>
              </a:ext>
            </a:extLst>
          </p:cNvPr>
          <p:cNvSpPr/>
          <p:nvPr/>
        </p:nvSpPr>
        <p:spPr>
          <a:xfrm>
            <a:off x="0" y="675900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1069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D89DCA7F-88D4-400D-B9D3-9E9053BC64DB}"/>
              </a:ext>
            </a:extLst>
          </p:cNvPr>
          <p:cNvSpPr>
            <a:spLocks noGrp="1"/>
          </p:cNvSpPr>
          <p:nvPr>
            <p:ph type="title"/>
          </p:nvPr>
        </p:nvSpPr>
        <p:spPr>
          <a:xfrm>
            <a:off x="664987" y="434394"/>
            <a:ext cx="5611013" cy="1325563"/>
          </a:xfrm>
        </p:spPr>
        <p:txBody>
          <a:bodyPr>
            <a:noAutofit/>
          </a:bodyPr>
          <a:lstStyle/>
          <a:p>
            <a:r>
              <a:rPr lang="ru-RU" sz="3600" dirty="0" smtClean="0"/>
              <a:t>Цель проекта:</a:t>
            </a:r>
            <a:r>
              <a:rPr lang="ru-RU" sz="3600" dirty="0"/>
              <a:t/>
            </a:r>
            <a:br>
              <a:rPr lang="ru-RU" sz="3600" dirty="0"/>
            </a:br>
            <a:r>
              <a:rPr lang="ru-RU" sz="3600" dirty="0" smtClean="0">
                <a:solidFill>
                  <a:schemeClr val="accent4"/>
                </a:solidFill>
              </a:rPr>
              <a:t>многодетность, как норма современного общества</a:t>
            </a:r>
            <a:endParaRPr lang="ru-RU" sz="3600" dirty="0">
              <a:solidFill>
                <a:schemeClr val="accent4"/>
              </a:solidFill>
            </a:endParaRPr>
          </a:p>
        </p:txBody>
      </p:sp>
      <p:sp>
        <p:nvSpPr>
          <p:cNvPr id="7" name="Текст 6">
            <a:extLst>
              <a:ext uri="{FF2B5EF4-FFF2-40B4-BE49-F238E27FC236}">
                <a16:creationId xmlns:a16="http://schemas.microsoft.com/office/drawing/2014/main" id="{DDD8087F-D289-422F-8F5B-7B683A3D04D3}"/>
              </a:ext>
            </a:extLst>
          </p:cNvPr>
          <p:cNvSpPr>
            <a:spLocks noGrp="1"/>
          </p:cNvSpPr>
          <p:nvPr>
            <p:ph type="body" sz="quarter" idx="11"/>
          </p:nvPr>
        </p:nvSpPr>
        <p:spPr>
          <a:xfrm>
            <a:off x="664987" y="1854000"/>
            <a:ext cx="5186363" cy="4704036"/>
          </a:xfrm>
        </p:spPr>
        <p:txBody>
          <a:bodyPr>
            <a:noAutofit/>
          </a:bodyPr>
          <a:lstStyle/>
          <a:p>
            <a:pPr marL="0" indent="0" algn="just">
              <a:buNone/>
            </a:pPr>
            <a:r>
              <a:rPr lang="ru-RU" sz="1800" b="1" dirty="0" smtClean="0">
                <a:latin typeface="+mj-lt"/>
              </a:rPr>
              <a:t>География проекта: </a:t>
            </a:r>
            <a:r>
              <a:rPr lang="ru-RU" sz="1800" dirty="0" smtClean="0">
                <a:latin typeface="+mj-lt"/>
              </a:rPr>
              <a:t>Первомайский район Тамбовской области</a:t>
            </a:r>
          </a:p>
          <a:p>
            <a:pPr marL="0" indent="0" algn="just">
              <a:buNone/>
            </a:pPr>
            <a:r>
              <a:rPr lang="ru-RU" sz="1800" b="1" dirty="0" smtClean="0">
                <a:latin typeface="+mj-lt"/>
              </a:rPr>
              <a:t>Целевые группы проекта: </a:t>
            </a:r>
            <a:r>
              <a:rPr lang="ru-RU" sz="1800" dirty="0" smtClean="0">
                <a:latin typeface="+mj-lt"/>
              </a:rPr>
              <a:t>многодетные семьи Первомайского района, учащиеся 10-11 классов</a:t>
            </a:r>
            <a:endParaRPr lang="ru-RU" sz="1800" b="1" dirty="0" smtClean="0">
              <a:latin typeface="+mj-lt"/>
            </a:endParaRPr>
          </a:p>
          <a:p>
            <a:pPr marL="0" indent="0" algn="just">
              <a:buNone/>
            </a:pPr>
            <a:r>
              <a:rPr lang="ru-RU" sz="1800" b="1" dirty="0" smtClean="0">
                <a:latin typeface="+mj-lt"/>
              </a:rPr>
              <a:t>Задачи проекта</a:t>
            </a:r>
            <a:r>
              <a:rPr lang="ru-RU" sz="1800" dirty="0" smtClean="0">
                <a:latin typeface="+mj-lt"/>
              </a:rPr>
              <a:t>: </a:t>
            </a:r>
          </a:p>
          <a:p>
            <a:pPr marL="0" indent="0" algn="just">
              <a:spcBef>
                <a:spcPts val="0"/>
              </a:spcBef>
              <a:buNone/>
            </a:pPr>
            <a:r>
              <a:rPr lang="ru-RU" sz="1800" dirty="0" smtClean="0">
                <a:latin typeface="+mj-lt"/>
              </a:rPr>
              <a:t>проведение </a:t>
            </a:r>
            <a:r>
              <a:rPr lang="ru-RU" sz="1800" dirty="0">
                <a:latin typeface="+mj-lt"/>
              </a:rPr>
              <a:t>исследований готовности старшеклассников к созданию многодетной семьи, семейных традиций, сохранение рода;</a:t>
            </a:r>
          </a:p>
          <a:p>
            <a:pPr marL="0" indent="0" algn="just">
              <a:spcBef>
                <a:spcPts val="0"/>
              </a:spcBef>
              <a:buNone/>
            </a:pPr>
            <a:r>
              <a:rPr lang="ru-RU" sz="1800" dirty="0" smtClean="0">
                <a:latin typeface="+mj-lt"/>
              </a:rPr>
              <a:t>создание </a:t>
            </a:r>
            <a:r>
              <a:rPr lang="ru-RU" sz="1800" dirty="0">
                <a:latin typeface="+mj-lt"/>
              </a:rPr>
              <a:t>службы милосердия для духовно-нравственной поддержки многодетных семей;</a:t>
            </a:r>
          </a:p>
          <a:p>
            <a:pPr marL="0" indent="0" algn="just">
              <a:spcBef>
                <a:spcPts val="0"/>
              </a:spcBef>
              <a:buNone/>
            </a:pPr>
            <a:r>
              <a:rPr lang="ru-RU" sz="1800" dirty="0" smtClean="0">
                <a:latin typeface="+mj-lt"/>
              </a:rPr>
              <a:t>проведение </a:t>
            </a:r>
            <a:r>
              <a:rPr lang="ru-RU" sz="1800" dirty="0">
                <a:latin typeface="+mj-lt"/>
              </a:rPr>
              <a:t>мероприятий с участием многодетных семей с информационной поддержкой;</a:t>
            </a:r>
          </a:p>
          <a:p>
            <a:pPr marL="0" indent="0" algn="just">
              <a:spcBef>
                <a:spcPts val="0"/>
              </a:spcBef>
              <a:buNone/>
            </a:pPr>
            <a:r>
              <a:rPr lang="ru-RU" sz="1800" dirty="0" smtClean="0">
                <a:latin typeface="+mj-lt"/>
              </a:rPr>
              <a:t>проведение </a:t>
            </a:r>
            <a:r>
              <a:rPr lang="ru-RU" sz="1800" dirty="0">
                <a:latin typeface="+mj-lt"/>
              </a:rPr>
              <a:t>профилактических бесед с участием многодетной мамы для учащихся старших </a:t>
            </a:r>
            <a:r>
              <a:rPr lang="ru-RU" sz="1800" dirty="0" smtClean="0">
                <a:latin typeface="+mj-lt"/>
              </a:rPr>
              <a:t>классов;</a:t>
            </a:r>
          </a:p>
          <a:p>
            <a:pPr marL="0" indent="0" algn="just">
              <a:spcBef>
                <a:spcPts val="0"/>
              </a:spcBef>
              <a:buNone/>
            </a:pPr>
            <a:r>
              <a:rPr lang="ru-RU" sz="1800" dirty="0" smtClean="0">
                <a:latin typeface="+mj-lt"/>
              </a:rPr>
              <a:t>проведение </a:t>
            </a:r>
            <a:r>
              <a:rPr lang="ru-RU" sz="1800" dirty="0">
                <a:latin typeface="+mj-lt"/>
              </a:rPr>
              <a:t>акций, конкурсов для многодетных семей.</a:t>
            </a:r>
          </a:p>
          <a:p>
            <a:pPr marL="0" indent="0">
              <a:buNone/>
            </a:pPr>
            <a:endParaRPr lang="en-US" sz="1400" b="1" dirty="0"/>
          </a:p>
        </p:txBody>
      </p:sp>
      <p:pic>
        <p:nvPicPr>
          <p:cNvPr id="2" name="Рисунок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26038" y="4022"/>
            <a:ext cx="5165962" cy="3443975"/>
          </a:xfrm>
          <a:prstGeom prst="rect">
            <a:avLst/>
          </a:prstGeom>
        </p:spPr>
      </p:pic>
      <p:pic>
        <p:nvPicPr>
          <p:cNvPr id="6" name="Рисунок 5"/>
          <p:cNvPicPr>
            <a:picLocks noChangeAspect="1"/>
          </p:cNvPicPr>
          <p:nvPr/>
        </p:nvPicPr>
        <p:blipFill rotWithShape="1">
          <a:blip r:embed="rId3" cstate="hqprint">
            <a:extLst>
              <a:ext uri="{28A0092B-C50C-407E-A947-70E740481C1C}">
                <a14:useLocalDpi xmlns:a14="http://schemas.microsoft.com/office/drawing/2010/main" val="0"/>
              </a:ext>
            </a:extLst>
          </a:blip>
          <a:srcRect t="5156"/>
          <a:stretch/>
        </p:blipFill>
        <p:spPr>
          <a:xfrm>
            <a:off x="7026038" y="3591578"/>
            <a:ext cx="5165962" cy="3266422"/>
          </a:xfrm>
          <a:prstGeom prst="rect">
            <a:avLst/>
          </a:prstGeom>
        </p:spPr>
      </p:pic>
    </p:spTree>
    <p:extLst>
      <p:ext uri="{BB962C8B-B14F-4D97-AF65-F5344CB8AC3E}">
        <p14:creationId xmlns:p14="http://schemas.microsoft.com/office/powerpoint/2010/main" val="294286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70249F2D-23BE-4CE7-9A40-F8C4536CB0BD}"/>
              </a:ext>
            </a:extLst>
          </p:cNvPr>
          <p:cNvSpPr>
            <a:spLocks noGrp="1"/>
          </p:cNvSpPr>
          <p:nvPr>
            <p:ph type="title"/>
          </p:nvPr>
        </p:nvSpPr>
        <p:spPr>
          <a:xfrm>
            <a:off x="6392099" y="549000"/>
            <a:ext cx="5257801" cy="1325563"/>
          </a:xfrm>
        </p:spPr>
        <p:txBody>
          <a:bodyPr>
            <a:normAutofit fontScale="90000"/>
          </a:bodyPr>
          <a:lstStyle/>
          <a:p>
            <a:pPr algn="ctr"/>
            <a:r>
              <a:rPr lang="ru-RU" u="sng" dirty="0" smtClean="0"/>
              <a:t>Демография</a:t>
            </a:r>
            <a:r>
              <a:rPr lang="ru-RU" dirty="0" smtClean="0"/>
              <a:t> </a:t>
            </a:r>
            <a:r>
              <a:rPr lang="ru-RU" u="sng" dirty="0" smtClean="0"/>
              <a:t>района</a:t>
            </a:r>
            <a:r>
              <a:rPr lang="ru-RU" dirty="0"/>
              <a:t/>
            </a:r>
            <a:br>
              <a:rPr lang="ru-RU" dirty="0"/>
            </a:br>
            <a:r>
              <a:rPr lang="ru-RU" dirty="0" smtClean="0">
                <a:solidFill>
                  <a:schemeClr val="accent4"/>
                </a:solidFill>
                <a:effectLst>
                  <a:outerShdw blurRad="38100" dist="38100" dir="2700000" algn="tl">
                    <a:srgbClr val="000000">
                      <a:alpha val="43137"/>
                    </a:srgbClr>
                  </a:outerShdw>
                </a:effectLst>
              </a:rPr>
              <a:t>1071 ребёнок </a:t>
            </a:r>
            <a:r>
              <a:rPr lang="ru-RU" dirty="0" smtClean="0">
                <a:solidFill>
                  <a:schemeClr val="accent4"/>
                </a:solidFill>
                <a:effectLst>
                  <a:outerShdw blurRad="38100" dist="38100" dir="2700000" algn="tl">
                    <a:srgbClr val="000000">
                      <a:alpha val="43137"/>
                    </a:srgbClr>
                  </a:outerShdw>
                </a:effectLst>
              </a:rPr>
              <a:t>в многодетных семьях</a:t>
            </a:r>
            <a:endParaRPr lang="ru-RU" dirty="0">
              <a:effectLst>
                <a:outerShdw blurRad="38100" dist="38100" dir="2700000" algn="tl">
                  <a:srgbClr val="000000">
                    <a:alpha val="43137"/>
                  </a:srgbClr>
                </a:outerShdw>
              </a:effectLst>
            </a:endParaRPr>
          </a:p>
        </p:txBody>
      </p:sp>
      <p:sp>
        <p:nvSpPr>
          <p:cNvPr id="8" name="Текст 7">
            <a:extLst>
              <a:ext uri="{FF2B5EF4-FFF2-40B4-BE49-F238E27FC236}">
                <a16:creationId xmlns:a16="http://schemas.microsoft.com/office/drawing/2014/main" id="{5E2AB9C1-D1B2-4773-936C-106A68E21A8C}"/>
              </a:ext>
            </a:extLst>
          </p:cNvPr>
          <p:cNvSpPr>
            <a:spLocks noGrp="1"/>
          </p:cNvSpPr>
          <p:nvPr>
            <p:ph type="body" sz="quarter" idx="14"/>
          </p:nvPr>
        </p:nvSpPr>
        <p:spPr>
          <a:xfrm>
            <a:off x="7130999" y="2529000"/>
            <a:ext cx="3780000" cy="540412"/>
          </a:xfrm>
        </p:spPr>
        <p:txBody>
          <a:bodyPr>
            <a:normAutofit fontScale="92500"/>
          </a:bodyPr>
          <a:lstStyle/>
          <a:p>
            <a:pPr marL="0" indent="0">
              <a:buNone/>
            </a:pPr>
            <a:r>
              <a:rPr lang="ru-RU" b="1" dirty="0" smtClean="0"/>
              <a:t>312 </a:t>
            </a:r>
            <a:r>
              <a:rPr lang="ru-RU" b="1" dirty="0" smtClean="0"/>
              <a:t>многодетных семей</a:t>
            </a:r>
          </a:p>
          <a:p>
            <a:pPr marL="0" indent="0">
              <a:buNone/>
            </a:pPr>
            <a:endParaRPr lang="en-US" dirty="0"/>
          </a:p>
          <a:p>
            <a:endParaRPr lang="ru-RU" dirty="0"/>
          </a:p>
        </p:txBody>
      </p:sp>
      <p:pic>
        <p:nvPicPr>
          <p:cNvPr id="3" name="Рисунок 2"/>
          <p:cNvPicPr>
            <a:picLocks noChangeAspect="1"/>
          </p:cNvPicPr>
          <p:nvPr/>
        </p:nvPicPr>
        <p:blipFill rotWithShape="1">
          <a:blip r:embed="rId2" cstate="hqprint">
            <a:extLst>
              <a:ext uri="{28A0092B-C50C-407E-A947-70E740481C1C}">
                <a14:useLocalDpi xmlns:a14="http://schemas.microsoft.com/office/drawing/2010/main" val="0"/>
              </a:ext>
            </a:extLst>
          </a:blip>
          <a:srcRect t="12125"/>
          <a:stretch/>
        </p:blipFill>
        <p:spPr>
          <a:xfrm>
            <a:off x="7156" y="9000"/>
            <a:ext cx="5196000" cy="6849000"/>
          </a:xfrm>
          <a:prstGeom prst="rect">
            <a:avLst/>
          </a:prstGeom>
        </p:spPr>
      </p:pic>
      <p:sp>
        <p:nvSpPr>
          <p:cNvPr id="4" name="Прямоугольник 3"/>
          <p:cNvSpPr/>
          <p:nvPr/>
        </p:nvSpPr>
        <p:spPr>
          <a:xfrm>
            <a:off x="5788209" y="3269117"/>
            <a:ext cx="2498184" cy="492443"/>
          </a:xfrm>
          <a:prstGeom prst="rect">
            <a:avLst/>
          </a:prstGeom>
        </p:spPr>
        <p:txBody>
          <a:bodyPr wrap="none">
            <a:spAutoFit/>
          </a:bodyPr>
          <a:lstStyle/>
          <a:p>
            <a:r>
              <a:rPr lang="ru-RU" sz="2600" dirty="0" smtClean="0"/>
              <a:t>669 </a:t>
            </a:r>
            <a:r>
              <a:rPr lang="ru-RU" sz="2600" dirty="0" smtClean="0"/>
              <a:t>школьников</a:t>
            </a:r>
            <a:endParaRPr lang="ru-RU" sz="2600" dirty="0"/>
          </a:p>
        </p:txBody>
      </p:sp>
      <p:sp>
        <p:nvSpPr>
          <p:cNvPr id="5" name="Прямоугольник 4"/>
          <p:cNvSpPr/>
          <p:nvPr/>
        </p:nvSpPr>
        <p:spPr>
          <a:xfrm>
            <a:off x="7617669" y="4059000"/>
            <a:ext cx="2680734" cy="492443"/>
          </a:xfrm>
          <a:prstGeom prst="rect">
            <a:avLst/>
          </a:prstGeom>
        </p:spPr>
        <p:txBody>
          <a:bodyPr wrap="none">
            <a:spAutoFit/>
          </a:bodyPr>
          <a:lstStyle/>
          <a:p>
            <a:r>
              <a:rPr lang="ru-RU" sz="2600" dirty="0" smtClean="0"/>
              <a:t>335 дошкольника</a:t>
            </a:r>
            <a:endParaRPr lang="ru-RU" sz="2600" dirty="0"/>
          </a:p>
        </p:txBody>
      </p:sp>
      <p:sp>
        <p:nvSpPr>
          <p:cNvPr id="7" name="Прямоугольник 6"/>
          <p:cNvSpPr/>
          <p:nvPr/>
        </p:nvSpPr>
        <p:spPr>
          <a:xfrm>
            <a:off x="9831000" y="3229040"/>
            <a:ext cx="1994007" cy="492443"/>
          </a:xfrm>
          <a:prstGeom prst="rect">
            <a:avLst/>
          </a:prstGeom>
        </p:spPr>
        <p:txBody>
          <a:bodyPr wrap="none">
            <a:spAutoFit/>
          </a:bodyPr>
          <a:lstStyle/>
          <a:p>
            <a:r>
              <a:rPr lang="ru-RU" sz="2600" dirty="0" smtClean="0"/>
              <a:t>67 студентов</a:t>
            </a:r>
            <a:endParaRPr lang="ru-RU" sz="2600" dirty="0"/>
          </a:p>
        </p:txBody>
      </p:sp>
      <p:cxnSp>
        <p:nvCxnSpPr>
          <p:cNvPr id="11" name="Прямая со стрелкой 10"/>
          <p:cNvCxnSpPr/>
          <p:nvPr/>
        </p:nvCxnSpPr>
        <p:spPr>
          <a:xfrm flipH="1">
            <a:off x="7617669" y="2934000"/>
            <a:ext cx="773331" cy="405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Прямая со стрелкой 11"/>
          <p:cNvCxnSpPr/>
          <p:nvPr/>
        </p:nvCxnSpPr>
        <p:spPr>
          <a:xfrm>
            <a:off x="9551736" y="2940173"/>
            <a:ext cx="720933" cy="3880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a:off x="8871446" y="2988961"/>
            <a:ext cx="0" cy="1070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Прямоугольник 20"/>
          <p:cNvSpPr/>
          <p:nvPr/>
        </p:nvSpPr>
        <p:spPr>
          <a:xfrm>
            <a:off x="6003532" y="4714621"/>
            <a:ext cx="5909007" cy="1477328"/>
          </a:xfrm>
          <a:prstGeom prst="rect">
            <a:avLst/>
          </a:prstGeom>
        </p:spPr>
        <p:txBody>
          <a:bodyPr wrap="square">
            <a:spAutoFit/>
          </a:bodyPr>
          <a:lstStyle/>
          <a:p>
            <a:pPr algn="just"/>
            <a:r>
              <a:rPr lang="ru-RU" dirty="0" smtClean="0"/>
              <a:t>За последние 5 лет рождаемость увеличивается. Благодаря государственной поддержке, больше стало появляться в Первомайском районе семей со статусом «МНОГОДЕТНАЯ СЕМЬЯ». Однако старшеклассники не готовы </a:t>
            </a:r>
            <a:r>
              <a:rPr lang="ru-RU" dirty="0" smtClean="0"/>
              <a:t>обзавестись </a:t>
            </a:r>
            <a:r>
              <a:rPr lang="ru-RU" dirty="0" smtClean="0"/>
              <a:t>в будущем подобным статусом.</a:t>
            </a:r>
            <a:endParaRPr lang="ru-RU" dirty="0"/>
          </a:p>
        </p:txBody>
      </p:sp>
      <p:sp>
        <p:nvSpPr>
          <p:cNvPr id="22" name="Текст 7">
            <a:extLst>
              <a:ext uri="{FF2B5EF4-FFF2-40B4-BE49-F238E27FC236}">
                <a16:creationId xmlns:a16="http://schemas.microsoft.com/office/drawing/2014/main" id="{5E2AB9C1-D1B2-4773-936C-106A68E21A8C}"/>
              </a:ext>
            </a:extLst>
          </p:cNvPr>
          <p:cNvSpPr txBox="1">
            <a:spLocks/>
          </p:cNvSpPr>
          <p:nvPr/>
        </p:nvSpPr>
        <p:spPr>
          <a:xfrm>
            <a:off x="6681000" y="2086441"/>
            <a:ext cx="4860000" cy="345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800" dirty="0" smtClean="0"/>
              <a:t>11% </a:t>
            </a:r>
            <a:r>
              <a:rPr lang="ru-RU" sz="1800" dirty="0" smtClean="0"/>
              <a:t>от общего количества населения района</a:t>
            </a:r>
            <a:endParaRPr lang="en-US" sz="1800" dirty="0" smtClean="0"/>
          </a:p>
          <a:p>
            <a:endParaRPr lang="ru-RU" dirty="0"/>
          </a:p>
        </p:txBody>
      </p:sp>
    </p:spTree>
    <p:extLst>
      <p:ext uri="{BB962C8B-B14F-4D97-AF65-F5344CB8AC3E}">
        <p14:creationId xmlns:p14="http://schemas.microsoft.com/office/powerpoint/2010/main" val="336023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0CF87C3-40E4-45EF-812C-175E18941C6F}"/>
              </a:ext>
            </a:extLst>
          </p:cNvPr>
          <p:cNvSpPr>
            <a:spLocks noGrp="1"/>
          </p:cNvSpPr>
          <p:nvPr>
            <p:ph type="title"/>
          </p:nvPr>
        </p:nvSpPr>
        <p:spPr>
          <a:xfrm>
            <a:off x="445539" y="183063"/>
            <a:ext cx="11341100" cy="1035000"/>
          </a:xfrm>
        </p:spPr>
        <p:txBody>
          <a:bodyPr>
            <a:noAutofit/>
          </a:bodyPr>
          <a:lstStyle/>
          <a:p>
            <a:pPr algn="ctr"/>
            <a:r>
              <a:rPr lang="ru-RU" sz="3200" b="1" u="sng" dirty="0" smtClean="0">
                <a:solidFill>
                  <a:schemeClr val="accent2"/>
                </a:solidFill>
              </a:rPr>
              <a:t>Уровень демографии меняется через сознание молодых людей</a:t>
            </a:r>
            <a:endParaRPr lang="ru-RU" sz="3200" b="1" u="sng" dirty="0">
              <a:solidFill>
                <a:schemeClr val="accent2"/>
              </a:solidFill>
            </a:endParaRPr>
          </a:p>
        </p:txBody>
      </p:sp>
      <p:sp>
        <p:nvSpPr>
          <p:cNvPr id="12" name="Текст 11">
            <a:extLst>
              <a:ext uri="{FF2B5EF4-FFF2-40B4-BE49-F238E27FC236}">
                <a16:creationId xmlns:a16="http://schemas.microsoft.com/office/drawing/2014/main" id="{FE0729B2-82C7-4D8B-8A62-A05731883CF6}"/>
              </a:ext>
            </a:extLst>
          </p:cNvPr>
          <p:cNvSpPr>
            <a:spLocks noGrp="1"/>
          </p:cNvSpPr>
          <p:nvPr>
            <p:ph type="body" sz="quarter" idx="19"/>
          </p:nvPr>
        </p:nvSpPr>
        <p:spPr>
          <a:xfrm>
            <a:off x="410494" y="5949000"/>
            <a:ext cx="11341100" cy="627062"/>
          </a:xfrm>
        </p:spPr>
        <p:txBody>
          <a:bodyPr>
            <a:normAutofit fontScale="85000" lnSpcReduction="10000"/>
          </a:bodyPr>
          <a:lstStyle/>
          <a:p>
            <a:pPr algn="ctr"/>
            <a:r>
              <a:rPr lang="ru-RU" sz="2000" dirty="0"/>
              <a:t>Наблюдается кризис семейных понятий, ценностей, традиций. Чтобы девушки не боялись термина «многодетность», интересовались статусом «многодетная мать», необходимо продолжать популяризацию жизни таких семей.</a:t>
            </a:r>
            <a:endParaRPr lang="ru-RU" sz="2000" dirty="0"/>
          </a:p>
        </p:txBody>
      </p:sp>
      <p:pic>
        <p:nvPicPr>
          <p:cNvPr id="18" name="Рисунок 17"/>
          <p:cNvPicPr>
            <a:picLocks noGrp="1" noChangeAspect="1"/>
          </p:cNvPicPr>
          <p:nvPr>
            <p:ph type="pic" sz="quarter" idx="18"/>
          </p:nvPr>
        </p:nvPicPr>
        <p:blipFill>
          <a:blip r:embed="rId2" cstate="hqprint">
            <a:extLst>
              <a:ext uri="{28A0092B-C50C-407E-A947-70E740481C1C}">
                <a14:useLocalDpi xmlns:a14="http://schemas.microsoft.com/office/drawing/2010/main" val="0"/>
              </a:ext>
            </a:extLst>
          </a:blip>
          <a:srcRect t="19649" b="19649"/>
          <a:stretch>
            <a:fillRect/>
          </a:stretch>
        </p:blipFill>
        <p:spPr/>
      </p:pic>
      <p:pic>
        <p:nvPicPr>
          <p:cNvPr id="16" name="Рисунок 15"/>
          <p:cNvPicPr>
            <a:picLocks noGrp="1" noChangeAspect="1"/>
          </p:cNvPicPr>
          <p:nvPr>
            <p:ph type="pic" sz="quarter" idx="17"/>
          </p:nvPr>
        </p:nvPicPr>
        <p:blipFill rotWithShape="1">
          <a:blip r:embed="rId3" cstate="hqprint">
            <a:extLst>
              <a:ext uri="{28A0092B-C50C-407E-A947-70E740481C1C}">
                <a14:useLocalDpi xmlns:a14="http://schemas.microsoft.com/office/drawing/2010/main" val="0"/>
              </a:ext>
            </a:extLst>
          </a:blip>
          <a:srcRect l="-372" t="41181" r="372" b="31841"/>
          <a:stretch/>
        </p:blipFill>
        <p:spPr/>
      </p:pic>
      <p:pic>
        <p:nvPicPr>
          <p:cNvPr id="17" name="Рисунок 16"/>
          <p:cNvPicPr>
            <a:picLocks noGrp="1" noChangeAspect="1"/>
          </p:cNvPicPr>
          <p:nvPr>
            <p:ph type="pic" sz="quarter" idx="16"/>
          </p:nvPr>
        </p:nvPicPr>
        <p:blipFill rotWithShape="1">
          <a:blip r:embed="rId4" cstate="hqprint">
            <a:extLst>
              <a:ext uri="{28A0092B-C50C-407E-A947-70E740481C1C}">
                <a14:useLocalDpi xmlns:a14="http://schemas.microsoft.com/office/drawing/2010/main" val="0"/>
              </a:ext>
            </a:extLst>
          </a:blip>
          <a:srcRect l="-18" t="14956" r="18" b="49086"/>
          <a:stretch/>
        </p:blipFill>
        <p:spPr/>
      </p:pic>
      <p:pic>
        <p:nvPicPr>
          <p:cNvPr id="13" name="Рисунок 12"/>
          <p:cNvPicPr>
            <a:picLocks noGrp="1" noChangeAspect="1"/>
          </p:cNvPicPr>
          <p:nvPr>
            <p:ph type="pic" sz="quarter" idx="14"/>
          </p:nvPr>
        </p:nvPicPr>
        <p:blipFill rotWithShape="1">
          <a:blip r:embed="rId5" cstate="hqprint">
            <a:extLst>
              <a:ext uri="{28A0092B-C50C-407E-A947-70E740481C1C}">
                <a14:useLocalDpi xmlns:a14="http://schemas.microsoft.com/office/drawing/2010/main" val="0"/>
              </a:ext>
            </a:extLst>
          </a:blip>
          <a:srcRect l="9683" t="29874" r="6966" b="19530"/>
          <a:stretch/>
        </p:blipFill>
        <p:spPr>
          <a:xfrm>
            <a:off x="4595341" y="2254763"/>
            <a:ext cx="4125902" cy="1669537"/>
          </a:xfrm>
        </p:spPr>
      </p:pic>
      <p:pic>
        <p:nvPicPr>
          <p:cNvPr id="19" name="Рисунок 18"/>
          <p:cNvPicPr>
            <a:picLocks noGrp="1" noChangeAspect="1"/>
          </p:cNvPicPr>
          <p:nvPr>
            <p:ph type="pic" sz="quarter" idx="15"/>
          </p:nvPr>
        </p:nvPicPr>
        <p:blipFill>
          <a:blip r:embed="rId6" cstate="hqprint">
            <a:extLst>
              <a:ext uri="{28A0092B-C50C-407E-A947-70E740481C1C}">
                <a14:useLocalDpi xmlns:a14="http://schemas.microsoft.com/office/drawing/2010/main" val="0"/>
              </a:ext>
            </a:extLst>
          </a:blip>
          <a:srcRect t="32021" b="32021"/>
          <a:stretch>
            <a:fillRect/>
          </a:stretch>
        </p:blipFill>
        <p:spPr/>
      </p:pic>
      <p:pic>
        <p:nvPicPr>
          <p:cNvPr id="14" name="Рисунок 13"/>
          <p:cNvPicPr>
            <a:picLocks noGrp="1" noChangeAspect="1"/>
          </p:cNvPicPr>
          <p:nvPr>
            <p:ph type="pic" sz="quarter" idx="13"/>
          </p:nvPr>
        </p:nvPicPr>
        <p:blipFill rotWithShape="1">
          <a:blip r:embed="rId7" cstate="hqprint">
            <a:extLst>
              <a:ext uri="{28A0092B-C50C-407E-A947-70E740481C1C}">
                <a14:useLocalDpi xmlns:a14="http://schemas.microsoft.com/office/drawing/2010/main" val="0"/>
              </a:ext>
            </a:extLst>
          </a:blip>
          <a:srcRect l="-14" t="13462" r="14" b="25836"/>
          <a:stretch/>
        </p:blipFill>
        <p:spPr/>
      </p:pic>
      <p:sp>
        <p:nvSpPr>
          <p:cNvPr id="20" name="Текст 11">
            <a:extLst>
              <a:ext uri="{FF2B5EF4-FFF2-40B4-BE49-F238E27FC236}">
                <a16:creationId xmlns:a16="http://schemas.microsoft.com/office/drawing/2014/main" id="{FE0729B2-82C7-4D8B-8A62-A05731883CF6}"/>
              </a:ext>
            </a:extLst>
          </p:cNvPr>
          <p:cNvSpPr txBox="1">
            <a:spLocks/>
          </p:cNvSpPr>
          <p:nvPr/>
        </p:nvSpPr>
        <p:spPr>
          <a:xfrm>
            <a:off x="440450" y="1134000"/>
            <a:ext cx="11341100" cy="850763"/>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2000" dirty="0" smtClean="0"/>
              <a:t>Согласно результатам проведенной диагностики среди старшеклассниц 10-11 классов Первомайского района, из 156 девочек только 19% ответили, что хорошо относятся к созданию многодетной семьи, когда 81% ответили, что согласны родить только 1-2 детей. Причиной отказа создания большой семьи называлась неспособность воспитать, прокормить, и дать высшее образование большему количеству детей, чем 2 ребенка.</a:t>
            </a:r>
            <a:endParaRPr lang="ru-RU" sz="2000" dirty="0"/>
          </a:p>
        </p:txBody>
      </p:sp>
    </p:spTree>
    <p:extLst>
      <p:ext uri="{BB962C8B-B14F-4D97-AF65-F5344CB8AC3E}">
        <p14:creationId xmlns:p14="http://schemas.microsoft.com/office/powerpoint/2010/main" val="137301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9292F823-E0EF-4106-9CE6-C0A6521DB566}"/>
              </a:ext>
            </a:extLst>
          </p:cNvPr>
          <p:cNvSpPr>
            <a:spLocks noGrp="1"/>
          </p:cNvSpPr>
          <p:nvPr>
            <p:ph type="title"/>
          </p:nvPr>
        </p:nvSpPr>
        <p:spPr>
          <a:xfrm>
            <a:off x="6141000" y="189000"/>
            <a:ext cx="5257801" cy="1325563"/>
          </a:xfrm>
        </p:spPr>
        <p:txBody>
          <a:bodyPr/>
          <a:lstStyle/>
          <a:p>
            <a:r>
              <a:rPr lang="ru-RU" dirty="0" smtClean="0"/>
              <a:t>Реализация проекта</a:t>
            </a:r>
            <a:endParaRPr lang="ru-RU" dirty="0"/>
          </a:p>
        </p:txBody>
      </p:sp>
      <p:pic>
        <p:nvPicPr>
          <p:cNvPr id="9" name="Рисунок 8">
            <a:extLst>
              <a:ext uri="{FF2B5EF4-FFF2-40B4-BE49-F238E27FC236}">
                <a16:creationId xmlns:a16="http://schemas.microsoft.com/office/drawing/2014/main" id="{1A4C0284-E6E6-48F8-9A72-46D5ACFEA5F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5" name="Текст 4">
            <a:extLst>
              <a:ext uri="{FF2B5EF4-FFF2-40B4-BE49-F238E27FC236}">
                <a16:creationId xmlns:a16="http://schemas.microsoft.com/office/drawing/2014/main" id="{A8600693-B5B6-4BA4-929B-4DF4F7AB8EA6}"/>
              </a:ext>
            </a:extLst>
          </p:cNvPr>
          <p:cNvSpPr>
            <a:spLocks noGrp="1"/>
          </p:cNvSpPr>
          <p:nvPr>
            <p:ph type="body" sz="quarter" idx="14"/>
          </p:nvPr>
        </p:nvSpPr>
        <p:spPr>
          <a:xfrm>
            <a:off x="5646000" y="1134000"/>
            <a:ext cx="6022799" cy="5850000"/>
          </a:xfrm>
        </p:spPr>
        <p:txBody>
          <a:bodyPr>
            <a:normAutofit/>
          </a:bodyPr>
          <a:lstStyle/>
          <a:p>
            <a:pPr marL="0" indent="0" algn="just">
              <a:buNone/>
            </a:pPr>
            <a:r>
              <a:rPr lang="ru-RU" sz="1600" dirty="0" smtClean="0"/>
              <a:t>Согласно </a:t>
            </a:r>
            <a:r>
              <a:rPr lang="ru-RU" sz="1600" dirty="0"/>
              <a:t>результатам психологической диагностики учащихся старших классов, мы сможем дать объективную оценку жизненным целям молодого поколения. Ориентируясь на результаты сможем увидеть необходимость создания женского клуба воспитания русского образа женщины для старшеклассниц (156 девочек), и популяризировать многодетность. </a:t>
            </a:r>
            <a:endParaRPr lang="ru-RU" sz="1600" dirty="0" smtClean="0"/>
          </a:p>
          <a:p>
            <a:pPr marL="0" indent="0" algn="just">
              <a:buNone/>
            </a:pPr>
            <a:r>
              <a:rPr lang="ru-RU" sz="1600" dirty="0" smtClean="0"/>
              <a:t>Познакомиться </a:t>
            </a:r>
            <a:r>
              <a:rPr lang="ru-RU" sz="1600" dirty="0"/>
              <a:t>с семейными традициями многодетных семей Первомайского района. По итогам бесед с многодетными мамами понять важность создания Первомайской службы милосердия, направленной на поддержку многодетных семей в духовно-нравственном направлении. </a:t>
            </a:r>
            <a:endParaRPr lang="ru-RU" sz="1600" dirty="0" smtClean="0"/>
          </a:p>
          <a:p>
            <a:pPr marL="0" indent="0" algn="just">
              <a:buNone/>
            </a:pPr>
            <a:r>
              <a:rPr lang="ru-RU" sz="1600" dirty="0" smtClean="0"/>
              <a:t>Привлечение </a:t>
            </a:r>
            <a:r>
              <a:rPr lang="ru-RU" sz="1600" dirty="0"/>
              <a:t>школьников в проведении профилактических мероприятий для многодетных семей. На сегодняшний день продолжается профилактическая работа по привлечению многодетных семей в конкурсах, мероприятиях, акциях Первомайской службы милосердия. Продолжается также вовлечение в благотворительность учащихся школы и многодетных семей района. </a:t>
            </a:r>
            <a:endParaRPr lang="ru-RU" sz="1600" dirty="0" smtClean="0"/>
          </a:p>
          <a:p>
            <a:pPr marL="0" indent="0" algn="just">
              <a:buNone/>
            </a:pPr>
            <a:r>
              <a:rPr lang="ru-RU" sz="1600" dirty="0" smtClean="0"/>
              <a:t>Запланировано </a:t>
            </a:r>
            <a:r>
              <a:rPr lang="ru-RU" sz="1600" dirty="0"/>
              <a:t>знакомство еще с 20 семьями, нуждающихся в помощи и поддержки. Разработан план работы взаимодействия школы и многодетных семей на базе Первомайской службы милосердия на текущий год.</a:t>
            </a:r>
            <a:endParaRPr lang="ru-RU" sz="1600" dirty="0"/>
          </a:p>
        </p:txBody>
      </p:sp>
    </p:spTree>
    <p:extLst>
      <p:ext uri="{BB962C8B-B14F-4D97-AF65-F5344CB8AC3E}">
        <p14:creationId xmlns:p14="http://schemas.microsoft.com/office/powerpoint/2010/main" val="37586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7A32CFDF-4E37-47E2-BF8B-C161E53BCB0D}"/>
              </a:ext>
            </a:extLst>
          </p:cNvPr>
          <p:cNvSpPr>
            <a:spLocks noGrp="1"/>
          </p:cNvSpPr>
          <p:nvPr>
            <p:ph type="title"/>
          </p:nvPr>
        </p:nvSpPr>
        <p:spPr/>
        <p:txBody>
          <a:bodyPr>
            <a:normAutofit fontScale="90000"/>
          </a:bodyPr>
          <a:lstStyle/>
          <a:p>
            <a:r>
              <a:rPr lang="ru-RU" b="1" dirty="0" smtClean="0"/>
              <a:t>Необходимость в создании</a:t>
            </a:r>
            <a:r>
              <a:rPr lang="ru-RU" b="1" dirty="0" smtClean="0"/>
              <a:t> </a:t>
            </a:r>
            <a:r>
              <a:rPr lang="ru-RU" b="1" dirty="0" smtClean="0">
                <a:solidFill>
                  <a:schemeClr val="accent4"/>
                </a:solidFill>
              </a:rPr>
              <a:t>Первомайской службы милосердия</a:t>
            </a:r>
            <a:endParaRPr lang="ru-RU" b="1" dirty="0"/>
          </a:p>
        </p:txBody>
      </p:sp>
      <p:sp>
        <p:nvSpPr>
          <p:cNvPr id="11" name="Текст 10">
            <a:extLst>
              <a:ext uri="{FF2B5EF4-FFF2-40B4-BE49-F238E27FC236}">
                <a16:creationId xmlns:a16="http://schemas.microsoft.com/office/drawing/2014/main" id="{C34EE8D5-D5E2-42C5-BB03-462D77A94503}"/>
              </a:ext>
            </a:extLst>
          </p:cNvPr>
          <p:cNvSpPr>
            <a:spLocks noGrp="1"/>
          </p:cNvSpPr>
          <p:nvPr>
            <p:ph type="body" sz="quarter" idx="10"/>
          </p:nvPr>
        </p:nvSpPr>
        <p:spPr/>
        <p:txBody>
          <a:bodyPr>
            <a:normAutofit lnSpcReduction="10000"/>
          </a:bodyPr>
          <a:lstStyle/>
          <a:p>
            <a:pPr algn="just"/>
            <a:r>
              <a:rPr lang="ru-RU" sz="2400" dirty="0" smtClean="0"/>
              <a:t>В марте 2022 года было принято решение создать Первомайскую службу милосердия, которая будет оказывать помощь и поддержку многодетным семьям, семьям оказавшимся в сложной жизненной ситуации, детям с ограниченными возможностями здоровья. </a:t>
            </a:r>
          </a:p>
          <a:p>
            <a:pPr algn="just"/>
            <a:endParaRPr lang="ru-RU" sz="2400" dirty="0"/>
          </a:p>
          <a:p>
            <a:pPr algn="just"/>
            <a:r>
              <a:rPr lang="ru-RU" sz="2400" dirty="0" smtClean="0"/>
              <a:t>8 марта исполнился 1 год, как Первомайская служба милосердия оказывает помощь семьям продуктами питания, одеждой, обувью, необходимой мебелью.</a:t>
            </a:r>
          </a:p>
          <a:p>
            <a:pPr algn="just"/>
            <a:endParaRPr lang="ru-RU" sz="2400" dirty="0" smtClean="0"/>
          </a:p>
          <a:p>
            <a:pPr algn="just"/>
            <a:r>
              <a:rPr lang="ru-RU" sz="2400" dirty="0" smtClean="0"/>
              <a:t>На базе службы создали склад, где </a:t>
            </a:r>
            <a:r>
              <a:rPr lang="ru-RU" sz="2400" dirty="0"/>
              <a:t>хранится </a:t>
            </a:r>
            <a:r>
              <a:rPr lang="ru-RU" sz="2400" dirty="0" smtClean="0"/>
              <a:t>подаренная благотворителями </a:t>
            </a:r>
            <a:r>
              <a:rPr lang="ru-RU" sz="2400" dirty="0"/>
              <a:t>района </a:t>
            </a:r>
            <a:r>
              <a:rPr lang="ru-RU" sz="2400" dirty="0" smtClean="0"/>
              <a:t>мебель, одежда и обувь, продукты.</a:t>
            </a:r>
          </a:p>
          <a:p>
            <a:endParaRPr lang="en-US" sz="2400" dirty="0"/>
          </a:p>
        </p:txBody>
      </p:sp>
      <p:pic>
        <p:nvPicPr>
          <p:cNvPr id="3" name="Рисунок 2">
            <a:extLst>
              <a:ext uri="{FF2B5EF4-FFF2-40B4-BE49-F238E27FC236}">
                <a16:creationId xmlns:a16="http://schemas.microsoft.com/office/drawing/2014/main" id="{0B5D4551-D0DB-444B-A981-BFC74C9F7C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466806"/>
            <a:ext cx="2713311" cy="4517194"/>
          </a:xfrm>
          <a:prstGeom prst="rect">
            <a:avLst/>
          </a:prstGeom>
        </p:spPr>
      </p:pic>
    </p:spTree>
    <p:extLst>
      <p:ext uri="{BB962C8B-B14F-4D97-AF65-F5344CB8AC3E}">
        <p14:creationId xmlns:p14="http://schemas.microsoft.com/office/powerpoint/2010/main" val="241809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19296DE-E499-4BFB-9D6C-B12516A12004}"/>
              </a:ext>
            </a:extLst>
          </p:cNvPr>
          <p:cNvSpPr>
            <a:spLocks noGrp="1"/>
          </p:cNvSpPr>
          <p:nvPr>
            <p:ph type="title"/>
          </p:nvPr>
        </p:nvSpPr>
        <p:spPr>
          <a:xfrm>
            <a:off x="831000" y="379726"/>
            <a:ext cx="11062800" cy="1325563"/>
          </a:xfrm>
        </p:spPr>
        <p:txBody>
          <a:bodyPr/>
          <a:lstStyle/>
          <a:p>
            <a:r>
              <a:rPr lang="ru-RU" dirty="0" smtClean="0"/>
              <a:t>Мероприятия </a:t>
            </a:r>
            <a:r>
              <a:rPr lang="ru-RU" dirty="0" smtClean="0">
                <a:solidFill>
                  <a:schemeClr val="accent4"/>
                </a:solidFill>
              </a:rPr>
              <a:t>с участием многодетных семей в 2022-2023 году</a:t>
            </a:r>
            <a:endParaRPr lang="ru-RU" dirty="0"/>
          </a:p>
        </p:txBody>
      </p:sp>
      <p:sp>
        <p:nvSpPr>
          <p:cNvPr id="6" name="Стрелка: вправо 5">
            <a:extLst>
              <a:ext uri="{FF2B5EF4-FFF2-40B4-BE49-F238E27FC236}">
                <a16:creationId xmlns:a16="http://schemas.microsoft.com/office/drawing/2014/main" id="{36A185A8-DC91-4856-8667-DAB40D56ABA5}"/>
              </a:ext>
            </a:extLst>
          </p:cNvPr>
          <p:cNvSpPr/>
          <p:nvPr/>
        </p:nvSpPr>
        <p:spPr>
          <a:xfrm>
            <a:off x="8301000" y="2574000"/>
            <a:ext cx="2745000" cy="1485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CCB32D1A-C350-4449-B81A-F1886A7ED552}"/>
              </a:ext>
            </a:extLst>
          </p:cNvPr>
          <p:cNvSpPr/>
          <p:nvPr/>
        </p:nvSpPr>
        <p:spPr>
          <a:xfrm>
            <a:off x="6616850" y="2945765"/>
            <a:ext cx="1690500" cy="740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5A892C0F-0900-4E39-B2D8-1D77BE49C9AC}"/>
              </a:ext>
            </a:extLst>
          </p:cNvPr>
          <p:cNvSpPr/>
          <p:nvPr/>
        </p:nvSpPr>
        <p:spPr>
          <a:xfrm>
            <a:off x="4929525" y="2945764"/>
            <a:ext cx="1690500" cy="740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D53CCA7F-518A-4905-9462-40C1C1D8B904}"/>
              </a:ext>
            </a:extLst>
          </p:cNvPr>
          <p:cNvSpPr/>
          <p:nvPr/>
        </p:nvSpPr>
        <p:spPr>
          <a:xfrm>
            <a:off x="3243305" y="2945764"/>
            <a:ext cx="1690500" cy="7404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B01E228C-E55A-4C8B-8D8F-F8DDEAD1B1AD}"/>
              </a:ext>
            </a:extLst>
          </p:cNvPr>
          <p:cNvSpPr/>
          <p:nvPr/>
        </p:nvSpPr>
        <p:spPr>
          <a:xfrm>
            <a:off x="1552805" y="2945764"/>
            <a:ext cx="1690500" cy="7404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68E8157E-8A3E-4BDC-9129-09AC347B28A9}"/>
              </a:ext>
            </a:extLst>
          </p:cNvPr>
          <p:cNvSpPr txBox="1"/>
          <p:nvPr/>
        </p:nvSpPr>
        <p:spPr>
          <a:xfrm>
            <a:off x="8426507" y="2935087"/>
            <a:ext cx="1552028" cy="646331"/>
          </a:xfrm>
          <a:prstGeom prst="rect">
            <a:avLst/>
          </a:prstGeom>
          <a:noFill/>
        </p:spPr>
        <p:txBody>
          <a:bodyPr wrap="none" rtlCol="0">
            <a:spAutoFit/>
          </a:bodyPr>
          <a:lstStyle/>
          <a:p>
            <a:r>
              <a:rPr lang="ru-RU" sz="3600" dirty="0" smtClean="0">
                <a:solidFill>
                  <a:schemeClr val="bg2"/>
                </a:solidFill>
              </a:rPr>
              <a:t>январь</a:t>
            </a:r>
            <a:endParaRPr lang="ru-RU" sz="3600" dirty="0">
              <a:solidFill>
                <a:schemeClr val="bg2"/>
              </a:solidFill>
            </a:endParaRPr>
          </a:p>
        </p:txBody>
      </p:sp>
      <p:sp>
        <p:nvSpPr>
          <p:cNvPr id="15" name="TextBox 14">
            <a:extLst>
              <a:ext uri="{FF2B5EF4-FFF2-40B4-BE49-F238E27FC236}">
                <a16:creationId xmlns:a16="http://schemas.microsoft.com/office/drawing/2014/main" id="{4E5C48BA-14E7-4EF6-81A2-D62869D8A099}"/>
              </a:ext>
            </a:extLst>
          </p:cNvPr>
          <p:cNvSpPr txBox="1"/>
          <p:nvPr/>
        </p:nvSpPr>
        <p:spPr>
          <a:xfrm>
            <a:off x="6604182" y="2946806"/>
            <a:ext cx="1800686" cy="646331"/>
          </a:xfrm>
          <a:prstGeom prst="rect">
            <a:avLst/>
          </a:prstGeom>
          <a:noFill/>
        </p:spPr>
        <p:txBody>
          <a:bodyPr wrap="none" rtlCol="0">
            <a:spAutoFit/>
          </a:bodyPr>
          <a:lstStyle/>
          <a:p>
            <a:r>
              <a:rPr lang="ru-RU" sz="3600" dirty="0" smtClean="0">
                <a:solidFill>
                  <a:schemeClr val="bg2"/>
                </a:solidFill>
              </a:rPr>
              <a:t>декабрь</a:t>
            </a:r>
            <a:endParaRPr lang="ru-RU" sz="3600" dirty="0">
              <a:solidFill>
                <a:schemeClr val="bg2"/>
              </a:solidFill>
            </a:endParaRPr>
          </a:p>
        </p:txBody>
      </p:sp>
      <p:sp>
        <p:nvSpPr>
          <p:cNvPr id="16" name="TextBox 15">
            <a:extLst>
              <a:ext uri="{FF2B5EF4-FFF2-40B4-BE49-F238E27FC236}">
                <a16:creationId xmlns:a16="http://schemas.microsoft.com/office/drawing/2014/main" id="{C70970A3-B863-4131-80E4-3C38EDAB317F}"/>
              </a:ext>
            </a:extLst>
          </p:cNvPr>
          <p:cNvSpPr txBox="1"/>
          <p:nvPr/>
        </p:nvSpPr>
        <p:spPr>
          <a:xfrm>
            <a:off x="5115932" y="2969590"/>
            <a:ext cx="1369093" cy="646331"/>
          </a:xfrm>
          <a:prstGeom prst="rect">
            <a:avLst/>
          </a:prstGeom>
          <a:noFill/>
        </p:spPr>
        <p:txBody>
          <a:bodyPr wrap="none" rtlCol="0">
            <a:spAutoFit/>
          </a:bodyPr>
          <a:lstStyle/>
          <a:p>
            <a:r>
              <a:rPr lang="ru-RU" sz="3600" dirty="0" smtClean="0">
                <a:solidFill>
                  <a:schemeClr val="bg2"/>
                </a:solidFill>
              </a:rPr>
              <a:t>август</a:t>
            </a:r>
            <a:endParaRPr lang="ru-RU" sz="3600" dirty="0">
              <a:solidFill>
                <a:schemeClr val="bg2"/>
              </a:solidFill>
            </a:endParaRPr>
          </a:p>
        </p:txBody>
      </p:sp>
      <p:sp>
        <p:nvSpPr>
          <p:cNvPr id="17" name="TextBox 16">
            <a:extLst>
              <a:ext uri="{FF2B5EF4-FFF2-40B4-BE49-F238E27FC236}">
                <a16:creationId xmlns:a16="http://schemas.microsoft.com/office/drawing/2014/main" id="{D46A4802-354D-4E30-A70E-2E0867306A6B}"/>
              </a:ext>
            </a:extLst>
          </p:cNvPr>
          <p:cNvSpPr txBox="1"/>
          <p:nvPr/>
        </p:nvSpPr>
        <p:spPr>
          <a:xfrm>
            <a:off x="3472841" y="2969590"/>
            <a:ext cx="1231427" cy="646331"/>
          </a:xfrm>
          <a:prstGeom prst="rect">
            <a:avLst/>
          </a:prstGeom>
          <a:noFill/>
        </p:spPr>
        <p:txBody>
          <a:bodyPr wrap="none" rtlCol="0">
            <a:spAutoFit/>
          </a:bodyPr>
          <a:lstStyle/>
          <a:p>
            <a:r>
              <a:rPr lang="ru-RU" sz="3600" dirty="0" smtClean="0">
                <a:solidFill>
                  <a:schemeClr val="bg2"/>
                </a:solidFill>
              </a:rPr>
              <a:t>июнь</a:t>
            </a:r>
            <a:endParaRPr lang="ru-RU" sz="3600" dirty="0">
              <a:solidFill>
                <a:schemeClr val="bg2"/>
              </a:solidFill>
            </a:endParaRPr>
          </a:p>
        </p:txBody>
      </p:sp>
      <p:sp>
        <p:nvSpPr>
          <p:cNvPr id="18" name="TextBox 17">
            <a:extLst>
              <a:ext uri="{FF2B5EF4-FFF2-40B4-BE49-F238E27FC236}">
                <a16:creationId xmlns:a16="http://schemas.microsoft.com/office/drawing/2014/main" id="{6AB68477-9A1C-4631-AB71-AF54F11DABFD}"/>
              </a:ext>
            </a:extLst>
          </p:cNvPr>
          <p:cNvSpPr txBox="1"/>
          <p:nvPr/>
        </p:nvSpPr>
        <p:spPr>
          <a:xfrm>
            <a:off x="1825980" y="3004751"/>
            <a:ext cx="1140056" cy="646331"/>
          </a:xfrm>
          <a:prstGeom prst="rect">
            <a:avLst/>
          </a:prstGeom>
          <a:noFill/>
        </p:spPr>
        <p:txBody>
          <a:bodyPr wrap="none" rtlCol="0">
            <a:spAutoFit/>
          </a:bodyPr>
          <a:lstStyle/>
          <a:p>
            <a:r>
              <a:rPr lang="ru-RU" sz="3600" dirty="0" smtClean="0">
                <a:solidFill>
                  <a:schemeClr val="bg2"/>
                </a:solidFill>
              </a:rPr>
              <a:t>март</a:t>
            </a:r>
            <a:endParaRPr lang="ru-RU" sz="3600" dirty="0">
              <a:solidFill>
                <a:schemeClr val="bg2"/>
              </a:solidFill>
            </a:endParaRPr>
          </a:p>
        </p:txBody>
      </p:sp>
      <p:sp>
        <p:nvSpPr>
          <p:cNvPr id="19" name="Прямоугольник: скругленные углы 18">
            <a:extLst>
              <a:ext uri="{FF2B5EF4-FFF2-40B4-BE49-F238E27FC236}">
                <a16:creationId xmlns:a16="http://schemas.microsoft.com/office/drawing/2014/main" id="{2E0A16A9-138B-45FC-80A2-76C1B73C2294}"/>
              </a:ext>
            </a:extLst>
          </p:cNvPr>
          <p:cNvSpPr/>
          <p:nvPr/>
        </p:nvSpPr>
        <p:spPr>
          <a:xfrm>
            <a:off x="2027396" y="4089801"/>
            <a:ext cx="481514" cy="455966"/>
          </a:xfrm>
          <a:prstGeom prst="roundRect">
            <a:avLst>
              <a:gd name="adj" fmla="val 157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скругленные углы 19">
            <a:extLst>
              <a:ext uri="{FF2B5EF4-FFF2-40B4-BE49-F238E27FC236}">
                <a16:creationId xmlns:a16="http://schemas.microsoft.com/office/drawing/2014/main" id="{AA0421E0-93B2-4F81-9128-BA728844BD48}"/>
              </a:ext>
            </a:extLst>
          </p:cNvPr>
          <p:cNvSpPr/>
          <p:nvPr/>
        </p:nvSpPr>
        <p:spPr>
          <a:xfrm>
            <a:off x="3836099" y="4098034"/>
            <a:ext cx="488110" cy="455966"/>
          </a:xfrm>
          <a:prstGeom prst="roundRect">
            <a:avLst>
              <a:gd name="adj" fmla="val 189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скругленные углы 20">
            <a:extLst>
              <a:ext uri="{FF2B5EF4-FFF2-40B4-BE49-F238E27FC236}">
                <a16:creationId xmlns:a16="http://schemas.microsoft.com/office/drawing/2014/main" id="{E0F5B768-F24E-48F9-BF47-91F79A8A22E5}"/>
              </a:ext>
            </a:extLst>
          </p:cNvPr>
          <p:cNvSpPr/>
          <p:nvPr/>
        </p:nvSpPr>
        <p:spPr>
          <a:xfrm>
            <a:off x="5529885" y="4094850"/>
            <a:ext cx="483280" cy="455966"/>
          </a:xfrm>
          <a:prstGeom prst="roundRect">
            <a:avLst>
              <a:gd name="adj" fmla="val 170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скругленные углы 21">
            <a:extLst>
              <a:ext uri="{FF2B5EF4-FFF2-40B4-BE49-F238E27FC236}">
                <a16:creationId xmlns:a16="http://schemas.microsoft.com/office/drawing/2014/main" id="{39C41BB8-404E-4311-B307-8E6957CA6CAF}"/>
              </a:ext>
            </a:extLst>
          </p:cNvPr>
          <p:cNvSpPr/>
          <p:nvPr/>
        </p:nvSpPr>
        <p:spPr>
          <a:xfrm>
            <a:off x="7221343" y="4094851"/>
            <a:ext cx="481514" cy="455966"/>
          </a:xfrm>
          <a:prstGeom prst="roundRect">
            <a:avLst>
              <a:gd name="adj" fmla="val 181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скругленные углы 22">
            <a:extLst>
              <a:ext uri="{FF2B5EF4-FFF2-40B4-BE49-F238E27FC236}">
                <a16:creationId xmlns:a16="http://schemas.microsoft.com/office/drawing/2014/main" id="{FDCD1812-C871-4BD1-A197-D87B9B5820AA}"/>
              </a:ext>
            </a:extLst>
          </p:cNvPr>
          <p:cNvSpPr/>
          <p:nvPr/>
        </p:nvSpPr>
        <p:spPr>
          <a:xfrm>
            <a:off x="8902233" y="4094850"/>
            <a:ext cx="481514" cy="455966"/>
          </a:xfrm>
          <a:prstGeom prst="roundRect">
            <a:avLst>
              <a:gd name="adj" fmla="val 166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a:extLst>
              <a:ext uri="{FF2B5EF4-FFF2-40B4-BE49-F238E27FC236}">
                <a16:creationId xmlns:a16="http://schemas.microsoft.com/office/drawing/2014/main" id="{75001D4B-7744-4E9E-BC5B-5A740F69572F}"/>
              </a:ext>
            </a:extLst>
          </p:cNvPr>
          <p:cNvSpPr/>
          <p:nvPr/>
        </p:nvSpPr>
        <p:spPr>
          <a:xfrm>
            <a:off x="1326000" y="4775467"/>
            <a:ext cx="1884307" cy="1077218"/>
          </a:xfrm>
          <a:prstGeom prst="rect">
            <a:avLst/>
          </a:prstGeom>
        </p:spPr>
        <p:txBody>
          <a:bodyPr wrap="square">
            <a:spAutoFit/>
          </a:bodyPr>
          <a:lstStyle/>
          <a:p>
            <a:pPr algn="ctr"/>
            <a:r>
              <a:rPr lang="ru-RU" sz="1600" dirty="0" smtClean="0">
                <a:solidFill>
                  <a:schemeClr val="tx2"/>
                </a:solidFill>
              </a:rPr>
              <a:t>Благотворительная акция «Помощь беженцам Мариуполя»</a:t>
            </a:r>
            <a:endParaRPr lang="ru-RU" sz="1600" dirty="0">
              <a:solidFill>
                <a:schemeClr val="tx2"/>
              </a:solidFill>
            </a:endParaRPr>
          </a:p>
        </p:txBody>
      </p:sp>
      <p:sp>
        <p:nvSpPr>
          <p:cNvPr id="25" name="Прямоугольник 24">
            <a:extLst>
              <a:ext uri="{FF2B5EF4-FFF2-40B4-BE49-F238E27FC236}">
                <a16:creationId xmlns:a16="http://schemas.microsoft.com/office/drawing/2014/main" id="{AE738C91-0FFF-4C01-84DB-43CCC6A79D47}"/>
              </a:ext>
            </a:extLst>
          </p:cNvPr>
          <p:cNvSpPr/>
          <p:nvPr/>
        </p:nvSpPr>
        <p:spPr>
          <a:xfrm>
            <a:off x="3280798" y="4778909"/>
            <a:ext cx="1624504" cy="954107"/>
          </a:xfrm>
          <a:prstGeom prst="rect">
            <a:avLst/>
          </a:prstGeom>
        </p:spPr>
        <p:txBody>
          <a:bodyPr wrap="square">
            <a:spAutoFit/>
          </a:bodyPr>
          <a:lstStyle/>
          <a:p>
            <a:pPr algn="ctr"/>
            <a:r>
              <a:rPr lang="ru-RU" sz="1600" dirty="0" smtClean="0">
                <a:solidFill>
                  <a:schemeClr val="tx2"/>
                </a:solidFill>
              </a:rPr>
              <a:t>Акция «Одежда в руки» </a:t>
            </a:r>
          </a:p>
          <a:p>
            <a:pPr algn="ctr"/>
            <a:r>
              <a:rPr lang="ru-RU" sz="1200" dirty="0" smtClean="0">
                <a:solidFill>
                  <a:schemeClr val="tx2"/>
                </a:solidFill>
              </a:rPr>
              <a:t>весенне-летний период</a:t>
            </a:r>
            <a:endParaRPr lang="ru-RU" sz="1200" dirty="0">
              <a:solidFill>
                <a:schemeClr val="tx2"/>
              </a:solidFill>
            </a:endParaRPr>
          </a:p>
        </p:txBody>
      </p:sp>
      <p:sp>
        <p:nvSpPr>
          <p:cNvPr id="26" name="Прямоугольник 25">
            <a:extLst>
              <a:ext uri="{FF2B5EF4-FFF2-40B4-BE49-F238E27FC236}">
                <a16:creationId xmlns:a16="http://schemas.microsoft.com/office/drawing/2014/main" id="{22B017D2-DD05-4C04-AAE8-C00D46138F46}"/>
              </a:ext>
            </a:extLst>
          </p:cNvPr>
          <p:cNvSpPr/>
          <p:nvPr/>
        </p:nvSpPr>
        <p:spPr>
          <a:xfrm>
            <a:off x="4959273" y="4775467"/>
            <a:ext cx="1624504" cy="830997"/>
          </a:xfrm>
          <a:prstGeom prst="rect">
            <a:avLst/>
          </a:prstGeom>
        </p:spPr>
        <p:txBody>
          <a:bodyPr wrap="square">
            <a:spAutoFit/>
          </a:bodyPr>
          <a:lstStyle/>
          <a:p>
            <a:pPr algn="ctr"/>
            <a:r>
              <a:rPr lang="ru-RU" sz="1600" dirty="0" smtClean="0">
                <a:solidFill>
                  <a:schemeClr val="tx2"/>
                </a:solidFill>
              </a:rPr>
              <a:t>Акция «Собери ребёнка в школу» </a:t>
            </a:r>
            <a:endParaRPr lang="ru-RU" sz="1600" dirty="0">
              <a:solidFill>
                <a:schemeClr val="tx2"/>
              </a:solidFill>
            </a:endParaRPr>
          </a:p>
        </p:txBody>
      </p:sp>
      <p:sp>
        <p:nvSpPr>
          <p:cNvPr id="27" name="Прямоугольник 26">
            <a:extLst>
              <a:ext uri="{FF2B5EF4-FFF2-40B4-BE49-F238E27FC236}">
                <a16:creationId xmlns:a16="http://schemas.microsoft.com/office/drawing/2014/main" id="{3441A7D3-7964-4A03-A946-334D00629139}"/>
              </a:ext>
            </a:extLst>
          </p:cNvPr>
          <p:cNvSpPr/>
          <p:nvPr/>
        </p:nvSpPr>
        <p:spPr>
          <a:xfrm>
            <a:off x="6654268" y="4775467"/>
            <a:ext cx="1624504" cy="584775"/>
          </a:xfrm>
          <a:prstGeom prst="rect">
            <a:avLst/>
          </a:prstGeom>
        </p:spPr>
        <p:txBody>
          <a:bodyPr wrap="square">
            <a:spAutoFit/>
          </a:bodyPr>
          <a:lstStyle/>
          <a:p>
            <a:pPr algn="ctr"/>
            <a:r>
              <a:rPr lang="ru-RU" sz="1600" dirty="0" smtClean="0">
                <a:solidFill>
                  <a:schemeClr val="tx2"/>
                </a:solidFill>
              </a:rPr>
              <a:t>Акция «Добрая корзина»</a:t>
            </a:r>
            <a:endParaRPr lang="ru-RU" sz="1600" dirty="0">
              <a:solidFill>
                <a:schemeClr val="tx2"/>
              </a:solidFill>
            </a:endParaRPr>
          </a:p>
        </p:txBody>
      </p:sp>
      <p:sp>
        <p:nvSpPr>
          <p:cNvPr id="28" name="Прямоугольник 27">
            <a:extLst>
              <a:ext uri="{FF2B5EF4-FFF2-40B4-BE49-F238E27FC236}">
                <a16:creationId xmlns:a16="http://schemas.microsoft.com/office/drawing/2014/main" id="{7BA29522-6DA2-4C94-998F-1CD0B72C4D76}"/>
              </a:ext>
            </a:extLst>
          </p:cNvPr>
          <p:cNvSpPr/>
          <p:nvPr/>
        </p:nvSpPr>
        <p:spPr>
          <a:xfrm>
            <a:off x="8330738" y="4775467"/>
            <a:ext cx="1860262" cy="830997"/>
          </a:xfrm>
          <a:prstGeom prst="rect">
            <a:avLst/>
          </a:prstGeom>
        </p:spPr>
        <p:txBody>
          <a:bodyPr wrap="square">
            <a:spAutoFit/>
          </a:bodyPr>
          <a:lstStyle/>
          <a:p>
            <a:pPr algn="ctr"/>
            <a:r>
              <a:rPr lang="ru-RU" sz="1600" dirty="0" smtClean="0">
                <a:solidFill>
                  <a:schemeClr val="tx2"/>
                </a:solidFill>
              </a:rPr>
              <a:t>Праздник «Рождественские святки»</a:t>
            </a:r>
            <a:endParaRPr lang="ru-RU" sz="1600" dirty="0">
              <a:solidFill>
                <a:schemeClr val="tx2"/>
              </a:solidFill>
            </a:endParaRPr>
          </a:p>
        </p:txBody>
      </p:sp>
      <p:pic>
        <p:nvPicPr>
          <p:cNvPr id="29" name="Рисунок 28">
            <a:extLst>
              <a:ext uri="{FF2B5EF4-FFF2-40B4-BE49-F238E27FC236}">
                <a16:creationId xmlns:a16="http://schemas.microsoft.com/office/drawing/2014/main" id="{CF51D321-C115-4CD0-ADE8-3BF5F430838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088153" y="4122990"/>
            <a:ext cx="360000" cy="360000"/>
          </a:xfrm>
          <a:prstGeom prst="rect">
            <a:avLst/>
          </a:prstGeom>
        </p:spPr>
      </p:pic>
      <p:pic>
        <p:nvPicPr>
          <p:cNvPr id="30" name="Рисунок 29">
            <a:extLst>
              <a:ext uri="{FF2B5EF4-FFF2-40B4-BE49-F238E27FC236}">
                <a16:creationId xmlns:a16="http://schemas.microsoft.com/office/drawing/2014/main" id="{9D0EAC36-D4EE-4708-9DF9-E3833D12C9F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900154" y="4138408"/>
            <a:ext cx="360000" cy="360000"/>
          </a:xfrm>
          <a:prstGeom prst="rect">
            <a:avLst/>
          </a:prstGeom>
        </p:spPr>
      </p:pic>
      <p:pic>
        <p:nvPicPr>
          <p:cNvPr id="31" name="Рисунок 30">
            <a:extLst>
              <a:ext uri="{FF2B5EF4-FFF2-40B4-BE49-F238E27FC236}">
                <a16:creationId xmlns:a16="http://schemas.microsoft.com/office/drawing/2014/main" id="{4723C090-9F7E-4F0A-A3CF-C8490CE9969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p:blipFill>
        <p:spPr>
          <a:xfrm>
            <a:off x="5600090" y="4137784"/>
            <a:ext cx="360000" cy="360000"/>
          </a:xfrm>
          <a:prstGeom prst="rect">
            <a:avLst/>
          </a:prstGeom>
        </p:spPr>
      </p:pic>
      <p:pic>
        <p:nvPicPr>
          <p:cNvPr id="32" name="Рисунок 31">
            <a:extLst>
              <a:ext uri="{FF2B5EF4-FFF2-40B4-BE49-F238E27FC236}">
                <a16:creationId xmlns:a16="http://schemas.microsoft.com/office/drawing/2014/main" id="{16FF53AA-8FA2-4363-AF5D-D8A03899A76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7279961" y="4137784"/>
            <a:ext cx="360000" cy="360000"/>
          </a:xfrm>
          <a:prstGeom prst="rect">
            <a:avLst/>
          </a:prstGeom>
        </p:spPr>
      </p:pic>
      <p:pic>
        <p:nvPicPr>
          <p:cNvPr id="36" name="Рисунок 35">
            <a:extLst>
              <a:ext uri="{FF2B5EF4-FFF2-40B4-BE49-F238E27FC236}">
                <a16:creationId xmlns:a16="http://schemas.microsoft.com/office/drawing/2014/main" id="{E1BA2ED8-45A9-441E-B8F1-86714B82DA1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8966850" y="4151781"/>
            <a:ext cx="360000" cy="360000"/>
          </a:xfrm>
          <a:prstGeom prst="rect">
            <a:avLst/>
          </a:prstGeom>
        </p:spPr>
      </p:pic>
      <p:sp>
        <p:nvSpPr>
          <p:cNvPr id="33" name="Текст 11">
            <a:extLst>
              <a:ext uri="{FF2B5EF4-FFF2-40B4-BE49-F238E27FC236}">
                <a16:creationId xmlns:a16="http://schemas.microsoft.com/office/drawing/2014/main" id="{FE0729B2-82C7-4D8B-8A62-A05731883CF6}"/>
              </a:ext>
            </a:extLst>
          </p:cNvPr>
          <p:cNvSpPr>
            <a:spLocks noGrp="1"/>
          </p:cNvSpPr>
          <p:nvPr>
            <p:ph type="body" sz="quarter" idx="4294967295"/>
          </p:nvPr>
        </p:nvSpPr>
        <p:spPr>
          <a:xfrm>
            <a:off x="831000" y="1724240"/>
            <a:ext cx="10852715" cy="1139038"/>
          </a:xfrm>
          <a:prstGeom prst="rect">
            <a:avLst/>
          </a:prstGeom>
        </p:spPr>
        <p:txBody>
          <a:bodyPr>
            <a:normAutofit fontScale="77500" lnSpcReduction="20000"/>
          </a:bodyPr>
          <a:lstStyle/>
          <a:p>
            <a:pPr marL="0" indent="0" algn="just">
              <a:buNone/>
            </a:pPr>
            <a:r>
              <a:rPr lang="ru-RU" sz="2000" dirty="0" smtClean="0">
                <a:solidFill>
                  <a:schemeClr val="tx2"/>
                </a:solidFill>
              </a:rPr>
              <a:t>1 раз в квартал проводятся профилактические мероприятия с участием школьников. Таким образом, дети не только лично участвуют в них, но и знакомятся с многодетными семьями, общаются, наблюдают за ними, анализируют, делают выводы.</a:t>
            </a:r>
          </a:p>
          <a:p>
            <a:pPr marL="0" indent="0" algn="just">
              <a:buNone/>
            </a:pPr>
            <a:r>
              <a:rPr lang="ru-RU" sz="2000" dirty="0" smtClean="0">
                <a:solidFill>
                  <a:schemeClr val="tx2"/>
                </a:solidFill>
              </a:rPr>
              <a:t>Очень важно, показывать школьникам взаимные отношения между родителями и детьми в больших семьях, </a:t>
            </a:r>
            <a:r>
              <a:rPr lang="ru-RU" sz="2000" dirty="0" smtClean="0">
                <a:solidFill>
                  <a:schemeClr val="tx2"/>
                </a:solidFill>
              </a:rPr>
              <a:t>рассказывать об </a:t>
            </a:r>
            <a:r>
              <a:rPr lang="ru-RU" sz="2000" dirty="0" smtClean="0">
                <a:solidFill>
                  <a:schemeClr val="tx2"/>
                </a:solidFill>
              </a:rPr>
              <a:t>их традициях и ценностях, делиться интересными историями из жизни.</a:t>
            </a:r>
            <a:r>
              <a:rPr lang="ru-RU" sz="2000" dirty="0" smtClean="0">
                <a:solidFill>
                  <a:schemeClr val="tx2"/>
                </a:solidFill>
              </a:rPr>
              <a:t> Многодетные мамы становятся примером для старшеклассниц.</a:t>
            </a:r>
            <a:endParaRPr lang="ru-RU" sz="2000" dirty="0">
              <a:solidFill>
                <a:schemeClr val="tx2"/>
              </a:solidFill>
            </a:endParaRPr>
          </a:p>
        </p:txBody>
      </p:sp>
      <p:sp>
        <p:nvSpPr>
          <p:cNvPr id="34" name="Текст 11">
            <a:extLst>
              <a:ext uri="{FF2B5EF4-FFF2-40B4-BE49-F238E27FC236}">
                <a16:creationId xmlns:a16="http://schemas.microsoft.com/office/drawing/2014/main" id="{FE0729B2-82C7-4D8B-8A62-A05731883CF6}"/>
              </a:ext>
            </a:extLst>
          </p:cNvPr>
          <p:cNvSpPr>
            <a:spLocks noGrp="1"/>
          </p:cNvSpPr>
          <p:nvPr>
            <p:ph type="body" sz="quarter" idx="4294967295"/>
          </p:nvPr>
        </p:nvSpPr>
        <p:spPr>
          <a:xfrm>
            <a:off x="920089" y="6174209"/>
            <a:ext cx="9360001" cy="291980"/>
          </a:xfrm>
          <a:prstGeom prst="rect">
            <a:avLst/>
          </a:prstGeom>
        </p:spPr>
        <p:txBody>
          <a:bodyPr>
            <a:normAutofit fontScale="77500" lnSpcReduction="20000"/>
          </a:bodyPr>
          <a:lstStyle/>
          <a:p>
            <a:pPr marL="0" indent="0" algn="just">
              <a:buNone/>
            </a:pPr>
            <a:r>
              <a:rPr lang="ru-RU" sz="2000" dirty="0" smtClean="0">
                <a:solidFill>
                  <a:schemeClr val="tx2"/>
                </a:solidFill>
              </a:rPr>
              <a:t>В каждом мероприятии принимали родители и дети из многодетных семей Первомайского района.</a:t>
            </a:r>
            <a:endParaRPr lang="ru-RU" sz="2000" dirty="0">
              <a:solidFill>
                <a:schemeClr val="tx2"/>
              </a:solidFill>
            </a:endParaRPr>
          </a:p>
        </p:txBody>
      </p:sp>
    </p:spTree>
    <p:extLst>
      <p:ext uri="{BB962C8B-B14F-4D97-AF65-F5344CB8AC3E}">
        <p14:creationId xmlns:p14="http://schemas.microsoft.com/office/powerpoint/2010/main" val="285446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DFD54CC4-D45A-4B3F-A134-B8DFACB6AA48}"/>
              </a:ext>
            </a:extLst>
          </p:cNvPr>
          <p:cNvSpPr>
            <a:spLocks noGrp="1"/>
          </p:cNvSpPr>
          <p:nvPr>
            <p:ph type="title"/>
          </p:nvPr>
        </p:nvSpPr>
        <p:spPr/>
        <p:txBody>
          <a:bodyPr>
            <a:normAutofit/>
          </a:bodyPr>
          <a:lstStyle/>
          <a:p>
            <a:pPr algn="ctr"/>
            <a:r>
              <a:rPr lang="ru-RU" sz="5400" b="1" dirty="0" smtClean="0"/>
              <a:t>Активисты </a:t>
            </a:r>
            <a:r>
              <a:rPr lang="ru-RU" sz="5400" b="1" dirty="0" smtClean="0">
                <a:solidFill>
                  <a:schemeClr val="accent4"/>
                </a:solidFill>
              </a:rPr>
              <a:t>многодетные семьи</a:t>
            </a:r>
            <a:endParaRPr lang="ru-RU" sz="5400" dirty="0"/>
          </a:p>
        </p:txBody>
      </p:sp>
      <p:sp>
        <p:nvSpPr>
          <p:cNvPr id="8" name="Текст 6">
            <a:extLst>
              <a:ext uri="{FF2B5EF4-FFF2-40B4-BE49-F238E27FC236}">
                <a16:creationId xmlns:a16="http://schemas.microsoft.com/office/drawing/2014/main" id="{7FD1FE1F-0A66-44E6-8784-4ED576112C4E}"/>
              </a:ext>
            </a:extLst>
          </p:cNvPr>
          <p:cNvSpPr>
            <a:spLocks noGrp="1"/>
          </p:cNvSpPr>
          <p:nvPr>
            <p:ph type="body" sz="quarter" idx="4294967295"/>
          </p:nvPr>
        </p:nvSpPr>
        <p:spPr>
          <a:xfrm>
            <a:off x="838199" y="1539000"/>
            <a:ext cx="10515600" cy="1125538"/>
          </a:xfrm>
        </p:spPr>
        <p:txBody>
          <a:bodyPr>
            <a:normAutofit fontScale="92500" lnSpcReduction="20000"/>
          </a:bodyPr>
          <a:lstStyle/>
          <a:p>
            <a:pPr marL="0" indent="0" algn="ctr">
              <a:buNone/>
            </a:pPr>
            <a:r>
              <a:rPr lang="ru-RU" sz="1800" dirty="0" smtClean="0"/>
              <a:t>В мероприятиях, проводимых Первомайской службой милосердия, всегда принимают активное участие 7 многодетных семей. Общее количество детей составляет 42 ребенка. </a:t>
            </a:r>
          </a:p>
          <a:p>
            <a:pPr marL="0" indent="0" algn="ctr">
              <a:buNone/>
            </a:pPr>
            <a:r>
              <a:rPr lang="ru-RU" sz="1800" dirty="0" smtClean="0"/>
              <a:t>Согласно таблице, мы видим, что мальчиков рождается в семьях больше, чем девочек. Можно предположить, что в будущем дети из данных семей, продолжат род в таком же количестве детей, так как проживают в дружной и взаимной семье.</a:t>
            </a:r>
            <a:endParaRPr lang="ru-RU" sz="1800" dirty="0" smtClean="0"/>
          </a:p>
          <a:p>
            <a:pPr marL="0" indent="0" algn="ctr">
              <a:buNone/>
            </a:pPr>
            <a:endParaRPr lang="ru-RU" sz="1800" dirty="0"/>
          </a:p>
        </p:txBody>
      </p:sp>
      <p:graphicFrame>
        <p:nvGraphicFramePr>
          <p:cNvPr id="7" name="Таблица 10">
            <a:extLst>
              <a:ext uri="{FF2B5EF4-FFF2-40B4-BE49-F238E27FC236}">
                <a16:creationId xmlns:a16="http://schemas.microsoft.com/office/drawing/2014/main" id="{3E7CADFD-779E-4687-B50D-DC0F44634BA4}"/>
              </a:ext>
            </a:extLst>
          </p:cNvPr>
          <p:cNvGraphicFramePr>
            <a:graphicFrameLocks/>
          </p:cNvGraphicFramePr>
          <p:nvPr>
            <p:extLst>
              <p:ext uri="{D42A27DB-BD31-4B8C-83A1-F6EECF244321}">
                <p14:modId xmlns:p14="http://schemas.microsoft.com/office/powerpoint/2010/main" val="1932422178"/>
              </p:ext>
            </p:extLst>
          </p:nvPr>
        </p:nvGraphicFramePr>
        <p:xfrm>
          <a:off x="838200" y="2909563"/>
          <a:ext cx="10515599" cy="3811432"/>
        </p:xfrm>
        <a:graphic>
          <a:graphicData uri="http://schemas.openxmlformats.org/drawingml/2006/table">
            <a:tbl>
              <a:tblPr firstRow="1" bandRow="1">
                <a:tableStyleId>{616DA210-FB5B-4158-B5E0-FEB733F419BA}</a:tableStyleId>
              </a:tblPr>
              <a:tblGrid>
                <a:gridCol w="2628900">
                  <a:extLst>
                    <a:ext uri="{9D8B030D-6E8A-4147-A177-3AD203B41FA5}">
                      <a16:colId xmlns:a16="http://schemas.microsoft.com/office/drawing/2014/main" val="1060721299"/>
                    </a:ext>
                  </a:extLst>
                </a:gridCol>
                <a:gridCol w="2961112">
                  <a:extLst>
                    <a:ext uri="{9D8B030D-6E8A-4147-A177-3AD203B41FA5}">
                      <a16:colId xmlns:a16="http://schemas.microsoft.com/office/drawing/2014/main" val="3730294796"/>
                    </a:ext>
                  </a:extLst>
                </a:gridCol>
                <a:gridCol w="2520000">
                  <a:extLst>
                    <a:ext uri="{9D8B030D-6E8A-4147-A177-3AD203B41FA5}">
                      <a16:colId xmlns:a16="http://schemas.microsoft.com/office/drawing/2014/main" val="2835790685"/>
                    </a:ext>
                  </a:extLst>
                </a:gridCol>
                <a:gridCol w="2405587">
                  <a:extLst>
                    <a:ext uri="{9D8B030D-6E8A-4147-A177-3AD203B41FA5}">
                      <a16:colId xmlns:a16="http://schemas.microsoft.com/office/drawing/2014/main" val="3241802405"/>
                    </a:ext>
                  </a:extLst>
                </a:gridCol>
              </a:tblGrid>
              <a:tr h="476429">
                <a:tc>
                  <a:txBody>
                    <a:bodyPr/>
                    <a:lstStyle/>
                    <a:p>
                      <a:pPr algn="ctr"/>
                      <a:r>
                        <a:rPr lang="ru-RU" dirty="0" smtClean="0">
                          <a:solidFill>
                            <a:schemeClr val="tx1"/>
                          </a:solidFill>
                        </a:rPr>
                        <a:t>Фамилия</a:t>
                      </a:r>
                      <a:endParaRPr lang="ru-RU"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Количество</a:t>
                      </a:r>
                      <a:r>
                        <a:rPr lang="ru-RU" baseline="0" dirty="0" smtClean="0">
                          <a:solidFill>
                            <a:schemeClr val="tx1"/>
                          </a:solidFill>
                        </a:rPr>
                        <a:t> детей</a:t>
                      </a:r>
                      <a:endParaRPr lang="ru-RU"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Мальчики</a:t>
                      </a:r>
                      <a:endParaRPr lang="ru-RU"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Девочки</a:t>
                      </a:r>
                      <a:endParaRPr lang="ru-RU" dirty="0">
                        <a:solidFill>
                          <a:schemeClr val="tx1"/>
                        </a:solidFill>
                      </a:endParaRPr>
                    </a:p>
                  </a:txBody>
                  <a:tcPr/>
                </a:tc>
                <a:extLst>
                  <a:ext uri="{0D108BD9-81ED-4DB2-BD59-A6C34878D82A}">
                    <a16:rowId xmlns:a16="http://schemas.microsoft.com/office/drawing/2014/main" val="1574826020"/>
                  </a:ext>
                </a:extLst>
              </a:tr>
              <a:tr h="476429">
                <a:tc>
                  <a:txBody>
                    <a:bodyPr/>
                    <a:lstStyle/>
                    <a:p>
                      <a:r>
                        <a:rPr lang="ru-RU" dirty="0">
                          <a:solidFill>
                            <a:schemeClr val="tx1"/>
                          </a:solidFill>
                        </a:rPr>
                        <a:t>01</a:t>
                      </a:r>
                      <a:r>
                        <a:rPr lang="ru-RU" dirty="0" smtClean="0">
                          <a:solidFill>
                            <a:schemeClr val="tx1"/>
                          </a:solidFill>
                        </a:rPr>
                        <a:t>. Семья </a:t>
                      </a:r>
                      <a:r>
                        <a:rPr lang="ru-RU" dirty="0" err="1" smtClean="0">
                          <a:solidFill>
                            <a:schemeClr val="tx1"/>
                          </a:solidFill>
                        </a:rPr>
                        <a:t>Шаниных</a:t>
                      </a:r>
                      <a:endParaRPr lang="ru-RU" dirty="0">
                        <a:solidFill>
                          <a:schemeClr val="tx1"/>
                        </a:solidFill>
                      </a:endParaRPr>
                    </a:p>
                  </a:txBody>
                  <a:tcPr/>
                </a:tc>
                <a:tc>
                  <a:txBody>
                    <a:bodyPr/>
                    <a:lstStyle/>
                    <a:p>
                      <a:pPr algn="ctr"/>
                      <a:r>
                        <a:rPr lang="ru-RU" dirty="0" smtClean="0">
                          <a:solidFill>
                            <a:schemeClr val="tx1"/>
                          </a:solidFill>
                        </a:rPr>
                        <a:t>6</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3</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3</a:t>
                      </a:r>
                      <a:endParaRPr lang="ru-RU" dirty="0">
                        <a:solidFill>
                          <a:schemeClr val="tx1"/>
                        </a:solidFill>
                      </a:endParaRPr>
                    </a:p>
                  </a:txBody>
                  <a:tcPr/>
                </a:tc>
                <a:extLst>
                  <a:ext uri="{0D108BD9-81ED-4DB2-BD59-A6C34878D82A}">
                    <a16:rowId xmlns:a16="http://schemas.microsoft.com/office/drawing/2014/main" val="3869297412"/>
                  </a:ext>
                </a:extLst>
              </a:tr>
              <a:tr h="476429">
                <a:tc>
                  <a:txBody>
                    <a:bodyPr/>
                    <a:lstStyle/>
                    <a:p>
                      <a:r>
                        <a:rPr lang="ru-RU" dirty="0">
                          <a:solidFill>
                            <a:schemeClr val="tx1"/>
                          </a:solidFill>
                        </a:rPr>
                        <a:t>02</a:t>
                      </a:r>
                      <a:r>
                        <a:rPr lang="ru-RU" dirty="0" smtClean="0">
                          <a:solidFill>
                            <a:schemeClr val="tx1"/>
                          </a:solidFill>
                        </a:rPr>
                        <a:t>. Семья Михайловых</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5</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4</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1</a:t>
                      </a:r>
                      <a:endParaRPr lang="ru-RU" dirty="0">
                        <a:solidFill>
                          <a:schemeClr val="tx1"/>
                        </a:solidFill>
                      </a:endParaRPr>
                    </a:p>
                  </a:txBody>
                  <a:tcPr/>
                </a:tc>
                <a:extLst>
                  <a:ext uri="{0D108BD9-81ED-4DB2-BD59-A6C34878D82A}">
                    <a16:rowId xmlns:a16="http://schemas.microsoft.com/office/drawing/2014/main" val="575992689"/>
                  </a:ext>
                </a:extLst>
              </a:tr>
              <a:tr h="476429">
                <a:tc>
                  <a:txBody>
                    <a:bodyPr/>
                    <a:lstStyle/>
                    <a:p>
                      <a:r>
                        <a:rPr lang="ru-RU" dirty="0">
                          <a:solidFill>
                            <a:schemeClr val="tx1"/>
                          </a:solidFill>
                        </a:rPr>
                        <a:t>03</a:t>
                      </a:r>
                      <a:r>
                        <a:rPr lang="ru-RU" dirty="0" smtClean="0">
                          <a:solidFill>
                            <a:schemeClr val="tx1"/>
                          </a:solidFill>
                        </a:rPr>
                        <a:t>. Семья Моисеевых</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9</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4</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5</a:t>
                      </a:r>
                      <a:endParaRPr lang="ru-RU" dirty="0">
                        <a:solidFill>
                          <a:schemeClr val="tx1"/>
                        </a:solidFill>
                      </a:endParaRPr>
                    </a:p>
                  </a:txBody>
                  <a:tcPr/>
                </a:tc>
                <a:extLst>
                  <a:ext uri="{0D108BD9-81ED-4DB2-BD59-A6C34878D82A}">
                    <a16:rowId xmlns:a16="http://schemas.microsoft.com/office/drawing/2014/main" val="3001803528"/>
                  </a:ext>
                </a:extLst>
              </a:tr>
              <a:tr h="476429">
                <a:tc>
                  <a:txBody>
                    <a:bodyPr/>
                    <a:lstStyle/>
                    <a:p>
                      <a:r>
                        <a:rPr lang="ru-RU" dirty="0">
                          <a:solidFill>
                            <a:schemeClr val="tx1"/>
                          </a:solidFill>
                        </a:rPr>
                        <a:t>04</a:t>
                      </a:r>
                      <a:r>
                        <a:rPr lang="ru-RU" dirty="0" smtClean="0">
                          <a:solidFill>
                            <a:schemeClr val="tx1"/>
                          </a:solidFill>
                        </a:rPr>
                        <a:t>. Семья Глазатовых</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8</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5</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3</a:t>
                      </a:r>
                      <a:endParaRPr lang="ru-RU" dirty="0">
                        <a:solidFill>
                          <a:schemeClr val="tx1"/>
                        </a:solidFill>
                      </a:endParaRPr>
                    </a:p>
                  </a:txBody>
                  <a:tcPr/>
                </a:tc>
                <a:extLst>
                  <a:ext uri="{0D108BD9-81ED-4DB2-BD59-A6C34878D82A}">
                    <a16:rowId xmlns:a16="http://schemas.microsoft.com/office/drawing/2014/main" val="794233698"/>
                  </a:ext>
                </a:extLst>
              </a:tr>
              <a:tr h="476429">
                <a:tc>
                  <a:txBody>
                    <a:bodyPr/>
                    <a:lstStyle/>
                    <a:p>
                      <a:r>
                        <a:rPr lang="ru-RU" dirty="0" smtClean="0">
                          <a:solidFill>
                            <a:schemeClr val="tx1"/>
                          </a:solidFill>
                        </a:rPr>
                        <a:t>05. Семья </a:t>
                      </a:r>
                      <a:r>
                        <a:rPr lang="ru-RU" dirty="0" err="1" smtClean="0">
                          <a:solidFill>
                            <a:schemeClr val="tx1"/>
                          </a:solidFill>
                        </a:rPr>
                        <a:t>Бренёвых</a:t>
                      </a:r>
                      <a:endParaRPr lang="ru-RU" dirty="0">
                        <a:solidFill>
                          <a:schemeClr val="tx1"/>
                        </a:solidFill>
                      </a:endParaRPr>
                    </a:p>
                  </a:txBody>
                  <a:tcPr/>
                </a:tc>
                <a:tc>
                  <a:txBody>
                    <a:bodyPr/>
                    <a:lstStyle/>
                    <a:p>
                      <a:pPr algn="ctr"/>
                      <a:r>
                        <a:rPr lang="ru-RU" dirty="0" smtClean="0">
                          <a:solidFill>
                            <a:schemeClr val="tx1"/>
                          </a:solidFill>
                        </a:rPr>
                        <a:t>6</a:t>
                      </a:r>
                      <a:endParaRPr lang="ru-RU" dirty="0">
                        <a:solidFill>
                          <a:schemeClr val="tx1"/>
                        </a:solidFill>
                      </a:endParaRPr>
                    </a:p>
                  </a:txBody>
                  <a:tcPr/>
                </a:tc>
                <a:tc>
                  <a:txBody>
                    <a:bodyPr/>
                    <a:lstStyle/>
                    <a:p>
                      <a:pPr algn="ctr"/>
                      <a:r>
                        <a:rPr lang="ru-RU" dirty="0" smtClean="0">
                          <a:solidFill>
                            <a:schemeClr val="tx1"/>
                          </a:solidFill>
                        </a:rPr>
                        <a:t>3</a:t>
                      </a:r>
                      <a:endParaRPr lang="ru-RU" dirty="0">
                        <a:solidFill>
                          <a:schemeClr val="tx1"/>
                        </a:solidFill>
                      </a:endParaRPr>
                    </a:p>
                  </a:txBody>
                  <a:tcPr/>
                </a:tc>
                <a:tc>
                  <a:txBody>
                    <a:bodyPr/>
                    <a:lstStyle/>
                    <a:p>
                      <a:pPr algn="ctr"/>
                      <a:r>
                        <a:rPr lang="ru-RU" dirty="0" smtClean="0">
                          <a:solidFill>
                            <a:schemeClr val="tx1"/>
                          </a:solidFill>
                        </a:rPr>
                        <a:t>3</a:t>
                      </a:r>
                      <a:endParaRPr lang="ru-RU" dirty="0">
                        <a:solidFill>
                          <a:schemeClr val="tx1"/>
                        </a:solidFill>
                      </a:endParaRPr>
                    </a:p>
                  </a:txBody>
                  <a:tcPr/>
                </a:tc>
                <a:extLst>
                  <a:ext uri="{0D108BD9-81ED-4DB2-BD59-A6C34878D82A}">
                    <a16:rowId xmlns:a16="http://schemas.microsoft.com/office/drawing/2014/main" val="2764992553"/>
                  </a:ext>
                </a:extLst>
              </a:tr>
              <a:tr h="476429">
                <a:tc>
                  <a:txBody>
                    <a:bodyPr/>
                    <a:lstStyle/>
                    <a:p>
                      <a:r>
                        <a:rPr lang="ru-RU" dirty="0" smtClean="0">
                          <a:solidFill>
                            <a:schemeClr val="tx1"/>
                          </a:solidFill>
                        </a:rPr>
                        <a:t>06. Семья Дрожжиных</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3</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1</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2</a:t>
                      </a:r>
                      <a:endParaRPr lang="ru-RU" dirty="0">
                        <a:solidFill>
                          <a:schemeClr val="tx1"/>
                        </a:solidFill>
                      </a:endParaRPr>
                    </a:p>
                  </a:txBody>
                  <a:tcPr/>
                </a:tc>
                <a:extLst>
                  <a:ext uri="{0D108BD9-81ED-4DB2-BD59-A6C34878D82A}">
                    <a16:rowId xmlns:a16="http://schemas.microsoft.com/office/drawing/2014/main" val="2090167924"/>
                  </a:ext>
                </a:extLst>
              </a:tr>
              <a:tr h="476429">
                <a:tc>
                  <a:txBody>
                    <a:bodyPr/>
                    <a:lstStyle/>
                    <a:p>
                      <a:r>
                        <a:rPr lang="ru-RU" dirty="0" smtClean="0">
                          <a:solidFill>
                            <a:schemeClr val="tx1"/>
                          </a:solidFill>
                        </a:rPr>
                        <a:t>07. Семья Филатовых</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5</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5</a:t>
                      </a:r>
                      <a:endParaRPr lang="ru-RU" dirty="0">
                        <a:solidFill>
                          <a:schemeClr val="tx1"/>
                        </a:solidFill>
                      </a:endParaRPr>
                    </a:p>
                  </a:txBody>
                  <a:tcPr/>
                </a:tc>
                <a:tc>
                  <a:txBody>
                    <a:bodyPr/>
                    <a:lstStyle/>
                    <a:p>
                      <a:pPr algn="ctr"/>
                      <a:r>
                        <a:rPr kumimoji="0" lang="ru-RU" sz="1800" b="0" u="none" strike="noStrike" kern="1200" cap="none" spc="0" normalizeH="0" baseline="0" noProof="0" dirty="0" smtClean="0">
                          <a:ln>
                            <a:noFill/>
                          </a:ln>
                          <a:solidFill>
                            <a:schemeClr val="tx1"/>
                          </a:solidFill>
                          <a:effectLst/>
                          <a:uLnTx/>
                          <a:uFillTx/>
                        </a:rPr>
                        <a:t>0</a:t>
                      </a:r>
                      <a:endParaRPr lang="ru-RU" dirty="0">
                        <a:solidFill>
                          <a:schemeClr val="tx1"/>
                        </a:solidFill>
                      </a:endParaRPr>
                    </a:p>
                  </a:txBody>
                  <a:tcPr/>
                </a:tc>
                <a:extLst>
                  <a:ext uri="{0D108BD9-81ED-4DB2-BD59-A6C34878D82A}">
                    <a16:rowId xmlns:a16="http://schemas.microsoft.com/office/drawing/2014/main" val="1716962612"/>
                  </a:ext>
                </a:extLst>
              </a:tr>
            </a:tbl>
          </a:graphicData>
        </a:graphic>
      </p:graphicFrame>
    </p:spTree>
    <p:extLst>
      <p:ext uri="{BB962C8B-B14F-4D97-AF65-F5344CB8AC3E}">
        <p14:creationId xmlns:p14="http://schemas.microsoft.com/office/powerpoint/2010/main" val="422628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6000" y="144000"/>
            <a:ext cx="4764900" cy="1325563"/>
          </a:xfrm>
        </p:spPr>
        <p:txBody>
          <a:bodyPr/>
          <a:lstStyle/>
          <a:p>
            <a:r>
              <a:rPr lang="ru-RU" u="sng" dirty="0" smtClean="0">
                <a:effectLst>
                  <a:outerShdw blurRad="38100" dist="38100" dir="2700000" algn="tl">
                    <a:srgbClr val="000000">
                      <a:alpha val="43137"/>
                    </a:srgbClr>
                  </a:outerShdw>
                </a:effectLst>
              </a:rPr>
              <a:t>Партнёры проекта</a:t>
            </a:r>
            <a:endParaRPr lang="ru-RU" u="sng" dirty="0">
              <a:effectLst>
                <a:outerShdw blurRad="38100" dist="38100" dir="2700000" algn="tl">
                  <a:srgbClr val="000000">
                    <a:alpha val="43137"/>
                  </a:srgbClr>
                </a:outerShdw>
              </a:effectLst>
            </a:endParaRPr>
          </a:p>
        </p:txBody>
      </p:sp>
      <p:pic>
        <p:nvPicPr>
          <p:cNvPr id="5" name="Рисунок 4"/>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8095" t="17647" r="35580" b="33438"/>
          <a:stretch/>
        </p:blipFill>
        <p:spPr>
          <a:xfrm>
            <a:off x="260250" y="1274172"/>
            <a:ext cx="2114550" cy="2619375"/>
          </a:xfrm>
        </p:spPr>
      </p:pic>
      <p:sp>
        <p:nvSpPr>
          <p:cNvPr id="4" name="Текст 3"/>
          <p:cNvSpPr>
            <a:spLocks noGrp="1"/>
          </p:cNvSpPr>
          <p:nvPr>
            <p:ph type="body" sz="quarter" idx="14"/>
          </p:nvPr>
        </p:nvSpPr>
        <p:spPr>
          <a:xfrm>
            <a:off x="2494307" y="1044000"/>
            <a:ext cx="2250000" cy="2745449"/>
          </a:xfrm>
        </p:spPr>
        <p:txBody>
          <a:bodyPr>
            <a:normAutofit fontScale="92500" lnSpcReduction="10000"/>
          </a:bodyPr>
          <a:lstStyle/>
          <a:p>
            <a:endParaRPr lang="ru-RU" dirty="0" smtClean="0"/>
          </a:p>
          <a:p>
            <a:pPr marL="0" indent="0">
              <a:buNone/>
            </a:pPr>
            <a:r>
              <a:rPr lang="ru-RU" sz="2000" dirty="0"/>
              <a:t>З</a:t>
            </a:r>
            <a:r>
              <a:rPr lang="ru-RU" sz="2000" dirty="0" smtClean="0"/>
              <a:t>аведующий </a:t>
            </a:r>
            <a:r>
              <a:rPr lang="ru-RU" sz="2000" dirty="0"/>
              <a:t>отделом религиозного образования и </a:t>
            </a:r>
            <a:r>
              <a:rPr lang="ru-RU" sz="2000" dirty="0" err="1"/>
              <a:t>катехизации</a:t>
            </a:r>
            <a:r>
              <a:rPr lang="ru-RU" sz="2000" dirty="0"/>
              <a:t> Мичуринской и </a:t>
            </a:r>
            <a:r>
              <a:rPr lang="ru-RU" sz="2000" dirty="0" err="1"/>
              <a:t>Моршанской</a:t>
            </a:r>
            <a:r>
              <a:rPr lang="ru-RU" sz="2000" dirty="0"/>
              <a:t> Епархии, иерей Иоанн Честных</a:t>
            </a:r>
          </a:p>
        </p:txBody>
      </p:sp>
      <p:cxnSp>
        <p:nvCxnSpPr>
          <p:cNvPr id="9" name="Прямая соединительная линия 8"/>
          <p:cNvCxnSpPr/>
          <p:nvPr/>
        </p:nvCxnSpPr>
        <p:spPr>
          <a:xfrm>
            <a:off x="4836000" y="806781"/>
            <a:ext cx="0" cy="5502219"/>
          </a:xfrm>
          <a:prstGeom prst="line">
            <a:avLst/>
          </a:prstGeom>
        </p:spPr>
        <p:style>
          <a:lnRef idx="1">
            <a:schemeClr val="dk1"/>
          </a:lnRef>
          <a:fillRef idx="0">
            <a:schemeClr val="dk1"/>
          </a:fillRef>
          <a:effectRef idx="0">
            <a:schemeClr val="dk1"/>
          </a:effectRef>
          <a:fontRef idx="minor">
            <a:schemeClr val="tx1"/>
          </a:fontRef>
        </p:style>
      </p:cxnSp>
      <p:sp>
        <p:nvSpPr>
          <p:cNvPr id="10" name="Заголовок 1"/>
          <p:cNvSpPr txBox="1">
            <a:spLocks/>
          </p:cNvSpPr>
          <p:nvPr/>
        </p:nvSpPr>
        <p:spPr>
          <a:xfrm>
            <a:off x="-491399" y="152533"/>
            <a:ext cx="57323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ru-RU" u="sng" dirty="0" smtClean="0">
                <a:effectLst>
                  <a:outerShdw blurRad="38100" dist="38100" dir="2700000" algn="tl">
                    <a:srgbClr val="000000">
                      <a:alpha val="43137"/>
                    </a:srgbClr>
                  </a:outerShdw>
                </a:effectLst>
              </a:rPr>
              <a:t>Руководители</a:t>
            </a:r>
          </a:p>
        </p:txBody>
      </p:sp>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37543" t="5631" r="13652" b="-5585"/>
          <a:stretch/>
        </p:blipFill>
        <p:spPr>
          <a:xfrm>
            <a:off x="235120" y="3902203"/>
            <a:ext cx="2164809" cy="2955797"/>
          </a:xfrm>
          <a:prstGeom prst="rect">
            <a:avLst/>
          </a:prstGeom>
        </p:spPr>
      </p:pic>
      <p:sp>
        <p:nvSpPr>
          <p:cNvPr id="12" name="Текст 3"/>
          <p:cNvSpPr txBox="1">
            <a:spLocks/>
          </p:cNvSpPr>
          <p:nvPr/>
        </p:nvSpPr>
        <p:spPr>
          <a:xfrm>
            <a:off x="2526280" y="3789449"/>
            <a:ext cx="1904721" cy="2745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smtClean="0"/>
          </a:p>
          <a:p>
            <a:pPr marL="0" indent="0">
              <a:buFont typeface="Arial" panose="020B0604020202020204" pitchFamily="34" charset="0"/>
              <a:buNone/>
            </a:pPr>
            <a:r>
              <a:rPr lang="ru-RU" sz="1900" dirty="0" smtClean="0"/>
              <a:t>Педагог-психолог МБОУ «Первомайская СОШ»</a:t>
            </a:r>
          </a:p>
          <a:p>
            <a:pPr marL="0" indent="0">
              <a:buFont typeface="Arial" panose="020B0604020202020204" pitchFamily="34" charset="0"/>
              <a:buNone/>
            </a:pPr>
            <a:r>
              <a:rPr lang="ru-RU" sz="1900" dirty="0" smtClean="0"/>
              <a:t>Осипова Марина Олеговна</a:t>
            </a:r>
            <a:endParaRPr lang="ru-RU" sz="1900" dirty="0"/>
          </a:p>
        </p:txBody>
      </p:sp>
      <p:sp>
        <p:nvSpPr>
          <p:cNvPr id="13" name="Текст 3"/>
          <p:cNvSpPr txBox="1">
            <a:spLocks/>
          </p:cNvSpPr>
          <p:nvPr/>
        </p:nvSpPr>
        <p:spPr>
          <a:xfrm>
            <a:off x="6003627" y="3789449"/>
            <a:ext cx="2567373" cy="2745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smtClean="0"/>
          </a:p>
          <a:p>
            <a:pPr marL="0" indent="0">
              <a:buNone/>
            </a:pPr>
            <a:r>
              <a:rPr lang="ru-RU" sz="1900" dirty="0" smtClean="0"/>
              <a:t>Руководитель</a:t>
            </a:r>
          </a:p>
          <a:p>
            <a:pPr marL="0" indent="0">
              <a:buNone/>
            </a:pPr>
            <a:r>
              <a:rPr lang="ru-RU" sz="1900" dirty="0" smtClean="0"/>
              <a:t>АНО «ПРОСТРАНСТВО РАВНЫХ»</a:t>
            </a:r>
          </a:p>
          <a:p>
            <a:pPr marL="0" indent="0">
              <a:buNone/>
            </a:pPr>
            <a:r>
              <a:rPr lang="ru-RU" sz="1900" dirty="0" smtClean="0"/>
              <a:t>Гусева Елизавета Николаевна</a:t>
            </a:r>
            <a:endParaRPr lang="ru-RU" sz="1900" dirty="0"/>
          </a:p>
        </p:txBody>
      </p:sp>
      <p:pic>
        <p:nvPicPr>
          <p:cNvPr id="14" name="Рисунок 13"/>
          <p:cNvPicPr>
            <a:picLocks noChangeAspect="1"/>
          </p:cNvPicPr>
          <p:nvPr/>
        </p:nvPicPr>
        <p:blipFill rotWithShape="1">
          <a:blip r:embed="rId4"/>
          <a:srcRect l="14086" t="13434" b="919"/>
          <a:stretch/>
        </p:blipFill>
        <p:spPr>
          <a:xfrm>
            <a:off x="6082234" y="1359000"/>
            <a:ext cx="1921230" cy="2868904"/>
          </a:xfrm>
          <a:prstGeom prst="rect">
            <a:avLst/>
          </a:prstGeom>
        </p:spPr>
      </p:pic>
      <p:sp>
        <p:nvSpPr>
          <p:cNvPr id="15" name="Текст 3"/>
          <p:cNvSpPr txBox="1">
            <a:spLocks/>
          </p:cNvSpPr>
          <p:nvPr/>
        </p:nvSpPr>
        <p:spPr>
          <a:xfrm>
            <a:off x="9095228" y="806781"/>
            <a:ext cx="2567373" cy="2745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smtClean="0"/>
          </a:p>
          <a:p>
            <a:pPr marL="0" indent="0">
              <a:buNone/>
            </a:pPr>
            <a:r>
              <a:rPr lang="ru-RU" sz="1900" dirty="0" smtClean="0"/>
              <a:t>Депутат Тамбовской областной Думы </a:t>
            </a:r>
          </a:p>
          <a:p>
            <a:pPr marL="0" indent="0">
              <a:buNone/>
            </a:pPr>
            <a:r>
              <a:rPr lang="ru-RU" sz="1900" dirty="0" smtClean="0"/>
              <a:t>Хаустов Сергей Валерьевич</a:t>
            </a:r>
            <a:endParaRPr lang="ru-RU" sz="1900" dirty="0"/>
          </a:p>
        </p:txBody>
      </p:sp>
      <p:pic>
        <p:nvPicPr>
          <p:cNvPr id="16" name="Рисунок 15"/>
          <p:cNvPicPr>
            <a:picLocks noChangeAspect="1"/>
          </p:cNvPicPr>
          <p:nvPr/>
        </p:nvPicPr>
        <p:blipFill rotWithShape="1">
          <a:blip r:embed="rId5"/>
          <a:srcRect l="24920" t="22004" r="48833" b="49125"/>
          <a:stretch/>
        </p:blipFill>
        <p:spPr>
          <a:xfrm>
            <a:off x="9095228" y="2742904"/>
            <a:ext cx="2025000" cy="2970000"/>
          </a:xfrm>
          <a:prstGeom prst="rect">
            <a:avLst/>
          </a:prstGeom>
        </p:spPr>
      </p:pic>
    </p:spTree>
    <p:extLst>
      <p:ext uri="{BB962C8B-B14F-4D97-AF65-F5344CB8AC3E}">
        <p14:creationId xmlns:p14="http://schemas.microsoft.com/office/powerpoint/2010/main" val="64871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Другая 1">
      <a:dk1>
        <a:srgbClr val="167373"/>
      </a:dk1>
      <a:lt1>
        <a:srgbClr val="DCEFEB"/>
      </a:lt1>
      <a:dk2>
        <a:srgbClr val="000000"/>
      </a:dk2>
      <a:lt2>
        <a:srgbClr val="FFFFFF"/>
      </a:lt2>
      <a:accent1>
        <a:srgbClr val="1E3259"/>
      </a:accent1>
      <a:accent2>
        <a:srgbClr val="167373"/>
      </a:accent2>
      <a:accent3>
        <a:srgbClr val="60BFBF"/>
      </a:accent3>
      <a:accent4>
        <a:srgbClr val="F2C849"/>
      </a:accent4>
      <a:accent5>
        <a:srgbClr val="F29191"/>
      </a:accent5>
      <a:accent6>
        <a:srgbClr val="DCEFEB"/>
      </a:accent6>
      <a:hlink>
        <a:srgbClr val="1E3259"/>
      </a:hlink>
      <a:folHlink>
        <a:srgbClr val="60BFBF"/>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TotalTime>
  <Words>873</Words>
  <Application>Microsoft Office PowerPoint</Application>
  <PresentationFormat>Широкоэкранный</PresentationFormat>
  <Paragraphs>107</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Тема Office</vt:lpstr>
      <vt:lpstr>Презентация PowerPoint</vt:lpstr>
      <vt:lpstr>Цель проекта: многодетность, как норма современного общества</vt:lpstr>
      <vt:lpstr>Демография района 1071 ребёнок в многодетных семьях</vt:lpstr>
      <vt:lpstr>Уровень демографии меняется через сознание молодых людей</vt:lpstr>
      <vt:lpstr>Реализация проекта</vt:lpstr>
      <vt:lpstr>Необходимость в создании Первомайской службы милосердия</vt:lpstr>
      <vt:lpstr>Мероприятия с участием многодетных семей в 2022-2023 году</vt:lpstr>
      <vt:lpstr>Активисты многодетные семьи</vt:lpstr>
      <vt:lpstr>Партнёры проекта</vt:lpstr>
      <vt:lpstr>Результаты</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психолог</cp:lastModifiedBy>
  <cp:revision>54</cp:revision>
  <dcterms:created xsi:type="dcterms:W3CDTF">2020-06-20T14:12:20Z</dcterms:created>
  <dcterms:modified xsi:type="dcterms:W3CDTF">2023-03-22T11:04:49Z</dcterms:modified>
</cp:coreProperties>
</file>