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69" r:id="rId2"/>
    <p:sldId id="258" r:id="rId3"/>
    <p:sldId id="259" r:id="rId4"/>
    <p:sldId id="260" r:id="rId5"/>
    <p:sldId id="261" r:id="rId6"/>
    <p:sldId id="277" r:id="rId7"/>
    <p:sldId id="270" r:id="rId8"/>
    <p:sldId id="262" r:id="rId9"/>
    <p:sldId id="263" r:id="rId10"/>
    <p:sldId id="276" r:id="rId11"/>
    <p:sldId id="272" r:id="rId12"/>
    <p:sldId id="264" r:id="rId13"/>
    <p:sldId id="265" r:id="rId14"/>
    <p:sldId id="266" r:id="rId15"/>
    <p:sldId id="267" r:id="rId16"/>
    <p:sldId id="268" r:id="rId17"/>
    <p:sldId id="273" r:id="rId18"/>
    <p:sldId id="275" r:id="rId19"/>
    <p:sldId id="278" r:id="rId20"/>
    <p:sldId id="279" r:id="rId21"/>
    <p:sldId id="280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2FD9B-D75A-4FC3-B4EC-E52157178CCF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37E6-CBB1-43A7-95B6-08841BE33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3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C9094-4315-4D02-A5A3-97B9AAEE259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7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\\PROXYTMK\Kaznina T.V\Для Директора\Герб Тобольс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4493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8"/>
          <p:cNvSpPr>
            <a:spLocks noChangeArrowheads="1"/>
          </p:cNvSpPr>
          <p:nvPr/>
        </p:nvSpPr>
        <p:spPr bwMode="auto">
          <a:xfrm>
            <a:off x="1908175" y="404813"/>
            <a:ext cx="529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827088" y="0"/>
            <a:ext cx="71262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</a:rPr>
              <a:t>ГАПОУ ТО «ТОБОЛЬСКИЙ МЕДИЦИНСКИЙ КОЛЛЕДЖ ИМЕНИ В. СОЛДАТОВА»</a:t>
            </a:r>
            <a:br>
              <a:rPr lang="ru-RU" altLang="ru-RU" sz="1400" b="1" dirty="0">
                <a:solidFill>
                  <a:srgbClr val="FF0000"/>
                </a:solidFill>
              </a:rPr>
            </a:br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780928"/>
            <a:ext cx="7892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Социально-ориентированный проект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«Движение – жизнь!»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79" y="360876"/>
            <a:ext cx="4859476" cy="413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31199" r="19586" b="24970"/>
          <a:stretch/>
        </p:blipFill>
        <p:spPr>
          <a:xfrm>
            <a:off x="179512" y="433845"/>
            <a:ext cx="1820441" cy="1283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434128" y="5805264"/>
            <a:ext cx="4519247" cy="579004"/>
            <a:chOff x="2735" y="3133333"/>
            <a:chExt cx="10447976" cy="132991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735" y="3133333"/>
              <a:ext cx="9146533" cy="1324009"/>
              <a:chOff x="1805762" y="2144140"/>
              <a:chExt cx="13030372" cy="1873914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86" r="16446"/>
              <a:stretch/>
            </p:blipFill>
            <p:spPr>
              <a:xfrm>
                <a:off x="8603763" y="2208310"/>
                <a:ext cx="1898232" cy="1780456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762" y="2152686"/>
                <a:ext cx="5007085" cy="1780456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83" r="13842"/>
              <a:stretch/>
            </p:blipFill>
            <p:spPr>
              <a:xfrm>
                <a:off x="10566767" y="2239323"/>
                <a:ext cx="2361839" cy="1778731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26" r="21976"/>
              <a:stretch/>
            </p:blipFill>
            <p:spPr>
              <a:xfrm>
                <a:off x="12928606" y="2239326"/>
                <a:ext cx="1907528" cy="1778728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7619" y="2144140"/>
                <a:ext cx="1661372" cy="1797549"/>
              </a:xfrm>
              <a:prstGeom prst="rect">
                <a:avLst/>
              </a:prstGeom>
            </p:spPr>
          </p:pic>
        </p:grp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42"/>
            <a:stretch/>
          </p:blipFill>
          <p:spPr>
            <a:xfrm>
              <a:off x="9140310" y="3200585"/>
              <a:ext cx="1310401" cy="1262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86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 реализации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Начало реализации первого этапа проекта: ноябрь 2016года;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Предприятие изготовитель наклеек: ООО «Дюжина»;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Всего изготовлено наклеек: 24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Размеры наклеек: верхняя – 70см х 7,5см</a:t>
            </a:r>
          </a:p>
          <a:p>
            <a:pPr marL="11430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нижняя – 140 см х 7,5см;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Фон наклеек: светло – бежевый;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Цвет букв: темно-фиолетовый;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-Начало реализации второго этапа проекта: январь 2018 года;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-Всего изготовлено наклеек: 140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Финансирование проекта: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ТобМК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им. 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В. Солдатова.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Пример оформления лестничного пролета (второй этап реализации проекта)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28772"/>
              </p:ext>
            </p:extLst>
          </p:nvPr>
        </p:nvGraphicFramePr>
        <p:xfrm>
          <a:off x="323528" y="2132856"/>
          <a:ext cx="8525857" cy="368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5857"/>
              </a:tblGrid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                 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- 1,2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калории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11.                    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Diagnosis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bona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curatio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bona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7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12.              Правильный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диагноз-хорошее лечение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6.              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Hygiena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amica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valetudinis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Гигиена-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подруга здоровья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3.  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Secundum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est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2.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Успех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начинается здесь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1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600" y="1590853"/>
            <a:ext cx="698477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первого лестничного пролета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Реализация проекта (2016г.)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андр\Desktop\ФОТО 2016\100ANDRO\DSC_05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00808"/>
            <a:ext cx="2808312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лександр\Desktop\ФОТО 2016\100ANDRO\DSC_05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772816"/>
            <a:ext cx="3024336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Реализация проекта (2016г.)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андр\Desktop\ФОТО 2016\100ANDRO\DSC_0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075" y="1719840"/>
            <a:ext cx="248134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лександр\Desktop\ФОТО 2016\100ANDRO\DSC_05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691889"/>
            <a:ext cx="360039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андр\Desktop\ФОТО 2016\100ANDRO\DSC_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1908"/>
            <a:ext cx="3528392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Реализация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андр\Desktop\ФОТО 2016\100ANDRO\DSC_0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28800"/>
            <a:ext cx="3096344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лександр\Desktop\ФОТО 2016\100ANDRO\DSC_0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1719840"/>
            <a:ext cx="3192158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Реализация проекта (2016г.)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андр\Desktop\ФОТО 2016\100ANDRO\DSC_0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1719840"/>
            <a:ext cx="3528392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лександр\Desktop\ФОТО 2016\100ANDRO\DSC_05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719840"/>
            <a:ext cx="3600399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Реализация проекта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(22 фармация)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андр\Desktop\ФОТО 2016\100ANDRO\DSC_0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700808"/>
            <a:ext cx="345638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Реализация проекта (2018г.)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C:\Users\Александр\Desktop\ЛЕСТНИЦА ФОТО СТАТЬЯ\DCIM\100ANDRO\DSC_067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417694" cy="381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Александр\Desktop\ЛЕСТНИЦА ФОТО СТАТЬЯ\DCIM\100ANDRO\DSC_067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75456"/>
            <a:ext cx="3384376" cy="389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2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Реализация проекта (2018г.)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лександр\Desktop\ЛЕСТНИЦА ФОТО СТАТЬЯ\DCIM\100ANDRO\DSC_0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752528" cy="50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проекта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(2021 г.)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733167"/>
            <a:ext cx="4038600" cy="4407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52839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наклейки\IMG_20220115_083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16424" cy="49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1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Цель проекта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Пропаганда здорового образа жизни среди студентов и преподавателей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колледжа;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Привлечь внимание к физическому упражнению ходьба по лестнице.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проекта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(2023 г.)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s://sun9-50.userapi.com/impg/zwV8gG7YUAQQGkjGpt3gH5JaxgVuRd10_p0r4w/jfixCN2C96k.jpg?size=960x720&amp;quality=95&amp;sign=1c3038c102adda41f44e2ba0d367d5a6&amp;type=album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248472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sun9-36.userapi.com/impg/HaSnXcbI7KbzMoj90FKDirxCT_yBYqf9BrAzDA/qnTR-SBzq-A.jpg?size=810x1080&amp;quality=95&amp;sign=1b44304628228f1701d7daeb9f84163d&amp;type=album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01844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74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проекта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(2023 г.)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s://sun9-76.userapi.com/impg/2YWtkr40-VMXsrPkZ4zSAVt9Zsc8klT2BSOAzg/qq3NKeqjXvM.jpg?size=810x1080&amp;quality=95&amp;sign=68725d7bae9033c0995304e81ae69c29&amp;type=album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024336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sun9-19.userapi.com/impg/lrsGBXtiE6OmwccXYtZr5iZ1RMv-hskWBIXbgQ/BVojFtS0zbU.jpg?size=810x1080&amp;quality=95&amp;sign=9fb11430c08d5c64928721c581ef89dc&amp;type=album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168351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703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Спасибо </a:t>
            </a:r>
            <a:r>
              <a:rPr lang="ru-RU" b="1" dirty="0" smtClean="0">
                <a:solidFill>
                  <a:srgbClr val="002060"/>
                </a:solidFill>
              </a:rPr>
              <a:t>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m0-tub-ru.yandex.net/i?id=f0bcbdf6a5b56c5c73b1b96eec3c8af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94317"/>
            <a:ext cx="4095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Задачи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ерез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использование наклеек с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пословицами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 роли  двигательной активности на ступеньках лестничных пролетов пропагандировать важность ходьбы   для сохранения и укрепления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9154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Направления деятельности проекта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Сохранение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 укрепление здоровья студентов и преподавателей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колледжа;</a:t>
            </a:r>
          </a:p>
          <a:p>
            <a:pPr marL="457200" indent="-457200" algn="ctr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Профилактика гиподинамии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Ожидаемые результаты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Улучшение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состояния здоровья у студентов и преподавателей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колледжа;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Повышение выносливости и работоспособности;</a:t>
            </a: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Равиль\Desktop\Лестница 2.jpg"/>
          <p:cNvPicPr>
            <a:picLocks noChangeAspect="1" noChangeArrowheads="1"/>
          </p:cNvPicPr>
          <p:nvPr/>
        </p:nvPicPr>
        <p:blipFill>
          <a:blip r:embed="rId2"/>
          <a:srcRect l="22990" t="53754" r="14917" b="37204"/>
          <a:stretch>
            <a:fillRect/>
          </a:stretch>
        </p:blipFill>
        <p:spPr bwMode="auto">
          <a:xfrm>
            <a:off x="611560" y="4725144"/>
            <a:ext cx="8077200" cy="1020763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4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Тобольский медицинский колледж имени Володи Солдатова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колледж 140 добры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8460432" cy="53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Целевая аудитория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студенты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преподаватели колледжа</a:t>
            </a:r>
          </a:p>
        </p:txBody>
      </p:sp>
      <p:pic>
        <p:nvPicPr>
          <p:cNvPr id="4" name="Picture 9" descr="_DSC0151"/>
          <p:cNvPicPr>
            <a:picLocks noChangeAspect="1" noChangeArrowheads="1"/>
          </p:cNvPicPr>
          <p:nvPr/>
        </p:nvPicPr>
        <p:blipFill>
          <a:blip r:embed="rId2"/>
          <a:srcRect l="8664" t="17570" r="21326" b="19377"/>
          <a:stretch>
            <a:fillRect/>
          </a:stretch>
        </p:blipFill>
        <p:spPr bwMode="auto">
          <a:xfrm rot="-306409">
            <a:off x="231836" y="2638729"/>
            <a:ext cx="5029200" cy="3017838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5" name="Picture 12" descr="i?id=b6dbd0dc5bf4c0e004dc09cb313efff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0195">
            <a:off x="4292630" y="2657809"/>
            <a:ext cx="4575175" cy="3087688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Оформление лестничных пролетов колледжа (Первый этап реализации проекта)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953744"/>
              </p:ext>
            </p:extLst>
          </p:nvPr>
        </p:nvGraphicFramePr>
        <p:xfrm>
          <a:off x="251518" y="1772816"/>
          <a:ext cx="8568953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367"/>
                <a:gridCol w="3933965"/>
                <a:gridCol w="3141621"/>
              </a:tblGrid>
              <a:tr h="1356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Лестничные пролеты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Наклейки </a:t>
                      </a:r>
                      <a:r>
                        <a:rPr lang="ru-RU" sz="1600" b="1" dirty="0">
                          <a:effectLst/>
                        </a:rPr>
                        <a:t>нижней ступеньки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Наклейки </a:t>
                      </a:r>
                      <a:r>
                        <a:rPr lang="ru-RU" sz="1600" b="1" dirty="0">
                          <a:effectLst/>
                        </a:rPr>
                        <a:t>верхней ступеньки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3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Успех начинается здесь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- 1,2 калории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Движение – всех целей достижение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– 2 калории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Чем тоньше талия, тем длиннее жизнь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– 4 калории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Крепкое сердце у того, кто его укрепляет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-  5 калорий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Движение  - спутник здоровья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– 6 калорий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останавливайся и все получится   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- 8 калорий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Оформление лестничных пролетов </a:t>
            </a:r>
            <a:r>
              <a:rPr lang="ru-RU" sz="2400" b="1" dirty="0" err="1" smtClean="0">
                <a:solidFill>
                  <a:srgbClr val="002060"/>
                </a:solidFill>
              </a:rPr>
              <a:t>Симуляционного</a:t>
            </a:r>
            <a:r>
              <a:rPr lang="ru-RU" sz="2400" b="1" dirty="0" smtClean="0">
                <a:solidFill>
                  <a:srgbClr val="002060"/>
                </a:solidFill>
              </a:rPr>
              <a:t> центра (первый этап реализации проекта)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296611"/>
              </p:ext>
            </p:extLst>
          </p:nvPr>
        </p:nvGraphicFramePr>
        <p:xfrm>
          <a:off x="323528" y="1708309"/>
          <a:ext cx="8424935" cy="4889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8268"/>
                <a:gridCol w="3867847"/>
                <a:gridCol w="3088820"/>
              </a:tblGrid>
              <a:tr h="10138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Лестничные пролеты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Наклейки </a:t>
                      </a:r>
                      <a:r>
                        <a:rPr lang="ru-RU" sz="1400" b="1" dirty="0">
                          <a:effectLst/>
                        </a:rPr>
                        <a:t>нижней ступеньки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Наклейки </a:t>
                      </a:r>
                      <a:r>
                        <a:rPr lang="ru-RU" sz="1400" b="1" dirty="0">
                          <a:effectLst/>
                        </a:rPr>
                        <a:t>верхней ступеньки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55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Успех начинается здесь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- 1,2 калории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Движение – всех целей достижение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– 2 калории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Чем тоньше талия, тем длиннее жизнь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– 4 калории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Крепкое сердце у того, кто его укрепляет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-  5 калорий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Движение  - спутник здоровья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– 6 калорий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Двигайся больше - проживешь дольше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</a:rPr>
                        <a:t>– 8 калорий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59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Ходьба повышает уровень «полезного» холестерина крови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   – 9 калорий</a:t>
                      </a:r>
                      <a:endParaRPr lang="ru-RU" sz="12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Не останавливайся и все получится   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          -  10 калорий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289</TotalTime>
  <Words>468</Words>
  <Application>Microsoft Office PowerPoint</Application>
  <PresentationFormat>Экран (4:3)</PresentationFormat>
  <Paragraphs>108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Презентация PowerPoint</vt:lpstr>
      <vt:lpstr>Цель проекта</vt:lpstr>
      <vt:lpstr>Задачи</vt:lpstr>
      <vt:lpstr>Направления деятельности проекта</vt:lpstr>
      <vt:lpstr>Ожидаемые результаты</vt:lpstr>
      <vt:lpstr>Тобольский медицинский колледж имени Володи Солдатова</vt:lpstr>
      <vt:lpstr>Целевая аудитория</vt:lpstr>
      <vt:lpstr>Оформление лестничных пролетов колледжа (Первый этап реализации проекта)</vt:lpstr>
      <vt:lpstr>Оформление лестничных пролетов Симуляционного центра (первый этап реализации проекта)</vt:lpstr>
      <vt:lpstr>Условия реализации проекта</vt:lpstr>
      <vt:lpstr>Пример оформления лестничного пролета (второй этап реализации проекта)</vt:lpstr>
      <vt:lpstr>Реализация проекта (2016г.)</vt:lpstr>
      <vt:lpstr>Реализация проекта (2016г.)</vt:lpstr>
      <vt:lpstr>Реализация проекта</vt:lpstr>
      <vt:lpstr>Реализация проекта (2016г.)</vt:lpstr>
      <vt:lpstr>Реализация проекта (22 фармация)</vt:lpstr>
      <vt:lpstr>Реализация проекта (2018г.)</vt:lpstr>
      <vt:lpstr>Реализация проекта (2018г.)</vt:lpstr>
      <vt:lpstr>Реализация проекта (2021 г.)</vt:lpstr>
      <vt:lpstr>Реализация проекта (2023 г.)</vt:lpstr>
      <vt:lpstr>Реализация проекта (2023 г.)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58</cp:revision>
  <dcterms:created xsi:type="dcterms:W3CDTF">2016-12-10T09:32:50Z</dcterms:created>
  <dcterms:modified xsi:type="dcterms:W3CDTF">2023-04-27T16:05:54Z</dcterms:modified>
</cp:coreProperties>
</file>