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60" r:id="rId2"/>
    <p:sldId id="257" r:id="rId3"/>
    <p:sldId id="263" r:id="rId4"/>
    <p:sldId id="258" r:id="rId5"/>
    <p:sldId id="259" r:id="rId6"/>
    <p:sldId id="264" r:id="rId7"/>
    <p:sldId id="265" r:id="rId8"/>
    <p:sldId id="262" r:id="rId9"/>
    <p:sldId id="261" r:id="rId10"/>
    <p:sldId id="267" r:id="rId11"/>
    <p:sldId id="268" r:id="rId12"/>
    <p:sldId id="269" r:id="rId13"/>
    <p:sldId id="270" r:id="rId14"/>
    <p:sldId id="271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66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3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18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635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8560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815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857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04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81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46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7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30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51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1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52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9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67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6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3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9EA744C-FE01-496A-A041-ED93458D1002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182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620688"/>
            <a:ext cx="763284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290775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200" b="1" dirty="0" smtClean="0"/>
              <a:t>Профилактика</a:t>
            </a:r>
            <a:r>
              <a:rPr lang="ru-RU" b="1" dirty="0" smtClean="0"/>
              <a:t> </a:t>
            </a:r>
            <a:r>
              <a:rPr lang="ru-RU" sz="2200" b="1" dirty="0" smtClean="0"/>
              <a:t>заболеваний как основа здорового общества.</a:t>
            </a:r>
            <a:r>
              <a:rPr lang="ru-RU" sz="2200" b="1" dirty="0" smtClean="0">
                <a:latin typeface="+mn-lt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r>
              <a:rPr lang="ru-RU" sz="2700" b="1" dirty="0" smtClean="0">
                <a:solidFill>
                  <a:srgbClr val="FF0000"/>
                </a:solidFill>
                <a:latin typeface="+mn-lt"/>
              </a:rPr>
              <a:t>«ОБЩЕСТВЕННОЕ ДВИЖЕНИЕ,ЗДОРОВЫЙ ОБРАЗ ЖИЗНИ»</a:t>
            </a:r>
            <a:r>
              <a:rPr lang="ru-RU" sz="2700" b="1" dirty="0">
                <a:solidFill>
                  <a:srgbClr val="FF0000"/>
                </a:solidFill>
                <a:latin typeface="+mn-lt"/>
              </a:rPr>
              <a:t> </a:t>
            </a:r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+mn-lt"/>
              </a:rPr>
            </a:b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prstGeom prst="roundRect">
            <a:avLst>
              <a:gd name="adj" fmla="val 42485"/>
            </a:avLst>
          </a:prstGeom>
          <a:noFill/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Молодкина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Е.Г.,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Янушко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Ю.В.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ГБУСО МО «КЦСОР Можайский»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2026г.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04856" cy="792088"/>
          </a:xfrm>
        </p:spPr>
        <p:txBody>
          <a:bodyPr>
            <a:normAutofit/>
          </a:bodyPr>
          <a:lstStyle/>
          <a:p>
            <a:r>
              <a:rPr lang="ru-RU" sz="2200" i="1" dirty="0" smtClean="0">
                <a:solidFill>
                  <a:srgbClr val="FF0000"/>
                </a:solidFill>
                <a:latin typeface="+mn-lt"/>
              </a:rPr>
              <a:t>«Физическое воспитание детей»</a:t>
            </a:r>
            <a:endParaRPr lang="ru-RU" sz="2200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348880"/>
            <a:ext cx="1896020" cy="18960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834" y="1412776"/>
            <a:ext cx="3670371" cy="4893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290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04631"/>
            <a:ext cx="4145639" cy="3312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3932699" cy="30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2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84988"/>
            <a:ext cx="4127350" cy="30955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62464"/>
            <a:ext cx="4090771" cy="30680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896020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33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96952"/>
            <a:ext cx="3888432" cy="324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381642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48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 «Беседа с родителями о здоровом образе жизни их детей »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4104456" cy="32573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31867"/>
            <a:ext cx="3744416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97152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2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73216"/>
            <a:ext cx="6554867" cy="10081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«Личная гигиена» 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5" y="268442"/>
            <a:ext cx="3064521" cy="22983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2656"/>
            <a:ext cx="3312368" cy="48196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39" y="2802745"/>
            <a:ext cx="3202709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9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3600400" cy="42484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95536" y="836712"/>
            <a:ext cx="6347405" cy="792088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09" y="332656"/>
            <a:ext cx="2592288" cy="41044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865" y="4924699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7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Цель проекта</a:t>
            </a:r>
            <a:r>
              <a:rPr lang="ru-RU" b="1" dirty="0"/>
              <a:t>: </a:t>
            </a:r>
            <a:endParaRPr lang="ru-RU" b="1" dirty="0" smtClean="0"/>
          </a:p>
          <a:p>
            <a:r>
              <a:rPr lang="ru-RU" b="1" dirty="0" smtClean="0"/>
              <a:t>-    </a:t>
            </a:r>
            <a:r>
              <a:rPr lang="ru-RU" b="1" dirty="0"/>
              <a:t>С</a:t>
            </a:r>
            <a:r>
              <a:rPr lang="ru-RU" b="1" dirty="0" smtClean="0"/>
              <a:t>формировать у участников потребность в здоровом образе жизни</a:t>
            </a:r>
            <a:endParaRPr lang="ru-RU" b="1" dirty="0"/>
          </a:p>
          <a:p>
            <a:pPr marL="285750" indent="-285750">
              <a:buFontTx/>
              <a:buChar char="-"/>
            </a:pPr>
            <a:r>
              <a:rPr lang="ru-RU" b="1" dirty="0" smtClean="0"/>
              <a:t>Понимание изначальности и необходимости здоровья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Воспитать активную жизненную позицию, ответственное отношение к своему здоровью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Сохранить и укрепить физическое здоровье участников проекта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Популяризировать преимущество здорового образа жизни  </a:t>
            </a:r>
            <a:endParaRPr lang="ru-RU" b="1" dirty="0"/>
          </a:p>
          <a:p>
            <a:r>
              <a:rPr lang="ru-RU" b="1" dirty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b="1" dirty="0" smtClean="0"/>
              <a:t>Вызвать интерес к проблеме здоровья, желание задуматься над тем, что здоровье- самое ценное достояние человека.</a:t>
            </a:r>
          </a:p>
          <a:p>
            <a:pPr marL="342900" indent="-342900" algn="just">
              <a:buAutoNum type="arabicPeriod"/>
            </a:pPr>
            <a:r>
              <a:rPr lang="ru-RU" b="1" dirty="0" smtClean="0"/>
              <a:t>Сформировать представление о значении питания, физической культуры в жизни человека.</a:t>
            </a:r>
          </a:p>
          <a:p>
            <a:pPr algn="just"/>
            <a:r>
              <a:rPr lang="ru-RU" b="1" dirty="0" smtClean="0"/>
              <a:t>3</a:t>
            </a:r>
            <a:r>
              <a:rPr lang="ru-RU" b="1" dirty="0"/>
              <a:t>. </a:t>
            </a:r>
            <a:r>
              <a:rPr lang="ru-RU" b="1" dirty="0" smtClean="0"/>
              <a:t>  Развивать умение рассуждать, анализировать, обобщать полученные</a:t>
            </a:r>
          </a:p>
          <a:p>
            <a:pPr algn="just"/>
            <a:r>
              <a:rPr lang="ru-RU" b="1" dirty="0" smtClean="0"/>
              <a:t>      знания.</a:t>
            </a:r>
          </a:p>
          <a:p>
            <a:pPr algn="just"/>
            <a:r>
              <a:rPr lang="ru-RU" b="1" dirty="0" smtClean="0"/>
              <a:t>   </a:t>
            </a:r>
            <a:endParaRPr lang="ru-RU" b="1" dirty="0"/>
          </a:p>
          <a:p>
            <a:pPr marL="342900" indent="-342900" algn="just">
              <a:buAutoNum type="arabicPeriod" startAt="4"/>
            </a:pPr>
            <a:r>
              <a:rPr lang="ru-RU" b="1" dirty="0" smtClean="0"/>
              <a:t>Воспитать чувства любви и заботы к собственному организму.</a:t>
            </a:r>
          </a:p>
          <a:p>
            <a:pPr marL="342900" indent="-342900" algn="just">
              <a:buAutoNum type="arabicPeriod" startAt="4"/>
            </a:pPr>
            <a:r>
              <a:rPr lang="ru-RU" b="1" dirty="0" smtClean="0"/>
              <a:t>Формировать у детей коммуникативные навыки.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27588"/>
            <a:ext cx="1896020" cy="143095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4380" y="296429"/>
            <a:ext cx="5742384" cy="88152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sz="2800" b="1" dirty="0">
                <a:solidFill>
                  <a:srgbClr val="FF0000"/>
                </a:solidFill>
                <a:latin typeface="+mn-lt"/>
              </a:rPr>
              <a:t>ФОРМЫ РАБОТЫ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724" y="1177952"/>
            <a:ext cx="84005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/>
              <a:t>Социальные акции.</a:t>
            </a:r>
          </a:p>
          <a:p>
            <a:endParaRPr lang="ru-RU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/>
              <a:t>Беседы </a:t>
            </a:r>
            <a:r>
              <a:rPr lang="ru-RU" sz="2000" b="1" dirty="0"/>
              <a:t>и </a:t>
            </a:r>
            <a:r>
              <a:rPr lang="ru-RU" sz="2000" b="1" dirty="0" smtClean="0"/>
              <a:t>занятия.</a:t>
            </a:r>
            <a:endParaRPr lang="ru-RU" sz="2000" b="1" dirty="0"/>
          </a:p>
          <a:p>
            <a:endParaRPr lang="ru-RU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/>
              <a:t>Викторины  о спорте.</a:t>
            </a:r>
            <a:endParaRPr lang="ru-RU" sz="2000" b="1" dirty="0"/>
          </a:p>
          <a:p>
            <a:endParaRPr lang="ru-RU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/>
              <a:t>Культурно–массовые мероприятия (праздники,  развлечения, </a:t>
            </a:r>
            <a:r>
              <a:rPr lang="ru-RU" sz="2000" b="1" dirty="0" err="1" smtClean="0"/>
              <a:t>и.т.д</a:t>
            </a:r>
            <a:r>
              <a:rPr lang="ru-RU" sz="2000" b="1" dirty="0"/>
              <a:t>.)</a:t>
            </a:r>
          </a:p>
          <a:p>
            <a:endParaRPr lang="ru-RU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/>
              <a:t>Обучающие мероприятия </a:t>
            </a:r>
          </a:p>
          <a:p>
            <a:endParaRPr lang="ru-RU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/>
              <a:t>Спортивные игры</a:t>
            </a:r>
            <a:endParaRPr lang="ru-RU" sz="2000" b="1" dirty="0"/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37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5472608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476672"/>
            <a:ext cx="6696744" cy="1008111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Комплексный центр </a:t>
            </a:r>
            <a:r>
              <a:rPr lang="ru-RU" sz="2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 «Можайский»</a:t>
            </a:r>
            <a:r>
              <a:rPr lang="ru-RU" sz="2800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+mn-lt"/>
              </a:rPr>
            </a:b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365104"/>
            <a:ext cx="1896020" cy="1896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68961"/>
            <a:ext cx="3846173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38519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552" y="1268760"/>
            <a:ext cx="6120680" cy="64807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ЗАНЯТИЕ</a:t>
            </a:r>
            <a:r>
              <a:rPr lang="ru-RU" sz="36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+mn-lt"/>
              </a:rPr>
            </a:br>
            <a:r>
              <a:rPr lang="ru-RU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«ПОНЯТИЕ ЗДОРОВЬЕ»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04603"/>
            <a:ext cx="1896020" cy="1896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620688"/>
            <a:ext cx="6192688" cy="129614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ВИКТОРИНЫ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«ОСНОВЫ ЗДОРОВОГО ОБРАЗА ЖИЗНИ 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04603"/>
            <a:ext cx="1896020" cy="18960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96952"/>
            <a:ext cx="3010520" cy="2288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2"/>
            <a:ext cx="398465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031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548680"/>
            <a:ext cx="6336704" cy="961436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>
                <a:solidFill>
                  <a:srgbClr val="FF0000"/>
                </a:solidFill>
                <a:latin typeface="+mn-lt"/>
              </a:rPr>
              <a:t>ВИКТОРИНА </a:t>
            </a:r>
            <a:br>
              <a:rPr lang="ru-RU" sz="2200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2200" i="1" dirty="0" smtClean="0">
                <a:solidFill>
                  <a:srgbClr val="FF0000"/>
                </a:solidFill>
                <a:latin typeface="+mn-lt"/>
              </a:rPr>
              <a:t>«ВИДЫ СПОРТА»</a:t>
            </a:r>
            <a:br>
              <a:rPr lang="ru-RU" sz="2200" i="1" dirty="0" smtClean="0">
                <a:solidFill>
                  <a:srgbClr val="FF0000"/>
                </a:solidFill>
                <a:latin typeface="+mn-lt"/>
              </a:rPr>
            </a:br>
            <a:endParaRPr lang="ru-RU" sz="2200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869160"/>
            <a:ext cx="1896020" cy="17748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6840760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1371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871505"/>
            <a:ext cx="763284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«СБАЛАНСИРОВАННОЕ ПИТАНИЕ» </a:t>
            </a:r>
            <a:endParaRPr kumimoji="0" lang="ru-RU" sz="1600" b="1" i="0" u="none" strike="noStrike" kern="1200" normalizeH="0" baseline="0" noProof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36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+mn-lt"/>
              </a:rPr>
            </a:b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712968" cy="1472516"/>
          </a:xfrm>
          <a:prstGeom prst="roundRect">
            <a:avLst>
              <a:gd name="adj" fmla="val 42485"/>
            </a:avLst>
          </a:prstGeom>
          <a:noFill/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74" y="1710772"/>
            <a:ext cx="3048603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79405"/>
            <a:ext cx="3024336" cy="3832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570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31471"/>
            <a:ext cx="1896020" cy="1458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9" y="2708920"/>
            <a:ext cx="4224469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0768"/>
            <a:ext cx="3111810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utoShape 2" descr="blob:https://web.telegram.org/a15a8b77-8a60-46da-adf8-bdf927c880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telegram.org/a15a8b77-8a60-46da-adf8-bdf927c880f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1058</TotalTime>
  <Words>173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Century Gothic</vt:lpstr>
      <vt:lpstr>Times New Roman</vt:lpstr>
      <vt:lpstr>Wingdings</vt:lpstr>
      <vt:lpstr>Wingdings 3</vt:lpstr>
      <vt:lpstr>Сектор</vt:lpstr>
      <vt:lpstr>  Профилактика заболеваний как основа здорового общества.  «ОБЩЕСТВЕННОЕ ДВИЖЕНИЕ,ЗДОРОВЫЙ ОБРАЗ ЖИЗНИ»   </vt:lpstr>
      <vt:lpstr>Презентация PowerPoint</vt:lpstr>
      <vt:lpstr> ФОРМЫ РАБОТЫ</vt:lpstr>
      <vt:lpstr>Комплексный центр   «Можайский» </vt:lpstr>
      <vt:lpstr>ЗАНЯТИЕ  «ПОНЯТИЕ ЗДОРОВЬЕ» </vt:lpstr>
      <vt:lpstr>ВИКТОРИНЫ «ОСНОВЫ ЗДОРОВОГО ОБРАЗА ЖИЗНИ »</vt:lpstr>
      <vt:lpstr>ВИКТОРИНА  «ВИДЫ СПОРТА» </vt:lpstr>
      <vt:lpstr>  </vt:lpstr>
      <vt:lpstr>Презентация PowerPoint</vt:lpstr>
      <vt:lpstr>«Физическое воспитание детей»</vt:lpstr>
      <vt:lpstr>Презентация PowerPoint</vt:lpstr>
      <vt:lpstr>Презентация PowerPoint</vt:lpstr>
      <vt:lpstr>Презентация PowerPoint</vt:lpstr>
      <vt:lpstr> «Беседа с родителями о здоровом образе жизни их детей »</vt:lpstr>
      <vt:lpstr>«Личная гигиена»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68</cp:revision>
  <dcterms:created xsi:type="dcterms:W3CDTF">2013-08-23T08:38:35Z</dcterms:created>
  <dcterms:modified xsi:type="dcterms:W3CDTF">2026-03-06T08:31:10Z</dcterms:modified>
</cp:coreProperties>
</file>