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21" d="100"/>
          <a:sy n="121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4/10/25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4/10/25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4/10/25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4/10/25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4/10/25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4/10/25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4/10/25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4/10/25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4/10/25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4/10/25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4/10/25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4/10/25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211855848_3375" TargetMode="External"/><Relationship Id="rId13" Type="http://schemas.openxmlformats.org/officeDocument/2006/relationships/hyperlink" Target="https://vk.com/wall-211855848_3369" TargetMode="External"/><Relationship Id="rId18" Type="http://schemas.openxmlformats.org/officeDocument/2006/relationships/hyperlink" Target="https://vk.com/wall-211855848_3252" TargetMode="External"/><Relationship Id="rId3" Type="http://schemas.openxmlformats.org/officeDocument/2006/relationships/hyperlink" Target="https://vk.com/wall-211855848_3382" TargetMode="External"/><Relationship Id="rId7" Type="http://schemas.openxmlformats.org/officeDocument/2006/relationships/hyperlink" Target="https://vk.com/wall-211855848_3376" TargetMode="External"/><Relationship Id="rId12" Type="http://schemas.openxmlformats.org/officeDocument/2006/relationships/hyperlink" Target="https://vk.com/wall-211855848_3370" TargetMode="External"/><Relationship Id="rId17" Type="http://schemas.openxmlformats.org/officeDocument/2006/relationships/hyperlink" Target="https://vk.com/wall-211855848_3319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vk.com/wall-211855848_33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211855848_3377" TargetMode="External"/><Relationship Id="rId11" Type="http://schemas.openxmlformats.org/officeDocument/2006/relationships/hyperlink" Target="https://vk.com/wall-211855848_3371" TargetMode="External"/><Relationship Id="rId5" Type="http://schemas.openxmlformats.org/officeDocument/2006/relationships/hyperlink" Target="https://vk.com/wall-211855848_3378" TargetMode="External"/><Relationship Id="rId15" Type="http://schemas.openxmlformats.org/officeDocument/2006/relationships/hyperlink" Target="https://vk.com/wall-211855848_3342" TargetMode="External"/><Relationship Id="rId10" Type="http://schemas.openxmlformats.org/officeDocument/2006/relationships/hyperlink" Target="https://vk.com/wall-211855848_3372" TargetMode="External"/><Relationship Id="rId19" Type="http://schemas.openxmlformats.org/officeDocument/2006/relationships/hyperlink" Target="https://vk.com/wall-211855848_3237" TargetMode="External"/><Relationship Id="rId4" Type="http://schemas.openxmlformats.org/officeDocument/2006/relationships/hyperlink" Target="https://vk.com/wall-211855848_3381" TargetMode="External"/><Relationship Id="rId9" Type="http://schemas.openxmlformats.org/officeDocument/2006/relationships/hyperlink" Target="https://vk.com/wall-211855848_3373" TargetMode="External"/><Relationship Id="rId14" Type="http://schemas.openxmlformats.org/officeDocument/2006/relationships/hyperlink" Target="https://vk.com/wall-211855848_33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262995" y="1182173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889952" y="2851728"/>
            <a:ext cx="919567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Неделя с пользой для здоровья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10805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err="1">
                <a:solidFill>
                  <a:schemeClr val="bg1"/>
                </a:solidFill>
              </a:rPr>
              <a:t>Загуменникова</a:t>
            </a:r>
            <a:r>
              <a:rPr lang="ru-RU" sz="2000" dirty="0">
                <a:solidFill>
                  <a:schemeClr val="bg1"/>
                </a:solidFill>
              </a:rPr>
              <a:t> Ирина Анатольевна, МБДОУ </a:t>
            </a:r>
            <a:r>
              <a:rPr lang="en-GB" sz="2000" dirty="0">
                <a:solidFill>
                  <a:schemeClr val="bg1"/>
                </a:solidFill>
              </a:rPr>
              <a:t>N</a:t>
            </a:r>
            <a:r>
              <a:rPr lang="ru-RU" sz="2000" dirty="0">
                <a:solidFill>
                  <a:schemeClr val="bg1"/>
                </a:solidFill>
              </a:rPr>
              <a:t>38, Россия, Ленинградская</a:t>
            </a:r>
          </a:p>
          <a:p>
            <a:r>
              <a:rPr lang="ru-RU" sz="2000" dirty="0">
                <a:solidFill>
                  <a:schemeClr val="bg1"/>
                </a:solidFill>
              </a:rPr>
              <a:t>Область, </a:t>
            </a:r>
            <a:r>
              <a:rPr lang="ru-RU" sz="2000" dirty="0" err="1">
                <a:solidFill>
                  <a:schemeClr val="bg1"/>
                </a:solidFill>
              </a:rPr>
              <a:t>Тосненский</a:t>
            </a:r>
            <a:r>
              <a:rPr lang="ru-RU" sz="2000" dirty="0">
                <a:solidFill>
                  <a:schemeClr val="bg1"/>
                </a:solidFill>
              </a:rPr>
              <a:t> р-н, г. Никольское, инструктор по физической культуре.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82054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Здоровый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599090" y="2338618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9" name="Овал 25">
            <a:extLst>
              <a:ext uri="{FF2B5EF4-FFF2-40B4-BE49-F238E27FC236}">
                <a16:creationId xmlns:a16="http://schemas.microsoft.com/office/drawing/2014/main" id="{36C56E9E-1EE5-AF41-8154-A19F2CEB6114}"/>
              </a:ext>
            </a:extLst>
          </p:cNvPr>
          <p:cNvSpPr/>
          <p:nvPr/>
        </p:nvSpPr>
        <p:spPr>
          <a:xfrm>
            <a:off x="564761" y="43308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092938" y="2237694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6092938" y="4306988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057793" y="2345415"/>
            <a:ext cx="4080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Давидович Татьяна </a:t>
            </a:r>
            <a:r>
              <a:rPr lang="ru-RU" sz="1400" dirty="0" err="1"/>
              <a:t>Гермагеновна</a:t>
            </a:r>
            <a:r>
              <a:rPr lang="ru-RU" sz="1400" dirty="0"/>
              <a:t> – заведующий МБДОУ </a:t>
            </a:r>
            <a:r>
              <a:rPr lang="en-GB" sz="1400" dirty="0"/>
              <a:t>N</a:t>
            </a:r>
            <a:r>
              <a:rPr lang="ru-RU" sz="1400" dirty="0"/>
              <a:t>38 г. Никольское, Ленинградской области, Тосненского района, 1968 г.р.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012016" y="4330859"/>
            <a:ext cx="4080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Загуменникова</a:t>
            </a:r>
            <a:r>
              <a:rPr lang="ru-RU" sz="1400" dirty="0"/>
              <a:t> Ирина Анатольевна, 1978 г.р., инструктор по физической культуре в МБДОУ </a:t>
            </a:r>
            <a:r>
              <a:rPr lang="en-GB" sz="1400" dirty="0"/>
              <a:t>N</a:t>
            </a:r>
            <a:r>
              <a:rPr lang="ru-RU" sz="1400" dirty="0"/>
              <a:t>38</a:t>
            </a:r>
          </a:p>
          <a:p>
            <a:r>
              <a:rPr lang="ru-RU" sz="1400" dirty="0"/>
              <a:t>Г. Никольское, Россия, Ленинградская область, </a:t>
            </a:r>
            <a:r>
              <a:rPr lang="ru-RU" sz="1400" dirty="0" err="1"/>
              <a:t>Тосненский</a:t>
            </a:r>
            <a:r>
              <a:rPr lang="ru-RU" sz="1400" dirty="0"/>
              <a:t> район.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7751202" y="2345415"/>
            <a:ext cx="342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Соколова Любовь Владимировна, 1977 г.р., старший воспитатель в МБДОУ </a:t>
            </a:r>
            <a:r>
              <a:rPr lang="en-GB" sz="1400" dirty="0"/>
              <a:t>N</a:t>
            </a:r>
            <a:r>
              <a:rPr lang="ru-RU" sz="1400" dirty="0"/>
              <a:t>38, г. Никольское, Россия, Ленинградская область, </a:t>
            </a:r>
            <a:r>
              <a:rPr lang="ru-RU" sz="1400" dirty="0" err="1"/>
              <a:t>Тосненский</a:t>
            </a:r>
            <a:r>
              <a:rPr lang="ru-RU" sz="1400" dirty="0"/>
              <a:t> район.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7751202" y="4438582"/>
            <a:ext cx="342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Хворова</a:t>
            </a:r>
            <a:r>
              <a:rPr lang="ru-RU" sz="1400" dirty="0"/>
              <a:t> Ольга Владимировна, 1983 г.р., воспитатель в МБДОУ </a:t>
            </a:r>
            <a:r>
              <a:rPr lang="en-GB" sz="1400" dirty="0"/>
              <a:t>N</a:t>
            </a:r>
            <a:r>
              <a:rPr lang="ru-RU" sz="1400" dirty="0"/>
              <a:t>38, г. Никольское, Россия, Ленинградская область, </a:t>
            </a:r>
            <a:r>
              <a:rPr lang="ru-RU" sz="1400" dirty="0" err="1"/>
              <a:t>Тосненский</a:t>
            </a:r>
            <a:r>
              <a:rPr lang="ru-RU" sz="1400" dirty="0"/>
              <a:t> район.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99090" y="1280330"/>
            <a:ext cx="250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174827" y="1391165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F8106C-5484-5BD9-7D4E-F8CABE5C9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43" y="2043833"/>
            <a:ext cx="1536142" cy="18109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532F220-3F3D-86D4-6E0D-59D403F6A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43" y="4120014"/>
            <a:ext cx="1536142" cy="17589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6DB14D-BD58-DE79-2393-433E8B123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946" y="1941740"/>
            <a:ext cx="1684757" cy="18109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1517048-7F04-C054-F4D8-D3FA302A3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750" y="4103571"/>
            <a:ext cx="1684248" cy="18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99090" y="1545021"/>
            <a:ext cx="10731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сегодняшний день самой актуальной проблемой является укрепление здоровья детей. Именно в детстве закладываются основы здоровой организации жизни ребенка на будущее. Физические упражнения, движение, правильное питание, соблюдение личной гигиены должны прочно войти в быт каждого человека, который хочет сохранить работоспособность и здоровье.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599090" y="3228770"/>
            <a:ext cx="10731062" cy="284830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70752" y="3558653"/>
            <a:ext cx="929565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Пропаганда ЗОЖ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70752" y="4416339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Укрепление здоровья детей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43343" y="5224285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Проявление внимания и бережного отношению к своему здоровью у детей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770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Целевая аудитория проекта: все дети ДОУ от 2-х до 7-ми лет, семьи воспитанников и педагоги ДОУ. 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Данный проект является </a:t>
            </a:r>
            <a:r>
              <a:rPr lang="ru-RU" sz="2000" dirty="0" err="1"/>
              <a:t>практико-ориентированным</a:t>
            </a: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Проект краткосрочный. Завершенный. Проект прошел внедрение на целевой аудитории ДОУ и может быть использован как «практика» в других дошкольных образовательных учреждениях.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715F0-A4C3-AB47-8EB8-B2A9F769791D}"/>
              </a:ext>
            </a:extLst>
          </p:cNvPr>
          <p:cNvSpPr txBox="1"/>
          <p:nvPr/>
        </p:nvSpPr>
        <p:spPr>
          <a:xfrm>
            <a:off x="599090" y="1324418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50AA3D16-0778-D44B-A60F-38464793EC86}"/>
              </a:ext>
            </a:extLst>
          </p:cNvPr>
          <p:cNvSpPr/>
          <p:nvPr/>
        </p:nvSpPr>
        <p:spPr>
          <a:xfrm>
            <a:off x="707844" y="248118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9">
            <a:extLst>
              <a:ext uri="{FF2B5EF4-FFF2-40B4-BE49-F238E27FC236}">
                <a16:creationId xmlns:a16="http://schemas.microsoft.com/office/drawing/2014/main" id="{865FB32B-B640-E045-933C-B06C07C0E999}"/>
              </a:ext>
            </a:extLst>
          </p:cNvPr>
          <p:cNvSpPr/>
          <p:nvPr/>
        </p:nvSpPr>
        <p:spPr>
          <a:xfrm flipV="1">
            <a:off x="707844" y="13025641"/>
            <a:ext cx="1783069" cy="651282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:a16="http://schemas.microsoft.com/office/drawing/2014/main" id="{04068E4C-2317-F047-B4F4-2C49E9F56E96}"/>
              </a:ext>
            </a:extLst>
          </p:cNvPr>
          <p:cNvSpPr/>
          <p:nvPr/>
        </p:nvSpPr>
        <p:spPr>
          <a:xfrm>
            <a:off x="3174625" y="13860067"/>
            <a:ext cx="1783069" cy="6492497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47794" y="294523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780679"/>
            <a:ext cx="110787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Цель проекта: пропаганда и закрепление представления детей и их родителей о здоровом образе жизни.</a:t>
            </a:r>
          </a:p>
          <a:p>
            <a:r>
              <a:rPr lang="ru-RU" sz="2000" dirty="0"/>
              <a:t>Миссия проекта: поддерживать инициативу, познавательную и физическую активность в области физического развития детей. Способствовать пониманию детьми и родителями основ здорового образа жизни и выполнению необходимого для своего здоровья.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 flipH="1">
            <a:off x="599091" y="3199152"/>
            <a:ext cx="675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99090" y="403014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99090" y="509474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642269" y="2763023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Задачи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1272410" y="3335030"/>
            <a:ext cx="512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Воспитывать у детей потребность быть здоровым и привычку в здоровом образе жизни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1272410" y="4209570"/>
            <a:ext cx="499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Расширить представление детей о понятии «здоровье» и здоровом образе жизни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1272410" y="5084110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Приобщить родителей и педагогов ДОУ к ведению здорового образа жизни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3A01F-E956-F0AF-A782-265FCDD8B6EC}"/>
              </a:ext>
            </a:extLst>
          </p:cNvPr>
          <p:cNvSpPr txBox="1"/>
          <p:nvPr/>
        </p:nvSpPr>
        <p:spPr>
          <a:xfrm flipH="1">
            <a:off x="3425042" y="13416409"/>
            <a:ext cx="45719" cy="130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184153" y="1537263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Обратить внимание детей на себя, своё тело, здоровье. Учить понимать и чувствовать себя. Используются игры, беседы, квесты.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184153" y="3234584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Привлечь родителей к проблеме «сохранения здоровья» своих детей посредством физической активности. Создать </a:t>
            </a:r>
            <a:r>
              <a:rPr lang="ru-RU" dirty="0" err="1"/>
              <a:t>видеоролики</a:t>
            </a:r>
            <a:r>
              <a:rPr lang="ru-RU" dirty="0"/>
              <a:t> по оздоровительному </a:t>
            </a:r>
            <a:r>
              <a:rPr lang="ru-RU" dirty="0" err="1"/>
              <a:t>флешмобу</a:t>
            </a:r>
            <a:r>
              <a:rPr lang="ru-RU" dirty="0"/>
              <a:t> «Вместе с мамой, вместе с папой» 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184153" y="5118948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Привлечь педагогов ДОУ к активному использованию и передачи знаний, о необходимости «сохранения здоровья» подрастающему поколению.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462455" y="329336"/>
            <a:ext cx="11424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F53A8D-472F-486A-70DB-57BB74F174FD}"/>
              </a:ext>
            </a:extLst>
          </p:cNvPr>
          <p:cNvSpPr txBox="1"/>
          <p:nvPr/>
        </p:nvSpPr>
        <p:spPr>
          <a:xfrm>
            <a:off x="462456" y="841077"/>
            <a:ext cx="1126708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Описание запуска проекта: Собирается педсовет. На нём утверждается решение о проведении «Недели здоровья в ДОУ». Раздаются задания на каждую возрастную группу. Принимается решение о форме обратной связи: </a:t>
            </a:r>
            <a:r>
              <a:rPr lang="ru-RU" dirty="0" err="1"/>
              <a:t>видеоролики</a:t>
            </a:r>
            <a:r>
              <a:rPr lang="ru-RU" dirty="0"/>
              <a:t>, фото. Намечается план мероприятий на рабочую неделю с детьми и родителями.</a:t>
            </a:r>
          </a:p>
          <a:p>
            <a:r>
              <a:rPr lang="ru-RU" dirty="0"/>
              <a:t>Последовательность: На каждый день недели и составляется план мероприятий: беседы, подвижные игры, физическая активность, открытые занятия и утренние гимнастики, сюжетно-ролевые игры, спортивные досуги в каждой группе, консультации.  </a:t>
            </a:r>
          </a:p>
          <a:p>
            <a:r>
              <a:rPr lang="ru-RU" dirty="0"/>
              <a:t>Все педагоги ДОУ выполняют ежедневно </a:t>
            </a:r>
            <a:r>
              <a:rPr lang="ru-RU" dirty="0" err="1"/>
              <a:t>фотоотчеты</a:t>
            </a:r>
            <a:r>
              <a:rPr lang="ru-RU" dirty="0"/>
              <a:t> и </a:t>
            </a:r>
            <a:r>
              <a:rPr lang="ru-RU" dirty="0" err="1"/>
              <a:t>видеоролики</a:t>
            </a:r>
            <a:r>
              <a:rPr lang="ru-RU" dirty="0"/>
              <a:t> о проделанной за день работе, по заданной теме. В конце недели проводится итоговое мероприятие: квест-игра «В поисках ключа здоровья»</a:t>
            </a:r>
          </a:p>
          <a:p>
            <a:endParaRPr lang="ru-RU" dirty="0"/>
          </a:p>
          <a:p>
            <a:r>
              <a:rPr lang="ru-RU" dirty="0"/>
              <a:t>После завершения «Недели здоровья» формируются </a:t>
            </a:r>
            <a:r>
              <a:rPr lang="ru-RU" dirty="0" err="1"/>
              <a:t>видеоролики</a:t>
            </a:r>
            <a:r>
              <a:rPr lang="ru-RU" dirty="0"/>
              <a:t> из собранного за неделю материала:</a:t>
            </a:r>
          </a:p>
          <a:p>
            <a:pPr marL="285750" indent="-285750">
              <a:buFontTx/>
              <a:buChar char="-"/>
            </a:pPr>
            <a:r>
              <a:rPr lang="ru-RU" dirty="0"/>
              <a:t>Утренние гимнастики для дошколят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Здоровый педагог – здоровые дети!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Оздоровительный флешмоб с родителями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Подвижные игры на свежем воздухе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Беседы с детьми на тему ЗОЖ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Спортивные досуги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Квест-игра «В поисках ключа здоровья»</a:t>
            </a:r>
          </a:p>
          <a:p>
            <a:r>
              <a:rPr lang="ru-RU" dirty="0"/>
              <a:t>Всё перечисленное выкладывается на сайте ДОУ и в каждой возрастной группе детского сада, в ВК, отдельно. Пишутся посты и прикрепляются фото-коллажи.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144812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3" y="222053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3" y="283577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27594" y="434361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3" y="3596361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42781" y="1373264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 детей формируется представление о здоровом образе жизни.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12496" y="2140123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Закрепляются знания о питании, гигиене.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42781" y="2801700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Развиваются полезные привычки: дети осознают необходимость ведения здорового образа жизни.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12496" y="3564073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 педагогов ДОУ повышается уровень профессиональной компетентности и мастерства по формированию представлений «здорового образа жизни» у детей.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42781" y="4263202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 родителей повышается физкультурно-оздоровительная грамотность. Формируется положительное отношение родителей к деятельности ДОУ.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20263" y="1732400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Всё намеченное выполнено. </a:t>
            </a:r>
          </a:p>
          <a:p>
            <a:r>
              <a:rPr lang="ru-RU" dirty="0" err="1"/>
              <a:t>Видеоролики</a:t>
            </a:r>
            <a:r>
              <a:rPr lang="ru-RU" dirty="0"/>
              <a:t> и </a:t>
            </a:r>
            <a:r>
              <a:rPr lang="ru-RU" dirty="0" err="1"/>
              <a:t>фотоколлажи</a:t>
            </a:r>
            <a:r>
              <a:rPr lang="ru-RU" dirty="0"/>
              <a:t> скинуты в группу ДОУ и в группу инструктора ФК «</a:t>
            </a:r>
            <a:r>
              <a:rPr lang="ru-RU" dirty="0" err="1"/>
              <a:t>Здоровейка</a:t>
            </a:r>
            <a:r>
              <a:rPr lang="ru-RU" dirty="0"/>
              <a:t> для дошколят»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20263" y="3759509"/>
            <a:ext cx="4845269" cy="189903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Было задействовано 75% детей в этом проекте, примерно 30% родителей и 90% педагогического состава ДОУ. 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 rot="10800000" flipV="1">
            <a:off x="5454949" y="1276289"/>
            <a:ext cx="6032938" cy="5138097"/>
          </a:xfrm>
          <a:prstGeom prst="roundRect">
            <a:avLst>
              <a:gd name="adj" fmla="val 12042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af-ZA" b="0" i="0">
                <a:effectLst/>
                <a:latin typeface="UICTFontTextStyleBody"/>
                <a:hlinkClick r:id="rId3"/>
              </a:rPr>
              <a:t>https://vk.com/wall-211855848_3382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4"/>
              </a:rPr>
              <a:t>https://vk.com/wall-211855848_3381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5"/>
              </a:rPr>
              <a:t>https://vk.com/wall-211855848_3378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6"/>
              </a:rPr>
              <a:t>https://vk.com/wall-211855848_3377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7"/>
              </a:rPr>
              <a:t>https://vk.com/wall-211855848_3376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8"/>
              </a:rPr>
              <a:t>https://vk.com/wall-211855848_3375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9"/>
              </a:rPr>
              <a:t>https://vk.com/wall-211855848_3373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10"/>
              </a:rPr>
              <a:t>https://vk.com/wall-211855848_3372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11"/>
              </a:rPr>
              <a:t>https://vk.com/wall-211855848_3371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12"/>
              </a:rPr>
              <a:t>https://vk.com/wall-211855848_3370</a:t>
            </a:r>
            <a:r>
              <a:rPr lang="af-ZA" b="0" i="0">
                <a:effectLst/>
                <a:latin typeface="UICTFontTextStyleBody"/>
                <a:hlinkClick r:id="rId13"/>
              </a:rPr>
              <a:t> 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13"/>
              </a:rPr>
              <a:t>https://vk.com/wall-211855848_3369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14"/>
              </a:rPr>
              <a:t>https://vk.com/wall-211855848_3368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15"/>
              </a:rPr>
              <a:t>https://vk.com/wall-211855848_3342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16"/>
              </a:rPr>
              <a:t>https://vk.com/wall-211855848_3339</a:t>
            </a:r>
            <a:r>
              <a:rPr lang="af-ZA" b="0" i="0">
                <a:effectLst/>
                <a:latin typeface="UICTFontTextStyleBody"/>
              </a:rPr>
              <a:t> 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17"/>
              </a:rPr>
              <a:t>https://vk.com/wall-211855848_3319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18"/>
              </a:rPr>
              <a:t>https://vk.com/wall-211855848_3252</a:t>
            </a:r>
            <a:endParaRPr lang="af-ZA">
              <a:effectLst/>
              <a:latin typeface=".AppleSystemUIFont"/>
            </a:endParaRPr>
          </a:p>
          <a:p>
            <a:r>
              <a:rPr lang="af-ZA" b="0" i="0">
                <a:effectLst/>
                <a:latin typeface="UICTFontTextStyleBody"/>
                <a:hlinkClick r:id="rId19"/>
              </a:rPr>
              <a:t>https://vk.com/wall-211855848_3237</a:t>
            </a:r>
            <a:endParaRPr lang="af-ZA"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839</Words>
  <Application>Microsoft Office PowerPoint</Application>
  <PresentationFormat>Широкоэкранный</PresentationFormat>
  <Paragraphs>104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Pivovarova Polina</cp:lastModifiedBy>
  <cp:revision>7</cp:revision>
  <dcterms:created xsi:type="dcterms:W3CDTF">2025-03-26T12:04:55Z</dcterms:created>
  <dcterms:modified xsi:type="dcterms:W3CDTF">2025-04-10T19:49:49Z</dcterms:modified>
</cp:coreProperties>
</file>