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51435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44E6-68BF-4FBD-9CA1-EB0BC49E4A9C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0F2B-A682-49C1-A7D8-9B98EFED5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65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144E6-68BF-4FBD-9CA1-EB0BC49E4A9C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20F2B-A682-49C1-A7D8-9B98EFED5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41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35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31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02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30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54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64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0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29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36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01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98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85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6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52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2026-03-05T05:00:30Z</dcterms:created>
  <dcterms:modified xsi:type="dcterms:W3CDTF">2026-03-05T05:00:30Z</dcterms:modified>
</cp:coreProperties>
</file>