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8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4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19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16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07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9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52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7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9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2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4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0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6914-2816-486F-B9B0-1AFAA950F00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8E3252-F8DE-44FA-8C0F-29FC7B18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9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2182337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0495" y="2595952"/>
            <a:ext cx="9053416" cy="218843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Проект «Будь здоров» - </a:t>
            </a:r>
            <a:r>
              <a:rPr lang="ru-RU" sz="3200" b="1" dirty="0" smtClean="0">
                <a:solidFill>
                  <a:srgbClr val="0070C0"/>
                </a:solidFill>
              </a:rPr>
              <a:t>победитель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Всероссийского грантового конкурса «Молоды душой»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6" y="419933"/>
            <a:ext cx="2466842" cy="1352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0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375" y="277225"/>
            <a:ext cx="6824452" cy="81628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Статистика по сколиозу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693" y="1495721"/>
            <a:ext cx="10825113" cy="37776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3-5% населения во всем мире страдает сколиозом.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375" y="2576415"/>
            <a:ext cx="5037742" cy="34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0" y="582358"/>
            <a:ext cx="9832848" cy="224313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Цель проекта: </a:t>
            </a:r>
            <a:r>
              <a:rPr lang="ru-RU" sz="2800" b="1" dirty="0" smtClean="0"/>
              <a:t>сформировать </a:t>
            </a:r>
            <a:r>
              <a:rPr lang="ru-RU" sz="2800" b="1" dirty="0"/>
              <a:t>навыки здорового образа жизни у дошкольников 6-7 лет по сохранению здорового позвоночника и профилактике </a:t>
            </a:r>
            <a:r>
              <a:rPr lang="ru-RU" sz="2800" b="1" dirty="0" smtClean="0"/>
              <a:t>сколиоза.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992" y="2825496"/>
            <a:ext cx="10707624" cy="3456432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2800" dirty="0"/>
              <a:t>Ознакомить детей со строением скелета и позвоночника.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2800" dirty="0"/>
              <a:t>Обучить детей основным правилам ЗОЖ по сохранению здорового позвоночника и профилактике сколиоза. </a:t>
            </a:r>
            <a:endParaRPr lang="ru-RU" sz="28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ru-RU" sz="2800" dirty="0" smtClean="0"/>
              <a:t>Ознакомление родителей с методами профилактики сколиоза.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80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01" y="349155"/>
            <a:ext cx="6840175" cy="8045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Команда проекта: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64" r="26501"/>
          <a:stretch/>
        </p:blipFill>
        <p:spPr>
          <a:xfrm>
            <a:off x="7783851" y="3919351"/>
            <a:ext cx="885312" cy="566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65230" y="1380421"/>
            <a:ext cx="74039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Серебряные </a:t>
            </a:r>
            <a:r>
              <a:rPr lang="ru-RU" sz="2400" dirty="0" smtClean="0"/>
              <a:t>волонтеры – преподаватели медицинского колледжа.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Волонтеры – студенты Муромского медицинского колледжа.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ru-RU" sz="4000" b="1" dirty="0" smtClean="0"/>
              <a:t>Партнеры проекта: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Муромский медицинский колледж.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МВРОО «Дорогами добра».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Управление образования округа Муром.</a:t>
            </a:r>
          </a:p>
          <a:p>
            <a:endParaRPr lang="ru-RU" sz="2400" dirty="0"/>
          </a:p>
        </p:txBody>
      </p:sp>
      <p:sp>
        <p:nvSpPr>
          <p:cNvPr id="3" name="AutoShape 2" descr="Лечение сколиоза у детей в Центре доктора Бубновского | Центр доктора  Бубновского в Уф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Лечение сколиоза у детей в Центре доктора Бубновского | Центр доктора  Бубновского в Уф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826" y="1581589"/>
            <a:ext cx="2247718" cy="173074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21002" t="20653" r="37879" b="6980"/>
          <a:stretch/>
        </p:blipFill>
        <p:spPr bwMode="auto">
          <a:xfrm>
            <a:off x="8900685" y="4406768"/>
            <a:ext cx="819387" cy="653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72" y="160337"/>
            <a:ext cx="2209946" cy="142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61" y="514382"/>
            <a:ext cx="8911687" cy="8480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Методы реализации проекта: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4312" y="1533017"/>
            <a:ext cx="93939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Проведение занятий с </a:t>
            </a:r>
            <a:r>
              <a:rPr lang="ru-RU" sz="3200" dirty="0" smtClean="0"/>
              <a:t>использованием: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/>
              <a:t>интерактивных методик</a:t>
            </a:r>
            <a:r>
              <a:rPr lang="ru-RU" sz="3200" dirty="0"/>
              <a:t>;</a:t>
            </a:r>
            <a:endParaRPr lang="ru-RU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/>
              <a:t>тематических мультфильмов</a:t>
            </a:r>
            <a:r>
              <a:rPr lang="ru-RU" sz="3200" dirty="0"/>
              <a:t>;</a:t>
            </a:r>
            <a:endParaRPr lang="ru-RU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/>
              <a:t>подвижных </a:t>
            </a:r>
            <a:r>
              <a:rPr lang="ru-RU" sz="3200" dirty="0"/>
              <a:t>игр и физических </a:t>
            </a:r>
            <a:r>
              <a:rPr lang="ru-RU" sz="3200" dirty="0" smtClean="0"/>
              <a:t>упражнений, направленных </a:t>
            </a:r>
            <a:r>
              <a:rPr lang="ru-RU" sz="3200" dirty="0"/>
              <a:t>на сохранение здорового </a:t>
            </a:r>
            <a:r>
              <a:rPr lang="ru-RU" sz="3200" dirty="0" smtClean="0"/>
              <a:t>позвоночника;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/>
              <a:t>брошюр для родителей.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0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232" y="328549"/>
            <a:ext cx="6333744" cy="7961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Мероприятия проекта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040" y="1233488"/>
            <a:ext cx="10869168" cy="5405056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Организационная </a:t>
            </a:r>
            <a:r>
              <a:rPr lang="ru-RU" sz="3000" dirty="0"/>
              <a:t>встреча с дошкольниками и </a:t>
            </a:r>
            <a:r>
              <a:rPr lang="ru-RU" sz="3000" dirty="0" smtClean="0"/>
              <a:t>родителями.</a:t>
            </a:r>
          </a:p>
          <a:p>
            <a:r>
              <a:rPr lang="ru-RU" sz="3000" dirty="0" smtClean="0"/>
              <a:t>Изучение позвоночника с детьми.</a:t>
            </a:r>
          </a:p>
          <a:p>
            <a:r>
              <a:rPr lang="ru-RU" sz="3000" dirty="0" smtClean="0"/>
              <a:t>Ознакомление детей с понятием «сколиоз».</a:t>
            </a:r>
          </a:p>
          <a:p>
            <a:r>
              <a:rPr lang="ru-RU" sz="3000" dirty="0" smtClean="0"/>
              <a:t>Обучение детей правильной осанке.</a:t>
            </a:r>
          </a:p>
          <a:p>
            <a:r>
              <a:rPr lang="ru-RU" sz="3000" dirty="0" smtClean="0"/>
              <a:t>Ознакомление со здоровым питанием и его ролью для крепкого позвоночника.</a:t>
            </a:r>
          </a:p>
          <a:p>
            <a:r>
              <a:rPr lang="ru-RU" sz="3000" dirty="0" smtClean="0"/>
              <a:t>Обучение правилам поднятия </a:t>
            </a:r>
            <a:r>
              <a:rPr lang="ru-RU" sz="3000" dirty="0"/>
              <a:t>«</a:t>
            </a:r>
            <a:r>
              <a:rPr lang="ru-RU" sz="3000" dirty="0" smtClean="0"/>
              <a:t>тяжелых» предметов </a:t>
            </a:r>
            <a:r>
              <a:rPr lang="ru-RU" sz="3000" dirty="0"/>
              <a:t>и их </a:t>
            </a:r>
            <a:r>
              <a:rPr lang="ru-RU" sz="3000" dirty="0" smtClean="0"/>
              <a:t>переноса.</a:t>
            </a:r>
            <a:endParaRPr lang="ru-RU" sz="3000" dirty="0"/>
          </a:p>
          <a:p>
            <a:r>
              <a:rPr lang="ru-RU" sz="3000" dirty="0" smtClean="0"/>
              <a:t>Определение у дошкольников уровня </a:t>
            </a:r>
            <a:r>
              <a:rPr lang="ru-RU" sz="3000" dirty="0"/>
              <a:t>усвоения практических навыков. </a:t>
            </a:r>
            <a:endParaRPr lang="ru-RU" sz="3000" dirty="0" smtClean="0"/>
          </a:p>
          <a:p>
            <a:r>
              <a:rPr lang="ru-RU" sz="3000" dirty="0" smtClean="0"/>
              <a:t>Подготовка детьми рисунков по профилактике сколиоза. </a:t>
            </a:r>
          </a:p>
          <a:p>
            <a:r>
              <a:rPr lang="ru-RU" sz="3000" dirty="0" smtClean="0"/>
              <a:t>Проведение </a:t>
            </a:r>
            <a:r>
              <a:rPr lang="ru-RU" sz="3000" dirty="0"/>
              <a:t>выставки рисунков дошкольников «Мой здоровый позвоночник</a:t>
            </a:r>
            <a:r>
              <a:rPr lang="ru-RU" sz="3000" dirty="0" smtClean="0"/>
              <a:t>».</a:t>
            </a:r>
            <a:endParaRPr lang="ru-RU" sz="3000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066443" cy="74749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Контактные данные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vk.com/club218233740</a:t>
            </a:r>
            <a:r>
              <a:rPr lang="ru-RU" sz="2400" dirty="0" smtClean="0"/>
              <a:t> - </a:t>
            </a:r>
            <a:r>
              <a:rPr lang="ru-RU" sz="2400" dirty="0" smtClean="0"/>
              <a:t>сообщество Будь здоров 62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+79092733156 – Наврузова Татьяна Евгеньевна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48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</TotalTime>
  <Words>227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Проект «Будь здоров» - победитель Всероссийского грантового конкурса «Молоды душой»</vt:lpstr>
      <vt:lpstr>Статистика по сколиозу </vt:lpstr>
      <vt:lpstr>Цель проекта: сформировать навыки здорового образа жизни у дошкольников 6-7 лет по сохранению здорового позвоночника и профилактике сколиоза.</vt:lpstr>
      <vt:lpstr>Команда проекта:</vt:lpstr>
      <vt:lpstr>Методы реализации проекта:</vt:lpstr>
      <vt:lpstr>Мероприятия проекта</vt:lpstr>
      <vt:lpstr>Контактные данные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«Будь здоров»</dc:title>
  <dc:creator>HP</dc:creator>
  <cp:lastModifiedBy>HP</cp:lastModifiedBy>
  <cp:revision>23</cp:revision>
  <dcterms:created xsi:type="dcterms:W3CDTF">2023-01-14T14:08:44Z</dcterms:created>
  <dcterms:modified xsi:type="dcterms:W3CDTF">2023-01-17T09:56:20Z</dcterms:modified>
</cp:coreProperties>
</file>