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77759-C2CE-429A-9528-4318149E79F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356298B-55F4-4FD1-AA39-FAEFCC0FDEEA}">
      <dgm:prSet/>
      <dgm:spPr/>
      <dgm:t>
        <a:bodyPr/>
        <a:lstStyle/>
        <a:p>
          <a:r>
            <a:rPr lang="ru-RU" b="1"/>
            <a:t>Целевая аудитория</a:t>
          </a:r>
          <a:endParaRPr lang="en-US"/>
        </a:p>
      </dgm:t>
    </dgm:pt>
    <dgm:pt modelId="{BA0CFCAB-5446-43A0-A8FE-8B9C2678FD65}" type="parTrans" cxnId="{F2284C0F-5FED-41F5-B3E1-2BEDEAC2858A}">
      <dgm:prSet/>
      <dgm:spPr/>
      <dgm:t>
        <a:bodyPr/>
        <a:lstStyle/>
        <a:p>
          <a:endParaRPr lang="en-US"/>
        </a:p>
      </dgm:t>
    </dgm:pt>
    <dgm:pt modelId="{54DB9DD6-48F0-4A7A-B0EC-DFBA2EE9AFAD}" type="sibTrans" cxnId="{F2284C0F-5FED-41F5-B3E1-2BEDEAC2858A}">
      <dgm:prSet/>
      <dgm:spPr/>
      <dgm:t>
        <a:bodyPr/>
        <a:lstStyle/>
        <a:p>
          <a:endParaRPr lang="en-US"/>
        </a:p>
      </dgm:t>
    </dgm:pt>
    <dgm:pt modelId="{8D96F873-4617-4813-A92F-222CB7BCDB5E}">
      <dgm:prSet/>
      <dgm:spPr/>
      <dgm:t>
        <a:bodyPr/>
        <a:lstStyle/>
        <a:p>
          <a:r>
            <a:rPr lang="ru-RU"/>
            <a:t>Старшее поколение (55+)</a:t>
          </a:r>
          <a:endParaRPr lang="en-US"/>
        </a:p>
      </dgm:t>
    </dgm:pt>
    <dgm:pt modelId="{C25994D5-2E67-42B2-AA60-A07B2D0852EB}" type="parTrans" cxnId="{676B57AA-197F-4B2B-A0AF-A6D6F20D88CC}">
      <dgm:prSet/>
      <dgm:spPr/>
      <dgm:t>
        <a:bodyPr/>
        <a:lstStyle/>
        <a:p>
          <a:endParaRPr lang="en-US"/>
        </a:p>
      </dgm:t>
    </dgm:pt>
    <dgm:pt modelId="{6B9E2B25-1989-457B-98AD-02120C1EEBC7}" type="sibTrans" cxnId="{676B57AA-197F-4B2B-A0AF-A6D6F20D88CC}">
      <dgm:prSet/>
      <dgm:spPr/>
      <dgm:t>
        <a:bodyPr/>
        <a:lstStyle/>
        <a:p>
          <a:endParaRPr lang="en-US"/>
        </a:p>
      </dgm:t>
    </dgm:pt>
    <dgm:pt modelId="{AEC0F63B-5AF9-4B93-A43F-4D220BBC5D33}" type="pres">
      <dgm:prSet presAssocID="{92177759-C2CE-429A-9528-4318149E79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654EE89-921C-43E6-9983-B3B84A7C2801}" type="pres">
      <dgm:prSet presAssocID="{0356298B-55F4-4FD1-AA39-FAEFCC0FDEEA}" presName="hierRoot1" presStyleCnt="0"/>
      <dgm:spPr/>
    </dgm:pt>
    <dgm:pt modelId="{DC4727F1-36E3-4381-B94A-DCA257E15248}" type="pres">
      <dgm:prSet presAssocID="{0356298B-55F4-4FD1-AA39-FAEFCC0FDEEA}" presName="composite" presStyleCnt="0"/>
      <dgm:spPr/>
    </dgm:pt>
    <dgm:pt modelId="{6DF05AD6-2AC8-4B7C-8D11-9F17F2C8D637}" type="pres">
      <dgm:prSet presAssocID="{0356298B-55F4-4FD1-AA39-FAEFCC0FDEEA}" presName="background" presStyleLbl="node0" presStyleIdx="0" presStyleCnt="2"/>
      <dgm:spPr/>
    </dgm:pt>
    <dgm:pt modelId="{06509A43-14CC-4AB6-B017-49464585B963}" type="pres">
      <dgm:prSet presAssocID="{0356298B-55F4-4FD1-AA39-FAEFCC0FDEEA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9FB54F-CB07-4C11-A2DB-ECC860859798}" type="pres">
      <dgm:prSet presAssocID="{0356298B-55F4-4FD1-AA39-FAEFCC0FDEEA}" presName="hierChild2" presStyleCnt="0"/>
      <dgm:spPr/>
    </dgm:pt>
    <dgm:pt modelId="{876E13EE-0641-4E5C-A71C-731FE5615DCE}" type="pres">
      <dgm:prSet presAssocID="{8D96F873-4617-4813-A92F-222CB7BCDB5E}" presName="hierRoot1" presStyleCnt="0"/>
      <dgm:spPr/>
    </dgm:pt>
    <dgm:pt modelId="{6032CF00-E53E-4BC1-B750-D939418152F2}" type="pres">
      <dgm:prSet presAssocID="{8D96F873-4617-4813-A92F-222CB7BCDB5E}" presName="composite" presStyleCnt="0"/>
      <dgm:spPr/>
    </dgm:pt>
    <dgm:pt modelId="{3FD13215-D7B8-4E0B-A714-717AC5400684}" type="pres">
      <dgm:prSet presAssocID="{8D96F873-4617-4813-A92F-222CB7BCDB5E}" presName="background" presStyleLbl="node0" presStyleIdx="1" presStyleCnt="2"/>
      <dgm:spPr/>
    </dgm:pt>
    <dgm:pt modelId="{4979B0AB-C9E6-4DA2-A2F2-71991A6D0C55}" type="pres">
      <dgm:prSet presAssocID="{8D96F873-4617-4813-A92F-222CB7BCDB5E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852768-467E-4793-BE0E-DC9F0ADB5E89}" type="pres">
      <dgm:prSet presAssocID="{8D96F873-4617-4813-A92F-222CB7BCDB5E}" presName="hierChild2" presStyleCnt="0"/>
      <dgm:spPr/>
    </dgm:pt>
  </dgm:ptLst>
  <dgm:cxnLst>
    <dgm:cxn modelId="{71F7F771-3E52-4D44-A018-E4240ED66048}" type="presOf" srcId="{0356298B-55F4-4FD1-AA39-FAEFCC0FDEEA}" destId="{06509A43-14CC-4AB6-B017-49464585B963}" srcOrd="0" destOrd="0" presId="urn:microsoft.com/office/officeart/2005/8/layout/hierarchy1"/>
    <dgm:cxn modelId="{4BDDF42E-43DC-4410-BD8C-671DF62FBA0D}" type="presOf" srcId="{92177759-C2CE-429A-9528-4318149E79FB}" destId="{AEC0F63B-5AF9-4B93-A43F-4D220BBC5D33}" srcOrd="0" destOrd="0" presId="urn:microsoft.com/office/officeart/2005/8/layout/hierarchy1"/>
    <dgm:cxn modelId="{F2284C0F-5FED-41F5-B3E1-2BEDEAC2858A}" srcId="{92177759-C2CE-429A-9528-4318149E79FB}" destId="{0356298B-55F4-4FD1-AA39-FAEFCC0FDEEA}" srcOrd="0" destOrd="0" parTransId="{BA0CFCAB-5446-43A0-A8FE-8B9C2678FD65}" sibTransId="{54DB9DD6-48F0-4A7A-B0EC-DFBA2EE9AFAD}"/>
    <dgm:cxn modelId="{676B57AA-197F-4B2B-A0AF-A6D6F20D88CC}" srcId="{92177759-C2CE-429A-9528-4318149E79FB}" destId="{8D96F873-4617-4813-A92F-222CB7BCDB5E}" srcOrd="1" destOrd="0" parTransId="{C25994D5-2E67-42B2-AA60-A07B2D0852EB}" sibTransId="{6B9E2B25-1989-457B-98AD-02120C1EEBC7}"/>
    <dgm:cxn modelId="{B2F46E3C-F089-4E29-8C28-88140FBA03AF}" type="presOf" srcId="{8D96F873-4617-4813-A92F-222CB7BCDB5E}" destId="{4979B0AB-C9E6-4DA2-A2F2-71991A6D0C55}" srcOrd="0" destOrd="0" presId="urn:microsoft.com/office/officeart/2005/8/layout/hierarchy1"/>
    <dgm:cxn modelId="{AA07D40B-D1C8-4E62-895F-7A10B7F75192}" type="presParOf" srcId="{AEC0F63B-5AF9-4B93-A43F-4D220BBC5D33}" destId="{0654EE89-921C-43E6-9983-B3B84A7C2801}" srcOrd="0" destOrd="0" presId="urn:microsoft.com/office/officeart/2005/8/layout/hierarchy1"/>
    <dgm:cxn modelId="{EBAB3CA5-024A-4CF9-AA49-CB6866DB350D}" type="presParOf" srcId="{0654EE89-921C-43E6-9983-B3B84A7C2801}" destId="{DC4727F1-36E3-4381-B94A-DCA257E15248}" srcOrd="0" destOrd="0" presId="urn:microsoft.com/office/officeart/2005/8/layout/hierarchy1"/>
    <dgm:cxn modelId="{14F34AA7-B003-47DF-91A2-E7A40A31ED3B}" type="presParOf" srcId="{DC4727F1-36E3-4381-B94A-DCA257E15248}" destId="{6DF05AD6-2AC8-4B7C-8D11-9F17F2C8D637}" srcOrd="0" destOrd="0" presId="urn:microsoft.com/office/officeart/2005/8/layout/hierarchy1"/>
    <dgm:cxn modelId="{0A38DB84-93CF-4C1C-B25C-8671D704D6F6}" type="presParOf" srcId="{DC4727F1-36E3-4381-B94A-DCA257E15248}" destId="{06509A43-14CC-4AB6-B017-49464585B963}" srcOrd="1" destOrd="0" presId="urn:microsoft.com/office/officeart/2005/8/layout/hierarchy1"/>
    <dgm:cxn modelId="{5820E418-21E3-4AA2-B416-82AF7625594D}" type="presParOf" srcId="{0654EE89-921C-43E6-9983-B3B84A7C2801}" destId="{9F9FB54F-CB07-4C11-A2DB-ECC860859798}" srcOrd="1" destOrd="0" presId="urn:microsoft.com/office/officeart/2005/8/layout/hierarchy1"/>
    <dgm:cxn modelId="{F02E32AE-A9D2-45A1-91E4-6A071FCD2D59}" type="presParOf" srcId="{AEC0F63B-5AF9-4B93-A43F-4D220BBC5D33}" destId="{876E13EE-0641-4E5C-A71C-731FE5615DCE}" srcOrd="1" destOrd="0" presId="urn:microsoft.com/office/officeart/2005/8/layout/hierarchy1"/>
    <dgm:cxn modelId="{85AF7CCD-8F37-4351-A189-215973E4635F}" type="presParOf" srcId="{876E13EE-0641-4E5C-A71C-731FE5615DCE}" destId="{6032CF00-E53E-4BC1-B750-D939418152F2}" srcOrd="0" destOrd="0" presId="urn:microsoft.com/office/officeart/2005/8/layout/hierarchy1"/>
    <dgm:cxn modelId="{11C0AFD4-9E1D-419C-9FE6-C8B7C6F0533E}" type="presParOf" srcId="{6032CF00-E53E-4BC1-B750-D939418152F2}" destId="{3FD13215-D7B8-4E0B-A714-717AC5400684}" srcOrd="0" destOrd="0" presId="urn:microsoft.com/office/officeart/2005/8/layout/hierarchy1"/>
    <dgm:cxn modelId="{B3B4B1B0-59C4-4FC6-8260-11206222B651}" type="presParOf" srcId="{6032CF00-E53E-4BC1-B750-D939418152F2}" destId="{4979B0AB-C9E6-4DA2-A2F2-71991A6D0C55}" srcOrd="1" destOrd="0" presId="urn:microsoft.com/office/officeart/2005/8/layout/hierarchy1"/>
    <dgm:cxn modelId="{8C826604-53DF-4AD3-9CA7-B2D0BA1029C3}" type="presParOf" srcId="{876E13EE-0641-4E5C-A71C-731FE5615DCE}" destId="{60852768-467E-4793-BE0E-DC9F0ADB5E8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05AD6-2AC8-4B7C-8D11-9F17F2C8D637}">
      <dsp:nvSpPr>
        <dsp:cNvPr id="0" name=""/>
        <dsp:cNvSpPr/>
      </dsp:nvSpPr>
      <dsp:spPr>
        <a:xfrm>
          <a:off x="1297" y="242360"/>
          <a:ext cx="4554559" cy="28921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09A43-14CC-4AB6-B017-49464585B963}">
      <dsp:nvSpPr>
        <dsp:cNvPr id="0" name=""/>
        <dsp:cNvSpPr/>
      </dsp:nvSpPr>
      <dsp:spPr>
        <a:xfrm>
          <a:off x="507359" y="723119"/>
          <a:ext cx="4554559" cy="28921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b="1" kern="1200"/>
            <a:t>Целевая аудитория</a:t>
          </a:r>
          <a:endParaRPr lang="en-US" sz="5600" kern="1200"/>
        </a:p>
      </dsp:txBody>
      <dsp:txXfrm>
        <a:off x="592067" y="807827"/>
        <a:ext cx="4385143" cy="2722729"/>
      </dsp:txXfrm>
    </dsp:sp>
    <dsp:sp modelId="{3FD13215-D7B8-4E0B-A714-717AC5400684}">
      <dsp:nvSpPr>
        <dsp:cNvPr id="0" name=""/>
        <dsp:cNvSpPr/>
      </dsp:nvSpPr>
      <dsp:spPr>
        <a:xfrm>
          <a:off x="5567981" y="242360"/>
          <a:ext cx="4554559" cy="28921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9B0AB-C9E6-4DA2-A2F2-71991A6D0C55}">
      <dsp:nvSpPr>
        <dsp:cNvPr id="0" name=""/>
        <dsp:cNvSpPr/>
      </dsp:nvSpPr>
      <dsp:spPr>
        <a:xfrm>
          <a:off x="6074043" y="723119"/>
          <a:ext cx="4554559" cy="28921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/>
            <a:t>Старшее поколение (55+)</a:t>
          </a:r>
          <a:endParaRPr lang="en-US" sz="5600" kern="1200"/>
        </a:p>
      </dsp:txBody>
      <dsp:txXfrm>
        <a:off x="6158751" y="807827"/>
        <a:ext cx="4385143" cy="2722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0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79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9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2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6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6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6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1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2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21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D2E2E-5476-479D-BC54-BC43B004B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9165" y="1361440"/>
            <a:ext cx="3324281" cy="2694640"/>
          </a:xfrm>
        </p:spPr>
        <p:txBody>
          <a:bodyPr anchor="b">
            <a:normAutofit/>
          </a:bodyPr>
          <a:lstStyle/>
          <a:p>
            <a:r>
              <a:rPr lang="ru-RU" sz="4400"/>
              <a:t>Здоровый век</a:t>
            </a:r>
          </a:p>
        </p:txBody>
      </p:sp>
      <p:pic>
        <p:nvPicPr>
          <p:cNvPr id="5" name="Рисунок 4" descr="Изображение выглядит как в помещении, стена, одежда, потолок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DC268FA-58C0-6A0B-0E07-A6951EA50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79" y="723900"/>
            <a:ext cx="7213600" cy="54102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491F31-6557-2984-60B7-24907747D8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82959" y="662940"/>
            <a:ext cx="0" cy="553212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236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сцена, одежда, в помещении, стен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FA81505C-FD9F-60B0-001D-B7DEE7009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2" r="23087"/>
          <a:stretch/>
        </p:blipFill>
        <p:spPr>
          <a:xfrm>
            <a:off x="20" y="10"/>
            <a:ext cx="5686740" cy="685799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2739" y="722376"/>
            <a:ext cx="1600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62A222E-B674-B602-4825-E50E6B9B9508}"/>
              </a:ext>
            </a:extLst>
          </p:cNvPr>
          <p:cNvSpPr txBox="1"/>
          <p:nvPr/>
        </p:nvSpPr>
        <p:spPr>
          <a:xfrm>
            <a:off x="6290838" y="2236843"/>
            <a:ext cx="5201121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</a:rPr>
              <a:t>Проект "Здоровый век" призван помочь взрослому населению, особенно людям пенсионного возраста, сохранить и улучшить свое здоровье, повысить жизненный тонус и радость от жизни. Участие в проекте поможет укрепить физическое и психическое здоровье, улучшить самочувствие и качество жизни в целом.</a:t>
            </a:r>
            <a:br>
              <a:rPr lang="en-US">
                <a:effectLst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8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3900"/>
            <a:ext cx="1058875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 descr="Изображение выглядит как текст, снимок экрана, диаграмма, Шрифт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34220C54-6FDF-0AB9-DE8C-1E20AB3E83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31" y="877935"/>
            <a:ext cx="7262455" cy="49021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35AB56-DA69-BCD5-5046-37D406D1545A}"/>
              </a:ext>
            </a:extLst>
          </p:cNvPr>
          <p:cNvSpPr txBox="1"/>
          <p:nvPr/>
        </p:nvSpPr>
        <p:spPr>
          <a:xfrm>
            <a:off x="7992822" y="3329013"/>
            <a:ext cx="3556937" cy="5611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indent="-228600">
              <a:lnSpc>
                <a:spcPct val="11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200" b="1" spc="25" dirty="0" err="1">
                <a:effectLst/>
              </a:rPr>
              <a:t>Суть</a:t>
            </a:r>
            <a:r>
              <a:rPr lang="en-US" sz="3200" b="1" spc="25" dirty="0">
                <a:effectLst/>
              </a:rPr>
              <a:t> </a:t>
            </a:r>
            <a:r>
              <a:rPr lang="en-US" sz="3200" b="1" spc="25" dirty="0" err="1">
                <a:effectLst/>
              </a:rPr>
              <a:t>проекта</a:t>
            </a:r>
            <a:endParaRPr lang="en-US" sz="3200" dirty="0">
              <a:effectLst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E0104E4-99BC-494F-8342-F250828E57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9065" y="6145599"/>
            <a:ext cx="1058283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124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5ED593-0B69-3F37-913C-C3295CCCD27B}"/>
              </a:ext>
            </a:extLst>
          </p:cNvPr>
          <p:cNvSpPr txBox="1"/>
          <p:nvPr/>
        </p:nvSpPr>
        <p:spPr>
          <a:xfrm>
            <a:off x="704088" y="914400"/>
            <a:ext cx="10798176" cy="1051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2800" b="1" cap="all" spc="30" dirty="0">
                <a:effectLst/>
                <a:latin typeface="+mj-lt"/>
                <a:ea typeface="+mj-ea"/>
                <a:cs typeface="+mj-cs"/>
              </a:rPr>
              <a:t>«</a:t>
            </a:r>
            <a:r>
              <a:rPr lang="en-US" sz="2800" b="1" cap="all" spc="30" dirty="0" err="1">
                <a:effectLst/>
                <a:latin typeface="+mj-lt"/>
                <a:ea typeface="+mj-ea"/>
                <a:cs typeface="+mj-cs"/>
              </a:rPr>
              <a:t>Зрелость</a:t>
            </a:r>
            <a:r>
              <a:rPr lang="en-US" sz="2800" b="1" cap="all" spc="30" dirty="0">
                <a:effectLst/>
                <a:latin typeface="+mj-lt"/>
                <a:ea typeface="+mj-ea"/>
                <a:cs typeface="+mj-cs"/>
              </a:rPr>
              <a:t>» </a:t>
            </a:r>
            <a:r>
              <a:rPr lang="en-US" sz="2800" b="1" cap="all" spc="30" dirty="0" err="1">
                <a:effectLst/>
                <a:latin typeface="+mj-lt"/>
                <a:ea typeface="+mj-ea"/>
                <a:cs typeface="+mj-cs"/>
              </a:rPr>
              <a:t>проекта</a:t>
            </a:r>
            <a:endParaRPr lang="en-US" sz="2800" cap="all" spc="30" dirty="0">
              <a:effectLst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2800" cap="all" spc="30" dirty="0" err="1">
                <a:effectLst/>
                <a:latin typeface="+mj-lt"/>
                <a:ea typeface="+mj-ea"/>
                <a:cs typeface="+mj-cs"/>
              </a:rPr>
              <a:t>Многократно</a:t>
            </a:r>
            <a:r>
              <a:rPr lang="en-US" sz="2800" cap="all" spc="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cap="all" spc="30" dirty="0" err="1">
                <a:effectLst/>
                <a:latin typeface="+mj-lt"/>
                <a:ea typeface="+mj-ea"/>
                <a:cs typeface="+mj-cs"/>
              </a:rPr>
              <a:t>реализован</a:t>
            </a:r>
            <a:endParaRPr lang="en-US" sz="2800" cap="all" spc="30" dirty="0">
              <a:effectLst/>
              <a:latin typeface="+mj-lt"/>
              <a:ea typeface="+mj-ea"/>
              <a:cs typeface="+mj-cs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96FAB-CCBF-4D1E-9D0D-B038ACC29B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extBox 6">
            <a:extLst>
              <a:ext uri="{FF2B5EF4-FFF2-40B4-BE49-F238E27FC236}">
                <a16:creationId xmlns:a16="http://schemas.microsoft.com/office/drawing/2014/main" id="{92FAA75D-E510-2D5B-9822-9397B9FCA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911529"/>
              </p:ext>
            </p:extLst>
          </p:nvPr>
        </p:nvGraphicFramePr>
        <p:xfrm>
          <a:off x="800100" y="2276474"/>
          <a:ext cx="10629900" cy="385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06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5" name="Рисунок 4" descr="Изображение выглядит как текст, снимок экран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EDB97406-8EEB-D4F9-5660-CFAB2C5690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7" r="7872" b="1"/>
          <a:stretch/>
        </p:blipFill>
        <p:spPr>
          <a:xfrm>
            <a:off x="-1" y="10"/>
            <a:ext cx="8248852" cy="685799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11FC409-B3C2-4F68-865C-C5333D6F27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1172935"/>
            <a:ext cx="265331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810270D-76A7-44B3-9746-7EDF578860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3105667"/>
            <a:ext cx="26533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673BAEB-37B5-F0A3-67FA-AE510A397770}"/>
              </a:ext>
            </a:extLst>
          </p:cNvPr>
          <p:cNvSpPr txBox="1"/>
          <p:nvPr/>
        </p:nvSpPr>
        <p:spPr>
          <a:xfrm>
            <a:off x="8741170" y="1392067"/>
            <a:ext cx="2843711" cy="635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lnSpc>
                <a:spcPct val="11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200" b="1" spc="25" dirty="0" err="1">
                <a:effectLst/>
              </a:rPr>
              <a:t>Результаты</a:t>
            </a:r>
            <a:r>
              <a:rPr lang="en-US" sz="3200" b="1" spc="25" dirty="0">
                <a:effectLst/>
              </a:rPr>
              <a:t> </a:t>
            </a:r>
            <a:r>
              <a:rPr lang="en-US" sz="3200" b="1" spc="25" dirty="0" err="1">
                <a:effectLst/>
              </a:rPr>
              <a:t>проекта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2811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5" name="Рисунок 4" descr="Изображение выглядит как текст, снимок экрана, Шрифт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759AB19E-DC25-3A0B-7DE2-B210D8EA9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34" r="1" b="354"/>
          <a:stretch/>
        </p:blipFill>
        <p:spPr>
          <a:xfrm>
            <a:off x="-1" y="10"/>
            <a:ext cx="8056345" cy="685799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11FC409-B3C2-4F68-865C-C5333D6F27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1172935"/>
            <a:ext cx="265331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810270D-76A7-44B3-9746-7EDF578860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3105667"/>
            <a:ext cx="26533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AAB30BB-96AB-290C-2660-1FD00E018F05}"/>
              </a:ext>
            </a:extLst>
          </p:cNvPr>
          <p:cNvSpPr txBox="1"/>
          <p:nvPr/>
        </p:nvSpPr>
        <p:spPr>
          <a:xfrm>
            <a:off x="8548189" y="1447791"/>
            <a:ext cx="2843711" cy="2862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1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200" b="1" spc="25" dirty="0" err="1">
                <a:effectLst/>
              </a:rPr>
              <a:t>Реализация</a:t>
            </a:r>
            <a:r>
              <a:rPr lang="en-US" sz="3200" b="1" spc="25" dirty="0">
                <a:effectLst/>
              </a:rPr>
              <a:t> </a:t>
            </a:r>
            <a:r>
              <a:rPr lang="en-US" sz="3200" b="1" spc="25" dirty="0" err="1">
                <a:effectLst/>
              </a:rPr>
              <a:t>проекта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76581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B84AC2-1EE4-630B-750C-18211756B840}"/>
              </a:ext>
            </a:extLst>
          </p:cNvPr>
          <p:cNvSpPr txBox="1"/>
          <p:nvPr/>
        </p:nvSpPr>
        <p:spPr>
          <a:xfrm>
            <a:off x="1969770" y="5852162"/>
            <a:ext cx="5965190" cy="7468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1000"/>
              </a:spcAft>
            </a:pPr>
            <a:r>
              <a:rPr lang="en-US" sz="4000" cap="all" spc="30">
                <a:effectLst/>
                <a:latin typeface="+mj-lt"/>
                <a:ea typeface="+mj-ea"/>
                <a:cs typeface="+mj-cs"/>
              </a:rPr>
              <a:t>Спасибо за внимание!</a:t>
            </a:r>
          </a:p>
        </p:txBody>
      </p:sp>
      <p:pic>
        <p:nvPicPr>
          <p:cNvPr id="20" name="Graphic 19" descr="Smiling Face with No Fill">
            <a:extLst>
              <a:ext uri="{FF2B5EF4-FFF2-40B4-BE49-F238E27FC236}">
                <a16:creationId xmlns:a16="http://schemas.microsoft.com/office/drawing/2014/main" id="{A957DD7A-19FC-1BDB-C098-441F3AA02F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497763" y="406400"/>
            <a:ext cx="5196474" cy="5196474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69770" y="5719083"/>
            <a:ext cx="8229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11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72</Words>
  <Application>Microsoft Office PowerPoint</Application>
  <PresentationFormat>Широкоэкранный</PresentationFormat>
  <Paragraphs>10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Calisto MT</vt:lpstr>
      <vt:lpstr>Univers Condensed</vt:lpstr>
      <vt:lpstr>ChronicleVTI</vt:lpstr>
      <vt:lpstr>Здоровый век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век</dc:title>
  <dc:creator>Артем Коавленко</dc:creator>
  <cp:lastModifiedBy>Грацианова Галина Юрьевна</cp:lastModifiedBy>
  <cp:revision>1</cp:revision>
  <dcterms:created xsi:type="dcterms:W3CDTF">2025-04-13T06:19:54Z</dcterms:created>
  <dcterms:modified xsi:type="dcterms:W3CDTF">2025-04-16T11:49:35Z</dcterms:modified>
</cp:coreProperties>
</file>