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97ad2c19c_0_2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197ad2c19c_0_2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97ad2c19c_0_2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97ad2c19c_0_2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980db9b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980db9b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97ad2c19c_0_2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97ad2c19c_0_2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980db9b2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980db9b2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980db9b2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980db9b2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2825" y="765950"/>
            <a:ext cx="3054600" cy="29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680">
                <a:latin typeface="Open Sans"/>
                <a:ea typeface="Open Sans"/>
                <a:cs typeface="Open Sans"/>
                <a:sym typeface="Open Sans"/>
              </a:rPr>
              <a:t>@</a:t>
            </a:r>
            <a:r>
              <a:rPr b="1" lang="ru" sz="3680">
                <a:latin typeface="Open Sans"/>
                <a:ea typeface="Open Sans"/>
                <a:cs typeface="Open Sans"/>
                <a:sym typeface="Open Sans"/>
              </a:rPr>
              <a:t>psystore__ </a:t>
            </a:r>
            <a:endParaRPr b="1" sz="368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3780">
                <a:latin typeface="Open Sans"/>
                <a:ea typeface="Open Sans"/>
                <a:cs typeface="Open Sans"/>
                <a:sym typeface="Open Sans"/>
              </a:rPr>
              <a:t>футболки от психолога</a:t>
            </a:r>
            <a:endParaRPr sz="378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217400" y="497210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179625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7425" y="0"/>
            <a:ext cx="29384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82825" y="145875"/>
            <a:ext cx="45750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1A001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Каждая надпись на футболках с психологическим смыслом - о чём-то напоминает, заставляет задуматься, на что-то посмотреть иначе (не только если вы её носите, но и те, кто увидит), а ещё сделать вас более заметным и интересным; </a:t>
            </a:r>
            <a:endParaRPr sz="1450">
              <a:solidFill>
                <a:srgbClr val="1A001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950">
                <a:solidFill>
                  <a:srgbClr val="1A001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600" y="145875"/>
            <a:ext cx="332507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5" y="1805050"/>
            <a:ext cx="5007677" cy="333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-246550"/>
            <a:ext cx="4753200" cy="4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Open Sans"/>
                <a:ea typeface="Open Sans"/>
                <a:cs typeface="Open Sans"/>
                <a:sym typeface="Open Sans"/>
              </a:rPr>
              <a:t>Футболки, которые будут отражать ваши характер и свойства, а также будут визуальным напоминанием-девизом, поддержкой, способом помнить о важном и ценном, а также возможностью подарить кому-то такие напоминания и немного уверенности, поддержки.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75" y="1983175"/>
            <a:ext cx="4940052" cy="31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213875" y="285875"/>
            <a:ext cx="311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latin typeface="Open Sans"/>
                <a:ea typeface="Open Sans"/>
                <a:cs typeface="Open Sans"/>
                <a:sym typeface="Open Sans"/>
              </a:rPr>
              <a:t>Психологическое просвещение через повседневные и доступные вещи - как относиться к себе, что ценное, на что обратить внимание, возможность остановиться и задуматься.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175" y="445019"/>
            <a:ext cx="5622074" cy="421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875" y="2230750"/>
            <a:ext cx="3676698" cy="265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237225"/>
            <a:ext cx="3669600" cy="3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675" y="445025"/>
            <a:ext cx="3354799" cy="41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250" y="0"/>
            <a:ext cx="43552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75" y="0"/>
            <a:ext cx="43552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075" y="0"/>
            <a:ext cx="47800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025" y="0"/>
            <a:ext cx="44449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7175" y="0"/>
            <a:ext cx="3296824" cy="310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378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325" y="819053"/>
            <a:ext cx="2619450" cy="29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5">
            <a:alphaModFix/>
          </a:blip>
          <a:srcRect b="0" l="-2460" r="2460" t="0"/>
          <a:stretch/>
        </p:blipFill>
        <p:spPr>
          <a:xfrm>
            <a:off x="4070075" y="0"/>
            <a:ext cx="50739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4650" y="445025"/>
            <a:ext cx="2809350" cy="318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