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73" r:id="rId4"/>
    <p:sldId id="272" r:id="rId5"/>
    <p:sldId id="260" r:id="rId6"/>
    <p:sldId id="274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24384000" cy="13716000"/>
  <p:notesSz cx="6858000" cy="9144000"/>
  <p:custDataLst>
    <p:tags r:id="rId18"/>
  </p:custDataLst>
  <p:defaultTextStyle>
    <a:defPPr marL="0" marR="0" indent="0" algn="l" defTabSz="914400" rtl="0" fontAlgn="auto" latinLnBrk="1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69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tags" Target="tags/tag1.xml" /><Relationship Id="rId19" Type="http://schemas.openxmlformats.org/officeDocument/2006/relationships/presProps" Target="presProps.xml" /><Relationship Id="rId2" Type="http://schemas.openxmlformats.org/officeDocument/2006/relationships/notesMaster" Target="notesMasters/notesMaster1.xml" /><Relationship Id="rId20" Type="http://schemas.openxmlformats.org/officeDocument/2006/relationships/viewProps" Target="viewProps.xml" /><Relationship Id="rId21" Type="http://schemas.openxmlformats.org/officeDocument/2006/relationships/theme" Target="theme/theme1.xml" /><Relationship Id="rId22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>
            <a:defPPr/>
          </a:lstStyle>
          <a:p>
            <a:pPr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defPPr/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ct val="0"/>
              </a:spcBef>
              <a:buSzTx/>
              <a:buNone/>
              <a:defRPr sz="3600" b="1"/>
            </a:lvl1pPr>
          </a:lstStyle>
          <a:p>
            <a:pPr/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pPr/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2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ct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ct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ct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ct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ct val="0"/>
              </a:spcBef>
              <a:buSzTx/>
              <a:buNone/>
              <a:defRPr sz="5500" b="1"/>
            </a:lvl5pPr>
          </a:lstStyle>
          <a:p>
            <a:pPr/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fld id="{86CB4B4D-7CA3-9044-876B-883B54F8677D}" type="slidenum">
              <a:pPr/>
              <a:t>‹#›</a:t>
            </a:fld>
            <a:endParaRPr/>
          </a:p>
        </p:txBody>
      </p:sp>
    </p:spTree>
  </p:cSld>
  <p:clrMapOvr>
    <a:masterClrMapping/>
  </p:clrMapOvr>
  <p:transition spd="med"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fld id="{86CB4B4D-7CA3-9044-876B-883B54F8677D}" type="slidenum">
              <a:pPr/>
              <a:t>‹#›</a:t>
            </a:fld>
            <a:endParaRPr/>
          </a:p>
        </p:txBody>
      </p:sp>
    </p:spTree>
  </p:cSld>
  <p:clrMapOvr>
    <a:masterClrMapping/>
  </p:clrMapOvr>
  <p:transition spd="med"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defPPr/>
          </a:lstStyle>
          <a:p>
            <a:r>
              <a:t>Заголовок слайда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defPPr/>
          </a:lstStyle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8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/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</p:sldLayoutIdLst>
  <p:transition spd="med"/>
  <p:timing/>
  <p:txStyles>
    <p:titleStyle>
      <a:lvl1pPr marL="0" marR="0" indent="0" algn="l" defTabSz="2438338" rtl="0" latinLnBrk="0">
        <a:lnSpc>
          <a:spcPct val="80000"/>
        </a:lnSpc>
        <a:spcBef>
          <a:spcPct val="0"/>
        </a:spcBef>
        <a:spcAft>
          <a:spcPct val="0"/>
        </a:spcAft>
        <a:buClrTx/>
        <a:buSzTx/>
        <a:buFontTx/>
        <a:buNone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ct val="0"/>
        </a:spcBef>
        <a:spcAft>
          <a:spcPct val="0"/>
        </a:spcAft>
        <a:buClrTx/>
        <a:buSzTx/>
        <a:buFontTx/>
        <a:buNone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ct val="0"/>
        </a:spcBef>
        <a:spcAft>
          <a:spcPct val="0"/>
        </a:spcAft>
        <a:buClrTx/>
        <a:buSzTx/>
        <a:buFontTx/>
        <a:buNone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ct val="0"/>
        </a:spcBef>
        <a:spcAft>
          <a:spcPct val="0"/>
        </a:spcAft>
        <a:buClrTx/>
        <a:buSzTx/>
        <a:buFontTx/>
        <a:buNone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ct val="0"/>
        </a:spcBef>
        <a:spcAft>
          <a:spcPct val="0"/>
        </a:spcAft>
        <a:buClrTx/>
        <a:buSzTx/>
        <a:buFontTx/>
        <a:buNone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ct val="0"/>
        </a:spcBef>
        <a:spcAft>
          <a:spcPct val="0"/>
        </a:spcAft>
        <a:buClrTx/>
        <a:buSzTx/>
        <a:buFontTx/>
        <a:buNone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ct val="0"/>
        </a:spcBef>
        <a:spcAft>
          <a:spcPct val="0"/>
        </a:spcAft>
        <a:buClrTx/>
        <a:buSzTx/>
        <a:buFontTx/>
        <a:buNone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ct val="0"/>
        </a:spcBef>
        <a:spcAft>
          <a:spcPct val="0"/>
        </a:spcAft>
        <a:buClrTx/>
        <a:buSzTx/>
        <a:buFontTx/>
        <a:buNone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ct val="0"/>
        </a:spcBef>
        <a:spcAft>
          <a:spcPct val="0"/>
        </a:spcAft>
        <a:buClrTx/>
        <a:buSzTx/>
        <a:buFontTx/>
        <a:buNone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ct val="0"/>
        </a:spcAft>
        <a:buClrTx/>
        <a:buSzPct val="123000"/>
        <a:buFontTx/>
        <a:buChar char="•"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ct val="0"/>
        </a:spcAft>
        <a:buClrTx/>
        <a:buSzPct val="123000"/>
        <a:buFontTx/>
        <a:buChar char="•"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ct val="0"/>
        </a:spcAft>
        <a:buClrTx/>
        <a:buSzPct val="123000"/>
        <a:buFontTx/>
        <a:buChar char="•"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ct val="0"/>
        </a:spcAft>
        <a:buClrTx/>
        <a:buSzPct val="123000"/>
        <a:buFontTx/>
        <a:buChar char="•"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ct val="0"/>
        </a:spcAft>
        <a:buClrTx/>
        <a:buSzPct val="123000"/>
        <a:buFontTx/>
        <a:buChar char="•"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ct val="0"/>
        </a:spcAft>
        <a:buClrTx/>
        <a:buSzPct val="123000"/>
        <a:buFontTx/>
        <a:buChar char="•"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ct val="0"/>
        </a:spcAft>
        <a:buClrTx/>
        <a:buSzPct val="123000"/>
        <a:buFontTx/>
        <a:buChar char="•"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ct val="0"/>
        </a:spcAft>
        <a:buClrTx/>
        <a:buSzPct val="123000"/>
        <a:buFontTx/>
        <a:buChar char="•"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ct val="0"/>
        </a:spcAft>
        <a:buClrTx/>
        <a:buSzPct val="123000"/>
        <a:buFontTx/>
        <a:buChar char="•"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defPPr/>
      <a:lvl1pPr marL="0" marR="0" indent="0" algn="ctr" defTabSz="5842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1" name="Автор и дата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>
            <a:defPPr/>
          </a:lstStyle>
          <a:p>
            <a:endParaRPr/>
          </a:p>
        </p:txBody>
      </p:sp>
      <p:sp>
        <p:nvSpPr>
          <p:cNvPr id="152" name="Заголовок презентации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endParaRPr/>
          </a:p>
        </p:txBody>
      </p:sp>
      <p:sp>
        <p:nvSpPr>
          <p:cNvPr id="153" name="Подзаголовок презентации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endParaRPr/>
          </a:p>
        </p:txBody>
      </p:sp>
      <p:pic>
        <p:nvPicPr>
          <p:cNvPr id="154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4622" y="0"/>
            <a:ext cx="25273243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1" name="Автор и дата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>
            <a:defPPr/>
          </a:lstStyle>
          <a:p>
            <a:endParaRPr/>
          </a:p>
        </p:txBody>
      </p:sp>
      <p:sp>
        <p:nvSpPr>
          <p:cNvPr id="202" name="Заголовок презентации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endParaRPr/>
          </a:p>
        </p:txBody>
      </p:sp>
      <p:sp>
        <p:nvSpPr>
          <p:cNvPr id="203" name="Подзаголовок презентации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endParaRPr/>
          </a:p>
        </p:txBody>
      </p:sp>
      <p:pic>
        <p:nvPicPr>
          <p:cNvPr id="204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6" name="Автор и дата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>
            <a:defPPr/>
          </a:lstStyle>
          <a:p>
            <a:endParaRPr/>
          </a:p>
        </p:txBody>
      </p:sp>
      <p:sp>
        <p:nvSpPr>
          <p:cNvPr id="207" name="Заголовок презентации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endParaRPr/>
          </a:p>
        </p:txBody>
      </p:sp>
      <p:sp>
        <p:nvSpPr>
          <p:cNvPr id="208" name="Подзаголовок презентации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endParaRPr/>
          </a:p>
        </p:txBody>
      </p:sp>
      <p:pic>
        <p:nvPicPr>
          <p:cNvPr id="209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1" name="Автор и дата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>
            <a:defPPr/>
          </a:lstStyle>
          <a:p>
            <a:endParaRPr/>
          </a:p>
        </p:txBody>
      </p:sp>
      <p:sp>
        <p:nvSpPr>
          <p:cNvPr id="212" name="Заголовок презентации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endParaRPr/>
          </a:p>
        </p:txBody>
      </p:sp>
      <p:sp>
        <p:nvSpPr>
          <p:cNvPr id="213" name="Подзаголовок презентации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endParaRPr/>
          </a:p>
        </p:txBody>
      </p:sp>
      <p:pic>
        <p:nvPicPr>
          <p:cNvPr id="214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6" name="Автор и дата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>
            <a:defPPr/>
          </a:lstStyle>
          <a:p>
            <a:endParaRPr/>
          </a:p>
        </p:txBody>
      </p:sp>
      <p:sp>
        <p:nvSpPr>
          <p:cNvPr id="217" name="Заголовок презентации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endParaRPr/>
          </a:p>
        </p:txBody>
      </p:sp>
      <p:sp>
        <p:nvSpPr>
          <p:cNvPr id="218" name="Подзаголовок презентации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endParaRPr/>
          </a:p>
        </p:txBody>
      </p:sp>
      <p:pic>
        <p:nvPicPr>
          <p:cNvPr id="219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1" name="Автор и дата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>
            <a:defPPr/>
          </a:lstStyle>
          <a:p>
            <a:endParaRPr/>
          </a:p>
        </p:txBody>
      </p:sp>
      <p:sp>
        <p:nvSpPr>
          <p:cNvPr id="222" name="Заголовок презентации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endParaRPr/>
          </a:p>
        </p:txBody>
      </p:sp>
      <p:sp>
        <p:nvSpPr>
          <p:cNvPr id="223" name="Подзаголовок презентации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endParaRPr/>
          </a:p>
        </p:txBody>
      </p:sp>
      <p:pic>
        <p:nvPicPr>
          <p:cNvPr id="224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6" name="Автор и дата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>
            <a:defPPr/>
          </a:lstStyle>
          <a:p>
            <a:endParaRPr/>
          </a:p>
        </p:txBody>
      </p:sp>
      <p:sp>
        <p:nvSpPr>
          <p:cNvPr id="227" name="Заголовок презентации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endParaRPr/>
          </a:p>
        </p:txBody>
      </p:sp>
      <p:sp>
        <p:nvSpPr>
          <p:cNvPr id="228" name="Подзаголовок презентации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endParaRPr/>
          </a:p>
        </p:txBody>
      </p:sp>
      <p:pic>
        <p:nvPicPr>
          <p:cNvPr id="229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C3CA93A-E0FB-CDE6-B26B-228197B5A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857"/>
            <a:ext cx="24380951" cy="1371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00304"/>
      </p:ext>
    </p:extLst>
  </p:cSld>
  <p:clrMapOvr>
    <a:masterClrMapping/>
  </p:clrMapOvr>
  <p:transition spd="med"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361ACA-F524-DB07-70E7-FA9E460C6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857"/>
            <a:ext cx="24380951" cy="1371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4870"/>
      </p:ext>
    </p:extLst>
  </p:cSld>
  <p:clrMapOvr>
    <a:masterClrMapping/>
  </p:clrMapOvr>
  <p:transition spd="med"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1" name="Автор и дата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>
            <a:defPPr/>
          </a:lstStyle>
          <a:p>
            <a:endParaRPr/>
          </a:p>
        </p:txBody>
      </p:sp>
      <p:sp>
        <p:nvSpPr>
          <p:cNvPr id="172" name="Заголовок презентации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endParaRPr/>
          </a:p>
        </p:txBody>
      </p:sp>
      <p:sp>
        <p:nvSpPr>
          <p:cNvPr id="173" name="Подзаголовок презентации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endParaRPr/>
          </a:p>
        </p:txBody>
      </p:sp>
      <p:pic>
        <p:nvPicPr>
          <p:cNvPr id="174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FD1587-8A05-C40C-791E-DA084C1BA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857"/>
            <a:ext cx="24380951" cy="1371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65118"/>
      </p:ext>
    </p:extLst>
  </p:cSld>
  <p:clrMapOvr>
    <a:masterClrMapping/>
  </p:clrMapOvr>
  <p:transition spd="med"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1" name="Автор и дата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>
            <a:defPPr/>
          </a:lstStyle>
          <a:p>
            <a:endParaRPr/>
          </a:p>
        </p:txBody>
      </p:sp>
      <p:sp>
        <p:nvSpPr>
          <p:cNvPr id="182" name="Заголовок презентации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endParaRPr/>
          </a:p>
        </p:txBody>
      </p:sp>
      <p:sp>
        <p:nvSpPr>
          <p:cNvPr id="183" name="Подзаголовок презентации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endParaRPr/>
          </a:p>
        </p:txBody>
      </p:sp>
      <p:pic>
        <p:nvPicPr>
          <p:cNvPr id="184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6" name="Автор и дата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>
            <a:defPPr/>
          </a:lstStyle>
          <a:p>
            <a:endParaRPr/>
          </a:p>
        </p:txBody>
      </p:sp>
      <p:sp>
        <p:nvSpPr>
          <p:cNvPr id="187" name="Заголовок презентации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endParaRPr/>
          </a:p>
        </p:txBody>
      </p:sp>
      <p:sp>
        <p:nvSpPr>
          <p:cNvPr id="188" name="Подзаголовок презентации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endParaRPr/>
          </a:p>
        </p:txBody>
      </p:sp>
      <p:pic>
        <p:nvPicPr>
          <p:cNvPr id="189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1" name="Автор и дата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>
            <a:defPPr/>
          </a:lstStyle>
          <a:p>
            <a:endParaRPr/>
          </a:p>
        </p:txBody>
      </p:sp>
      <p:sp>
        <p:nvSpPr>
          <p:cNvPr id="192" name="Заголовок презентации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endParaRPr/>
          </a:p>
        </p:txBody>
      </p:sp>
      <p:sp>
        <p:nvSpPr>
          <p:cNvPr id="193" name="Подзаголовок презентации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endParaRPr/>
          </a:p>
        </p:txBody>
      </p:sp>
      <p:pic>
        <p:nvPicPr>
          <p:cNvPr id="194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6" name="Автор и дата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>
            <a:defPPr/>
          </a:lstStyle>
          <a:p>
            <a:endParaRPr/>
          </a:p>
        </p:txBody>
      </p:sp>
      <p:sp>
        <p:nvSpPr>
          <p:cNvPr id="197" name="Заголовок презентации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endParaRPr/>
          </a:p>
        </p:txBody>
      </p:sp>
      <p:sp>
        <p:nvSpPr>
          <p:cNvPr id="198" name="Подзаголовок презентации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endParaRPr/>
          </a:p>
        </p:txBody>
      </p:sp>
      <p:pic>
        <p:nvPicPr>
          <p:cNvPr id="199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</a:theme>
</file>

<file path=ppt/theme/theme2.xml><?xml version="1.0" encoding="utf-8"?>
<a:theme xmlns:r="http://schemas.openxmlformats.org/officeDocument/2006/relationships"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Произвольный</PresentationFormat>
  <Paragraphs>0</Paragraphs>
  <Slides>15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baseType="lpstr" size="19">
      <vt:lpstr>Arial</vt:lpstr>
      <vt:lpstr>Helvetica Neue Medium</vt:lpstr>
      <vt:lpstr>Helvetica Neue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cp:lastModifiedBy>LP2437</cp:lastModifiedBy>
  <cp:revision>1</cp:revision>
  <dcterms:modified xsi:type="dcterms:W3CDTF">2023-04-25T19:52:06Z</dcterms:modified>
</cp:coreProperties>
</file>