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11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F1795-09E2-41A4-8937-90453D09C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CC9F64-C8EC-620F-3268-C10C00722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BF0DB9-E53C-6D16-E3C1-41614436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93272A-8B4D-10D3-58EE-84E3AE2EA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7DDC44-C47B-910B-4DA6-CEAC4492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4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089F55-D916-485E-7C19-E3E7280A9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7B1517-BC4E-07B0-8E92-EA77B5E49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B91CD3-8845-13D0-66CF-A3C144AF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1B31F-CA01-4277-AF64-00DBFB3C1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EC1A-2FC0-D2D9-49C3-798F78F9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29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B594BA-0EAF-C613-D4E4-C446AC855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99EC8B-9834-8A0B-DAC0-5386EA3FE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4DD3B7-9FD9-87B7-124F-6DB39DA4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C30885-B1DF-86DB-5BF2-CDDDD0BA0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38CF4-366E-1E20-58B5-2C32B091A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8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9AEC15-99CC-A103-CCB0-7F908063E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87DD1-A59B-00B9-57CB-B3A099FDD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D85388-7C2D-96A2-CAF5-926983BE4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B32F8A-448B-7665-62F7-0CE91C74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77C3D-9CCB-9679-B092-F78F69DDC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3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C62776-59C6-BC74-A1A8-FD7687CF5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5E8D75-4A95-D7A7-42FA-C59A66C6B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C04ACF-7593-7B39-4DC7-C05803D1C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45F64D-2AF8-DFB9-0874-EB2D4B047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7AE7D2-3380-A828-2FB0-67CE539D7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702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4D8112-4C8E-7602-2855-3DD73AEF0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A4A74E-DBCC-A597-4707-53C7423B4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C75D4A-5D1C-5826-2AFA-058E1DE8C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660EAB-9959-A745-0601-4699263B9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11FFDA9-4EB9-D254-129C-77E8B0DC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12162E-D1F1-5AAF-D250-575102145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DD675-7623-28F1-25EF-1F50DEAB0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34514C-51A0-06BB-7269-38A759B9B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BDF803-8EA9-B733-2347-4965B8604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F9C6A5-7587-49C2-A123-4E56E928E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921D8E-FD61-2B3C-A2E0-7A69FA1BE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DB96DFE-7BC2-99D1-4780-D432D2598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6DAAEB-D35B-E4D8-B2A4-20E309BBD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7932C6-2623-1FEA-8880-14E569CF6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95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3F474-310C-1861-86A5-8249AB34E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CD3A319-A69F-68CC-5D41-150C4BA6D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970156-4DDE-8BEB-C17C-AC4F77CF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4BD702-1D42-DA4A-4511-E7E1C4E78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709CE1-1107-602A-E8DE-7251F7CD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D70B8C-E3B5-8E27-85FB-3C8CFEFC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B51EEB-5071-96D4-BD5A-AB537034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00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9FC1D-4B1F-E2E8-7C64-FDC5F4DC6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445006-9363-F00C-5AC0-B3206588F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11CB81-9519-215A-5D44-47D9686F5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22974-FA4E-921E-DD66-0FD1C5593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D8DCF3-03AF-634B-813B-AEE790EC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AC60E7-7379-6A41-C791-3D77623D6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0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6D68D-858F-8FA2-5A93-182217D19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F3EA7FC-FB1D-BB61-BAAD-7828EEEB7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192B60-6F10-2309-1EF7-249AE3E06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EE5A63-D668-ED42-D763-4E9647B0F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053A99-9966-3E6B-869E-6214168E6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1E99F7-61D3-A044-CAAF-7EC2530E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35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C9FC96-79E3-9479-387B-89F8FE02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F4913F-11D6-8A73-0D2F-8B644743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0282F-52EF-1134-E3F5-0A70B8A3EA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736E-F5F2-4E54-82EA-1CDAE70F8E18}" type="datetimeFigureOut">
              <a:rPr lang="ru-RU" smtClean="0"/>
              <a:t>12.03.2026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BFA0D6-96C2-6485-FE2D-E76453304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D13063-228F-C0E9-12FD-0F2F64DAD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C9E8E-9F46-4198-962C-DBC650E1EA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502E12-568B-7C35-6D4A-F9A2EDFCA6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1715CC-7E5B-D8CA-D222-DAEB7E9F9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1976" y="3602038"/>
            <a:ext cx="9646024" cy="269118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55DCEA-7C7A-009E-BC01-86F86F14A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29" y="186725"/>
            <a:ext cx="10919012" cy="610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40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9BB47-613C-E233-D773-BC7D363B5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360DF3-4818-5F6A-A4E7-8A612806D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998C49-22FC-F194-7501-BF3CF829B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08006"/>
            <a:ext cx="10515599" cy="60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48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C72EE-3176-470E-FC31-21C7EDF1C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D047B3-6AB8-8AE5-4AB2-A4FE6B4CB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27F4DB-4EB9-0391-8DF4-4AD290B99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1" y="319891"/>
            <a:ext cx="10942253" cy="617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50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DEBDA-B724-5462-4B17-7FC38233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140C9F-C687-AA76-2E77-D37B4A991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3F225C-162D-286B-9B81-4A92FD5B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2" y="365125"/>
            <a:ext cx="10704688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98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0D84E7-1A7D-332B-3555-2C7AFF7FE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109C7E-CD4F-0447-41E5-D9A0F285F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92156B-A9DD-2CBC-3738-10E8C13D9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2" y="365125"/>
            <a:ext cx="10704688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3320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</cp:revision>
  <dcterms:created xsi:type="dcterms:W3CDTF">2026-03-12T06:09:52Z</dcterms:created>
  <dcterms:modified xsi:type="dcterms:W3CDTF">2026-03-12T06:14:40Z</dcterms:modified>
</cp:coreProperties>
</file>