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23F-DA4C-4C86-9868-9B1DCBE1BB66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5CCA-9383-4C78-9C5F-CF806B695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23F-DA4C-4C86-9868-9B1DCBE1BB66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5CCA-9383-4C78-9C5F-CF806B695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2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23F-DA4C-4C86-9868-9B1DCBE1BB66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5CCA-9383-4C78-9C5F-CF806B695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7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23F-DA4C-4C86-9868-9B1DCBE1BB66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5CCA-9383-4C78-9C5F-CF806B695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4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23F-DA4C-4C86-9868-9B1DCBE1BB66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5CCA-9383-4C78-9C5F-CF806B695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1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23F-DA4C-4C86-9868-9B1DCBE1BB66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5CCA-9383-4C78-9C5F-CF806B695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6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23F-DA4C-4C86-9868-9B1DCBE1BB66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5CCA-9383-4C78-9C5F-CF806B695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9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23F-DA4C-4C86-9868-9B1DCBE1BB66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5CCA-9383-4C78-9C5F-CF806B695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23F-DA4C-4C86-9868-9B1DCBE1BB66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5CCA-9383-4C78-9C5F-CF806B695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23F-DA4C-4C86-9868-9B1DCBE1BB66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5CCA-9383-4C78-9C5F-CF806B695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9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F23F-DA4C-4C86-9868-9B1DCBE1BB66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5CCA-9383-4C78-9C5F-CF806B695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1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9F23F-DA4C-4C86-9868-9B1DCBE1BB66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F5CCA-9383-4C78-9C5F-CF806B695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2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emdetki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emdetki.r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047" y="3140968"/>
            <a:ext cx="7772400" cy="1470025"/>
          </a:xfrm>
        </p:spPr>
        <p:txBody>
          <a:bodyPr/>
          <a:lstStyle/>
          <a:p>
            <a:r>
              <a:rPr lang="ru-RU" dirty="0" smtClean="0"/>
              <a:t>Проект «Детки!» Кемеровская область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7016824" cy="720080"/>
          </a:xfrm>
        </p:spPr>
        <p:txBody>
          <a:bodyPr/>
          <a:lstStyle/>
          <a:p>
            <a:r>
              <a:rPr lang="ru-RU" dirty="0" smtClean="0"/>
              <a:t>Дата основания: 1 сентября 2008 года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53" y="188640"/>
            <a:ext cx="5755150" cy="276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44280" y="43644"/>
            <a:ext cx="53241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Фото и видео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4888"/>
            <a:ext cx="2592288" cy="1247539"/>
          </a:xfrm>
          <a:prstGeom prst="rect">
            <a:avLst/>
          </a:prstGeom>
        </p:spPr>
      </p:pic>
      <p:pic>
        <p:nvPicPr>
          <p:cNvPr id="1026" name="Picture 2" descr="C:\Users\ДеткиОфис\Downloads\YQ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40" y="1700808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44280" y="43644"/>
            <a:ext cx="53241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Контакты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4888"/>
            <a:ext cx="2592288" cy="1247539"/>
          </a:xfrm>
          <a:prstGeom prst="rect">
            <a:avLst/>
          </a:prstGeom>
        </p:spPr>
      </p:pic>
      <p:pic>
        <p:nvPicPr>
          <p:cNvPr id="2051" name="Picture 3" descr="C:\Users\ДеткиОфис\Desktop\Работа\Детки\ФОТО\МоиФото\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2" y="1916832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6388" y="1916832"/>
            <a:ext cx="41160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Казарина Екатерина</a:t>
            </a:r>
          </a:p>
          <a:p>
            <a:r>
              <a:rPr lang="ru-RU" sz="2800" dirty="0" smtClean="0"/>
              <a:t>Руководитель проекта</a:t>
            </a:r>
          </a:p>
          <a:p>
            <a:endParaRPr lang="ru-RU" sz="2800" dirty="0" smtClean="0"/>
          </a:p>
          <a:p>
            <a:r>
              <a:rPr lang="en-US" sz="2800" dirty="0" smtClean="0">
                <a:hlinkClick r:id="rId4"/>
              </a:rPr>
              <a:t>kemdetki@gmail.com</a:t>
            </a:r>
            <a:endParaRPr lang="en-US" sz="2800" dirty="0" smtClean="0"/>
          </a:p>
          <a:p>
            <a:endParaRPr lang="en-US" sz="2800" dirty="0"/>
          </a:p>
          <a:p>
            <a:r>
              <a:rPr lang="ru-RU" sz="2800" dirty="0" smtClean="0"/>
              <a:t>ВК </a:t>
            </a:r>
            <a:r>
              <a:rPr lang="en-US" sz="2800" dirty="0" smtClean="0"/>
              <a:t>https://vk.com/kazarinaev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37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920880" cy="219010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О</a:t>
            </a:r>
            <a:r>
              <a:rPr lang="ru-RU" sz="2800" dirty="0" smtClean="0"/>
              <a:t>рганизация онлайн </a:t>
            </a:r>
            <a:r>
              <a:rPr lang="ru-RU" sz="2800" dirty="0" smtClean="0"/>
              <a:t>и офлайн пространств </a:t>
            </a:r>
            <a:r>
              <a:rPr lang="ru-RU" sz="2800" dirty="0" smtClean="0"/>
              <a:t>для получения родителями проверенной информации по вопросам воспитания, развития, обучения детей, женскому здоровью и развитию, семейной психологии, и в том числе в сфере развития и воспитания детей с особыми образовательными потребностями.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Создание и поддержание такого пространства представляется актуальным в любой внешней экономической и политической ситуации, при любых внешних факторах, поскольку семья и дети являются базовой ценностью для многих жителей нашей страны.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4888"/>
            <a:ext cx="2592288" cy="124753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44280" y="341040"/>
            <a:ext cx="53241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Цель проекта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74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8140824" cy="219010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1. Будущие мамы, мамы с детьми до 18 лет и старше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2. Папы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3. Бабушки и </a:t>
            </a:r>
            <a:r>
              <a:rPr lang="ru-RU" sz="3200" dirty="0" smtClean="0"/>
              <a:t>дедушки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4. Компании и специалисты, работающие на данную целевую аудиторию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44280" y="341040"/>
            <a:ext cx="53241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Для кого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4888"/>
            <a:ext cx="2592288" cy="12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852936"/>
            <a:ext cx="8280920" cy="2190105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/>
              <a:t>Интернет-портал «Детки!» находится в сети Интернет по адресу www.kemdetki.ru. </a:t>
            </a:r>
            <a:r>
              <a:rPr lang="ru-RU" sz="2200" dirty="0" smtClean="0"/>
              <a:t>На </a:t>
            </a:r>
            <a:r>
              <a:rPr lang="ru-RU" sz="2200" dirty="0" smtClean="0"/>
              <a:t>данный момент ежедневная посещаемость портала – 5.500 уникальных посетителей.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Сайт представляет собой объединение востребованных сервисов – новостная лента, форум для общения, библиотека с актуальными статьями, каталог компаний области (детские сады, школы, роддома, поликлиники, центры развития и т.д.), блоги, доска объявлений и т.д.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Целевая аудитория портала – родители Кемеровской области. Женская аудитория составляет 95%, мужская – 5%. Будущие мамы составляют около 15% посетителей. Охват интересов аудитории – от планирования и беременности до обсуждения студенчества своих детей. 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4888"/>
            <a:ext cx="2592288" cy="12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8208912" cy="219010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Интернет-портал </a:t>
            </a:r>
            <a:r>
              <a:rPr lang="en-US" sz="3200" dirty="0" smtClean="0">
                <a:hlinkClick r:id="rId2"/>
              </a:rPr>
              <a:t>www.kemdetki.ru</a:t>
            </a:r>
            <a:r>
              <a:rPr lang="en-US" sz="3200" dirty="0" smtClean="0"/>
              <a:t> – 61.000 </a:t>
            </a:r>
            <a:r>
              <a:rPr lang="ru-RU" sz="3200" dirty="0" smtClean="0"/>
              <a:t>зарегистрированных пользователей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Группа Вконтакте – 7.800 подписчиков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Канал в </a:t>
            </a:r>
            <a:r>
              <a:rPr lang="ru-RU" sz="3200" dirty="0" err="1" smtClean="0"/>
              <a:t>Телеграме</a:t>
            </a:r>
            <a:r>
              <a:rPr lang="ru-RU" sz="3200" dirty="0" smtClean="0"/>
              <a:t> – 450 подписчиков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44280" y="43644"/>
            <a:ext cx="53241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Онлайн направление: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4888"/>
            <a:ext cx="2592288" cy="12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25144"/>
            <a:ext cx="7992888" cy="1907033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Чемпионат ползунков. Участвуют малыши от 6 до 24 месяцев. В 2023 году планируется проведение Двенадцатого Чемпионата.</a:t>
            </a: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44280" y="43644"/>
            <a:ext cx="53241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Офлайн направление: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4888"/>
            <a:ext cx="2592288" cy="12475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99" y="1402428"/>
            <a:ext cx="4974125" cy="332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25144"/>
            <a:ext cx="7992888" cy="1907033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Гонки на толокарах. Участвуют дети от 2 до 4 лет. В 2023 году планируется проведение Двенадцатых Гонок в Кемерово, а также проведение в Новокузнецке и Новосибирске. </a:t>
            </a: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44280" y="43644"/>
            <a:ext cx="53241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Офлайн направление: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4888"/>
            <a:ext cx="2592288" cy="12475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85" y="1316428"/>
            <a:ext cx="4975200" cy="3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25144"/>
            <a:ext cx="7992888" cy="1907033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Чемпионат по сборке пазлов. Участвуют дети от 5 до 10 лет. Команда – 2 взрослых + ребенок. В 2023 году планируется проведение Пятого Чемпионата в Кемерово. </a:t>
            </a: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44280" y="43644"/>
            <a:ext cx="53241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Офлайн направление: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4888"/>
            <a:ext cx="2592288" cy="12475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1280"/>
            <a:ext cx="4975200" cy="3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44280" y="43644"/>
            <a:ext cx="53241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Фото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4888"/>
            <a:ext cx="2592288" cy="12475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0345">
            <a:off x="679506" y="1489709"/>
            <a:ext cx="3983201" cy="26554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02427"/>
            <a:ext cx="3979440" cy="26529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16" y="3789040"/>
            <a:ext cx="2866628" cy="28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206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«Детки!» Кемеровская область </vt:lpstr>
      <vt:lpstr>Организация онлайн и офлайн пространств для получения родителями проверенной информации по вопросам воспитания, развития, обучения детей, женскому здоровью и развитию, семейной психологии, и в том числе в сфере развития и воспитания детей с особыми образовательными потребностями.   Создание и поддержание такого пространства представляется актуальным в любой внешней экономической и политической ситуации, при любых внешних факторах, поскольку семья и дети являются базовой ценностью для многих жителей нашей страны. </vt:lpstr>
      <vt:lpstr>1. Будущие мамы, мамы с детьми до 18 лет и старше  2. Папы  3. Бабушки и дедушки  4. Компании и специалисты, работающие на данную целевую аудиторию </vt:lpstr>
      <vt:lpstr>Интернет-портал «Детки!» находится в сети Интернет по адресу www.kemdetki.ru. На данный момент ежедневная посещаемость портала – 5.500 уникальных посетителей.   Сайт представляет собой объединение востребованных сервисов – новостная лента, форум для общения, библиотека с актуальными статьями, каталог компаний области (детские сады, школы, роддома, поликлиники, центры развития и т.д.), блоги, доска объявлений и т.д.   Целевая аудитория портала – родители Кемеровской области. Женская аудитория составляет 95%, мужская – 5%. Будущие мамы составляют около 15% посетителей. Охват интересов аудитории – от планирования и беременности до обсуждения студенчества своих детей. </vt:lpstr>
      <vt:lpstr>Интернет-портал www.kemdetki.ru – 61.000 зарегистрированных пользователей  Группа Вконтакте – 7.800 подписчиков  Канал в Телеграме – 450 подписчиков  </vt:lpstr>
      <vt:lpstr>Чемпионат ползунков. Участвуют малыши от 6 до 24 месяцев. В 2023 году планируется проведение Двенадцатого Чемпионата.</vt:lpstr>
      <vt:lpstr>Гонки на толокарах. Участвуют дети от 2 до 4 лет. В 2023 году планируется проведение Двенадцатых Гонок в Кемерово, а также проведение в Новокузнецке и Новосибирске. </vt:lpstr>
      <vt:lpstr>Чемпионат по сборке пазлов. Участвуют дети от 5 до 10 лет. Команда – 2 взрослых + ребенок. В 2023 году планируется проведение Пятого Чемпионата в Кемерово.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«Детки!» Кемеровская область </dc:title>
  <dc:creator>ДеткиОфис</dc:creator>
  <cp:lastModifiedBy>ДеткиОфис</cp:lastModifiedBy>
  <cp:revision>19</cp:revision>
  <dcterms:created xsi:type="dcterms:W3CDTF">2023-02-19T09:50:36Z</dcterms:created>
  <dcterms:modified xsi:type="dcterms:W3CDTF">2023-02-21T06:06:53Z</dcterms:modified>
</cp:coreProperties>
</file>