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 bookmarkIdSeed="4">
  <p:sldMasterIdLst>
    <p:sldMasterId id="2147483648" r:id="rId2"/>
  </p:sldMasterIdLst>
  <p:notesMasterIdLst>
    <p:notesMasterId r:id="rId3"/>
  </p:notesMasterIdLst>
  <p:sldIdLst>
    <p:sldId id="257" r:id="rId4"/>
    <p:sldId id="265" r:id="rId5"/>
    <p:sldId id="289" r:id="rId6"/>
    <p:sldId id="290" r:id="rId7"/>
    <p:sldId id="291" r:id="rId8"/>
    <p:sldId id="258" r:id="rId9"/>
    <p:sldId id="292" r:id="rId10"/>
    <p:sldId id="293" r:id="rId11"/>
    <p:sldId id="259" r:id="rId12"/>
    <p:sldId id="264" r:id="rId13"/>
  </p:sldIdLst>
  <p:sldSz cx="9144000" cy="5143500" type="screen16x9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Елена Сергеевна Антонова" initials="ЕСА" lastIdx="0" clrIdx="0">
    <p:extLst>
      <p:ext uri="{19B8F6BF-5375-455C-9EA6-DF929625EA0E}">
        <p15:presenceInfo xmlns:p15="http://schemas.microsoft.com/office/powerpoint/2012/main" userId="S-1-5-21-4038546101-4006495455-3355730460-15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3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fill>
          <a:solidFill>
            <a:schemeClr val="accent1">
              <a:alpha val="20000"/>
            </a:schemeClr>
          </a:solidFill>
        </a:fill>
      </a:tcStyle>
    </a:band1H>
    <a:band1V>
      <a:tcStyle>
        <a:fill>
          <a:solidFill>
            <a:schemeClr val="accent1">
              <a:alpha val="2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40" autoAdjust="0"/>
  </p:normalViewPr>
  <p:slideViewPr>
    <p:cSldViewPr>
      <p:cViewPr varScale="1">
        <p:scale>
          <a:sx n="133" d="100"/>
          <a:sy n="133" d="100"/>
        </p:scale>
        <p:origin x="98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tags" Target="tags/tag1.xml" /><Relationship Id="rId15" Type="http://schemas.openxmlformats.org/officeDocument/2006/relationships/presProps" Target="presProps.xml" /><Relationship Id="rId16" Type="http://schemas.openxmlformats.org/officeDocument/2006/relationships/viewProps" Target="viewProps.xml" /><Relationship Id="rId17" Type="http://schemas.openxmlformats.org/officeDocument/2006/relationships/theme" Target="theme/theme1.xml" /><Relationship Id="rId18" Type="http://schemas.openxmlformats.org/officeDocument/2006/relationships/tableStyles" Target="tableStyles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94186222553253"/>
          <c:y val="0.03746756911277771"/>
          <c:w val="0.83505803346633911"/>
          <c:h val="0.59728878736495972"/>
        </c:manualLayout>
      </c:layout>
      <c:lineChart>
        <c:grouping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19050" cap="rnd" cmpd="sng" algn="ctr">
              <a:solidFill>
                <a:schemeClr val="tx1"/>
              </a:solidFill>
              <a:prstDash val="solid"/>
              <a:round/>
            </a:ln>
          </c:spPr>
          <c:marker>
            <c:symbol val="none"/>
          </c:marker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2020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120</c:v>
                </c:pt>
                <c:pt idx="2">
                  <c:v>230</c:v>
                </c:pt>
                <c:pt idx="3">
                  <c:v>313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40-401A-A705-ADF6F07EDF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11955936"/>
        <c:axId val="111956328"/>
      </c:lineChart>
      <c:catAx>
        <c:axId val="111955936"/>
        <c:scaling>
          <c:orientation/>
        </c:scaling>
        <c:delete val="0"/>
        <c:axPos val="b"/>
        <c:numFmt formatCode="General" sourceLinked="1"/>
        <c:majorTickMark val="out"/>
        <c:minorTickMark val="none"/>
        <c:txPr>
          <a:bodyPr rot="-60000000" spcFirstLastPara="0" vertOverflow="ellipsis" vert="horz" wrap="square" anchor="ctr" anchorCtr="1"/>
          <a:p>
            <a:pPr>
              <a:defRPr lang="ru-RU" sz="900" b="0" i="0" u="none" strike="noStrike" kern="1200" baseline="0" smtId="4294967295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 sz="900" b="0" i="0" u="none" strike="noStrike" kern="1200" baseline="0" smtId="4294967295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c:txPr>
        <c:crossAx val="111956328"/>
        <c:crosses val="autoZero"/>
        <c:auto val="0"/>
        <c:lblAlgn val="ctr"/>
        <c:lblOffset/>
        <c:noMultiLvlLbl val="0"/>
      </c:catAx>
      <c:valAx>
        <c:axId val="111956328"/>
        <c:scaling>
          <c:orientation/>
          <c:max val="400"/>
          <c:min val="0"/>
        </c:scaling>
        <c:delete val="1"/>
        <c:axPos val="l"/>
        <c:numFmt formatCode="General" sourceLinked="1"/>
        <c:majorTickMark val="out"/>
        <c:minorTickMark val="none"/>
        <c:crossAx val="111955936"/>
        <c:crossBetween val="between"/>
      </c:valAx>
    </c:plotArea>
    <c:plotVisOnly val="1"/>
    <c:dispBlanksAs val="gap"/>
    <c:showDLblsOverMax val="0"/>
    <c:extLst>
      <c:ext uri="{0b15fc19-7d7d-44ad-8c2d-2c3a37ce22c3}">
        <chartProps xmlns="https://web.wps.cn/et/2018/main" chartId="{9759999a-8d55-4770-acec-50743e56a7ec}"/>
      </c:ext>
    </c:extLst>
  </c:chart>
  <c:txPr>
    <a:bodyPr/>
    <a:p>
      <a:pPr>
        <a:defRPr lang="ru-RU" sz="1800" smtId="4294967295"/>
      </a:pPr>
      <a:endParaRPr lang="ru-RU" sz="1800" smtId="4294967295"/>
    </a:p>
  </c:txPr>
  <c:externalData r:id="rId1">
    <c:autoUpdate val="0"/>
  </c:externalData>
</c:chartSpace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B4623-1C38-4FDE-BD58-0057E847460D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3B491-1E01-47C2-947B-A219BF05BF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803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3B491-1E01-47C2-947B-A219BF05BF4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991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Relationship Id="rId3" Type="http://schemas.openxmlformats.org/officeDocument/2006/relationships/image" Target="../media/image2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Relationship Id="rId3" Type="http://schemas.openxmlformats.org/officeDocument/2006/relationships/chart" Target="../charts/chart1.xml" /><Relationship Id="rId4" Type="http://schemas.openxmlformats.org/officeDocument/2006/relationships/image" Target="../media/image6.png" /><Relationship Id="rId5" Type="http://schemas.openxmlformats.org/officeDocument/2006/relationships/image" Target="../media/image7.jpeg" /><Relationship Id="rId6" Type="http://schemas.openxmlformats.org/officeDocument/2006/relationships/image" Target="../media/image8.png" /><Relationship Id="rId7" Type="http://schemas.openxmlformats.org/officeDocument/2006/relationships/image" Target="../media/image3.png" /><Relationship Id="rId8" Type="http://schemas.openxmlformats.org/officeDocument/2006/relationships/image" Target="../media/image4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9.png" /><Relationship Id="rId5" Type="http://schemas.openxmlformats.org/officeDocument/2006/relationships/image" Target="../media/image10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12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8.jpeg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13.jpeg" /><Relationship Id="rId6" Type="http://schemas.openxmlformats.org/officeDocument/2006/relationships/image" Target="../media/image14.jpeg" /><Relationship Id="rId7" Type="http://schemas.openxmlformats.org/officeDocument/2006/relationships/image" Target="../media/image15.jpeg" /><Relationship Id="rId8" Type="http://schemas.openxmlformats.org/officeDocument/2006/relationships/image" Target="../media/image16.jpeg" /><Relationship Id="rId9" Type="http://schemas.openxmlformats.org/officeDocument/2006/relationships/image" Target="../media/image1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Relationship Id="rId5" Type="http://schemas.openxmlformats.org/officeDocument/2006/relationships/image" Target="../media/image3.png" /><Relationship Id="rId6" Type="http://schemas.openxmlformats.org/officeDocument/2006/relationships/image" Target="../media/image4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22.jpeg" /><Relationship Id="rId5" Type="http://schemas.openxmlformats.org/officeDocument/2006/relationships/image" Target="../media/image23.jpeg" /><Relationship Id="rId6" Type="http://schemas.openxmlformats.org/officeDocument/2006/relationships/image" Target="../media/image24.jpeg" /><Relationship Id="rId7" Type="http://schemas.openxmlformats.org/officeDocument/2006/relationships/image" Target="../media/image25.jpeg" /><Relationship Id="rId8" Type="http://schemas.openxmlformats.org/officeDocument/2006/relationships/image" Target="../media/image26.jpeg" /><Relationship Id="rId9" Type="http://schemas.openxmlformats.org/officeDocument/2006/relationships/image" Target="../media/image27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/>
          <p:cNvSpPr txBox="1"/>
          <p:nvPr/>
        </p:nvSpPr>
        <p:spPr>
          <a:xfrm>
            <a:off x="5680088" y="3547051"/>
            <a:ext cx="3816424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b="1"/>
              <a:t>Гурьянова Евгения Аркадьевна, </a:t>
            </a:r>
          </a:p>
          <a:p>
            <a:r>
              <a:rPr lang="ru-RU"/>
              <a:t>Ректор ГАУ ДПО «Институт усовершенствования врачей» Минздрава Чувашии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FB4B-F8D3-47CE-9BBE-DAD320D17597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97BCE02-6692-499C-8ADC-C9945C338F3D}"/>
              </a:ext>
            </a:extLst>
          </p:cNvPr>
          <p:cNvSpPr txBox="1"/>
          <p:nvPr/>
        </p:nvSpPr>
        <p:spPr>
          <a:xfrm>
            <a:off x="107504" y="1563638"/>
            <a:ext cx="9144000" cy="79248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1D7EA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300"/>
              </a:lnSpc>
            </a:pPr>
            <a:r>
              <a:rPr lang="ru-RU" sz="3300">
                <a:solidFill>
                  <a:srgbClr val="002060"/>
                </a:solidFill>
              </a:rPr>
              <a:t>Реализация проекта «ФАП -  территория здоровья» в Чувашской Республике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87B8C-1276-4FBA-93D2-48636A627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3478"/>
            <a:ext cx="975445" cy="4145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D7BA34-D029-42AC-A3E3-39A03C87B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90" y="1131590"/>
            <a:ext cx="6108166" cy="399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37839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/>
              <a:t>Спасибо за внимание!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FB4B-F8D3-47CE-9BBE-DAD320D17597}" type="slidenum">
              <a:rPr lang="ru-RU" smtClean="0"/>
              <a:t>10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520705"/>
            <a:ext cx="9144000" cy="1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549401" y="508004"/>
            <a:ext cx="7594600" cy="1905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Рисунок 11" descr="Гидув (лого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57" y="64510"/>
            <a:ext cx="479250" cy="405000"/>
          </a:xfrm>
          <a:prstGeom prst="rect">
            <a:avLst/>
          </a:prstGeom>
        </p:spPr>
      </p:pic>
      <p:pic>
        <p:nvPicPr>
          <p:cNvPr id="14" name="Picture 1" descr="D:\Users\e.antonova\Downloads\ЛОГО без фона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292" y="76202"/>
            <a:ext cx="472763" cy="405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0" y="520705"/>
            <a:ext cx="9144000" cy="1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49401" y="508004"/>
            <a:ext cx="7594600" cy="1905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6" name="Рисунок 15" descr="Гидув (лого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57" y="64510"/>
            <a:ext cx="479250" cy="405000"/>
          </a:xfrm>
          <a:prstGeom prst="rect">
            <a:avLst/>
          </a:prstGeom>
        </p:spPr>
      </p:pic>
      <p:pic>
        <p:nvPicPr>
          <p:cNvPr id="18" name="Picture 1" descr="D:\Users\e.antonova\Downloads\ЛОГО без фона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293" y="76202"/>
            <a:ext cx="472763" cy="405000"/>
          </a:xfrm>
          <a:prstGeom prst="rect">
            <a:avLst/>
          </a:prstGeom>
          <a:noFill/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EE96BED-41F7-4A67-A1F0-BD7947276589}"/>
              </a:ext>
            </a:extLst>
          </p:cNvPr>
          <p:cNvGrpSpPr/>
          <p:nvPr/>
        </p:nvGrpSpPr>
        <p:grpSpPr>
          <a:xfrm>
            <a:off x="4976" y="1561161"/>
            <a:ext cx="3057559" cy="3060000"/>
            <a:chOff x="92687" y="796252"/>
            <a:chExt cx="4107989" cy="4068000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7F9CB54E-BBAD-4E63-A3D8-BF9D5550544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2687" y="796252"/>
              <a:ext cx="4107989" cy="4068000"/>
              <a:chOff x="3153920" y="291534"/>
              <a:chExt cx="6308307" cy="6246892"/>
            </a:xfrm>
          </p:grpSpPr>
          <p:grpSp>
            <p:nvGrpSpPr>
              <p:cNvPr id="34" name="Рисунок 2">
                <a:extLst>
                  <a:ext uri="{FF2B5EF4-FFF2-40B4-BE49-F238E27FC236}">
                    <a16:creationId xmlns:a16="http://schemas.microsoft.com/office/drawing/2014/main" id="{6661FC53-8A86-44A2-BB0E-667ABFC09B92}"/>
                  </a:ext>
                </a:extLst>
              </p:cNvPr>
              <p:cNvGrpSpPr/>
              <p:nvPr/>
            </p:nvGrpSpPr>
            <p:grpSpPr>
              <a:xfrm>
                <a:off x="3153920" y="291534"/>
                <a:ext cx="5889615" cy="6246892"/>
                <a:chOff x="3153920" y="291534"/>
                <a:chExt cx="5889615" cy="6246892"/>
              </a:xfrm>
            </p:grpSpPr>
            <p:sp>
              <p:nvSpPr>
                <p:cNvPr id="62" name="Полилиния: фигура 4">
                  <a:extLst>
                    <a:ext uri="{FF2B5EF4-FFF2-40B4-BE49-F238E27FC236}">
                      <a16:creationId xmlns:a16="http://schemas.microsoft.com/office/drawing/2014/main" id="{3124C2A4-02C3-40AA-8242-11189D2995C2}"/>
                    </a:ext>
                  </a:extLst>
                </p:cNvPr>
                <p:cNvSpPr/>
                <p:nvPr/>
              </p:nvSpPr>
              <p:spPr>
                <a:xfrm>
                  <a:off x="3265572" y="3914620"/>
                  <a:ext cx="1842249" cy="2065550"/>
                </a:xfrm>
                <a:custGeom>
                  <a:gdLst>
                    <a:gd name="connsiteX0" fmla="*/ 355115 w 1842249"/>
                    <a:gd name="connsiteY0" fmla="*/ 918954 h 2065549"/>
                    <a:gd name="connsiteX1" fmla="*/ 438854 w 1842249"/>
                    <a:gd name="connsiteY1" fmla="*/ 1002693 h 2065549"/>
                    <a:gd name="connsiteX2" fmla="*/ 355115 w 1842249"/>
                    <a:gd name="connsiteY2" fmla="*/ 1030606 h 2065549"/>
                    <a:gd name="connsiteX3" fmla="*/ 410941 w 1842249"/>
                    <a:gd name="connsiteY3" fmla="*/ 1086431 h 2065549"/>
                    <a:gd name="connsiteX4" fmla="*/ 494680 w 1842249"/>
                    <a:gd name="connsiteY4" fmla="*/ 1058518 h 2065549"/>
                    <a:gd name="connsiteX5" fmla="*/ 522593 w 1842249"/>
                    <a:gd name="connsiteY5" fmla="*/ 1142257 h 2065549"/>
                    <a:gd name="connsiteX6" fmla="*/ 606331 w 1842249"/>
                    <a:gd name="connsiteY6" fmla="*/ 1114344 h 2065549"/>
                    <a:gd name="connsiteX7" fmla="*/ 662157 w 1842249"/>
                    <a:gd name="connsiteY7" fmla="*/ 946867 h 2065549"/>
                    <a:gd name="connsiteX8" fmla="*/ 773808 w 1842249"/>
                    <a:gd name="connsiteY8" fmla="*/ 946867 h 2065549"/>
                    <a:gd name="connsiteX9" fmla="*/ 578418 w 1842249"/>
                    <a:gd name="connsiteY9" fmla="*/ 891041 h 2065549"/>
                    <a:gd name="connsiteX10" fmla="*/ 494680 w 1842249"/>
                    <a:gd name="connsiteY10" fmla="*/ 946867 h 2065549"/>
                    <a:gd name="connsiteX11" fmla="*/ 410941 w 1842249"/>
                    <a:gd name="connsiteY11" fmla="*/ 891041 h 2065549"/>
                    <a:gd name="connsiteX12" fmla="*/ 355115 w 1842249"/>
                    <a:gd name="connsiteY12" fmla="*/ 918954 h 2065549"/>
                    <a:gd name="connsiteX13" fmla="*/ 187638 w 1842249"/>
                    <a:gd name="connsiteY13" fmla="*/ 193220 h 2065549"/>
                    <a:gd name="connsiteX14" fmla="*/ 578418 w 1842249"/>
                    <a:gd name="connsiteY14" fmla="*/ 165308 h 2065549"/>
                    <a:gd name="connsiteX15" fmla="*/ 634244 w 1842249"/>
                    <a:gd name="connsiteY15" fmla="*/ 221133 h 2065549"/>
                    <a:gd name="connsiteX16" fmla="*/ 745896 w 1842249"/>
                    <a:gd name="connsiteY16" fmla="*/ 103899 h 2065549"/>
                    <a:gd name="connsiteX17" fmla="*/ 745896 w 1842249"/>
                    <a:gd name="connsiteY17" fmla="*/ 131812 h 2065549"/>
                    <a:gd name="connsiteX18" fmla="*/ 801721 w 1842249"/>
                    <a:gd name="connsiteY18" fmla="*/ 75987 h 2065549"/>
                    <a:gd name="connsiteX19" fmla="*/ 1756341 w 1842249"/>
                    <a:gd name="connsiteY19" fmla="*/ 600748 h 2065549"/>
                    <a:gd name="connsiteX20" fmla="*/ 1527456 w 1842249"/>
                    <a:gd name="connsiteY20" fmla="*/ 946867 h 2065549"/>
                    <a:gd name="connsiteX21" fmla="*/ 1806584 w 1842249"/>
                    <a:gd name="connsiteY21" fmla="*/ 1058518 h 2065549"/>
                    <a:gd name="connsiteX22" fmla="*/ 1471630 w 1842249"/>
                    <a:gd name="connsiteY22" fmla="*/ 1616775 h 2065549"/>
                    <a:gd name="connsiteX23" fmla="*/ 1527456 w 1842249"/>
                    <a:gd name="connsiteY23" fmla="*/ 1644688 h 2065549"/>
                    <a:gd name="connsiteX24" fmla="*/ 1499543 w 1842249"/>
                    <a:gd name="connsiteY24" fmla="*/ 1672601 h 2065549"/>
                    <a:gd name="connsiteX25" fmla="*/ 1220414 w 1842249"/>
                    <a:gd name="connsiteY25" fmla="*/ 1812165 h 2065549"/>
                    <a:gd name="connsiteX26" fmla="*/ 1052937 w 1842249"/>
                    <a:gd name="connsiteY26" fmla="*/ 1979642 h 2065549"/>
                    <a:gd name="connsiteX27" fmla="*/ 885460 w 1842249"/>
                    <a:gd name="connsiteY27" fmla="*/ 1923816 h 2065549"/>
                    <a:gd name="connsiteX28" fmla="*/ 717983 w 1842249"/>
                    <a:gd name="connsiteY28" fmla="*/ 2007555 h 2065549"/>
                    <a:gd name="connsiteX29" fmla="*/ 717983 w 1842249"/>
                    <a:gd name="connsiteY29" fmla="*/ 1923816 h 2065549"/>
                    <a:gd name="connsiteX30" fmla="*/ 550505 w 1842249"/>
                    <a:gd name="connsiteY30" fmla="*/ 1979642 h 2065549"/>
                    <a:gd name="connsiteX31" fmla="*/ 522593 w 1842249"/>
                    <a:gd name="connsiteY31" fmla="*/ 1923816 h 2065549"/>
                    <a:gd name="connsiteX32" fmla="*/ 578418 w 1842249"/>
                    <a:gd name="connsiteY32" fmla="*/ 1728426 h 2065549"/>
                    <a:gd name="connsiteX33" fmla="*/ 327202 w 1842249"/>
                    <a:gd name="connsiteY33" fmla="*/ 1644688 h 2065549"/>
                    <a:gd name="connsiteX34" fmla="*/ 187638 w 1842249"/>
                    <a:gd name="connsiteY34" fmla="*/ 1225995 h 2065549"/>
                    <a:gd name="connsiteX35" fmla="*/ 215551 w 1842249"/>
                    <a:gd name="connsiteY35" fmla="*/ 1198083 h 2065549"/>
                    <a:gd name="connsiteX36" fmla="*/ 75987 w 1842249"/>
                    <a:gd name="connsiteY36" fmla="*/ 1030606 h 2065549"/>
                    <a:gd name="connsiteX37" fmla="*/ 187638 w 1842249"/>
                    <a:gd name="connsiteY37" fmla="*/ 1058518 h 2065549"/>
                    <a:gd name="connsiteX38" fmla="*/ 131812 w 1842249"/>
                    <a:gd name="connsiteY38" fmla="*/ 974780 h 2065549"/>
                    <a:gd name="connsiteX39" fmla="*/ 159725 w 1842249"/>
                    <a:gd name="connsiteY39" fmla="*/ 835216 h 2065549"/>
                    <a:gd name="connsiteX40" fmla="*/ 243464 w 1842249"/>
                    <a:gd name="connsiteY40" fmla="*/ 751477 h 2065549"/>
                    <a:gd name="connsiteX41" fmla="*/ 243464 w 1842249"/>
                    <a:gd name="connsiteY41" fmla="*/ 723564 h 2065549"/>
                    <a:gd name="connsiteX42" fmla="*/ 271377 w 1842249"/>
                    <a:gd name="connsiteY42" fmla="*/ 695652 h 2065549"/>
                    <a:gd name="connsiteX43" fmla="*/ 215551 w 1842249"/>
                    <a:gd name="connsiteY43" fmla="*/ 472349 h 2065549"/>
                    <a:gd name="connsiteX44" fmla="*/ 243464 w 1842249"/>
                    <a:gd name="connsiteY44" fmla="*/ 416523 h 2065549"/>
                    <a:gd name="connsiteX45" fmla="*/ 187638 w 1842249"/>
                    <a:gd name="connsiteY45" fmla="*/ 360697 h 2065549"/>
                    <a:gd name="connsiteX46" fmla="*/ 243464 w 1842249"/>
                    <a:gd name="connsiteY46" fmla="*/ 221133 h 2065549"/>
                    <a:gd name="connsiteX47" fmla="*/ 187638 w 1842249"/>
                    <a:gd name="connsiteY47" fmla="*/ 193220 h 206554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842248" h="2065549">
                      <a:moveTo>
                        <a:pt x="355115" y="918954"/>
                      </a:moveTo>
                      <a:lnTo>
                        <a:pt x="438854" y="1002693"/>
                      </a:lnTo>
                      <a:lnTo>
                        <a:pt x="355115" y="1030606"/>
                      </a:lnTo>
                      <a:lnTo>
                        <a:pt x="410941" y="1086431"/>
                      </a:lnTo>
                      <a:lnTo>
                        <a:pt x="494680" y="1058518"/>
                      </a:lnTo>
                      <a:lnTo>
                        <a:pt x="522593" y="1142257"/>
                      </a:lnTo>
                      <a:lnTo>
                        <a:pt x="606331" y="1114344"/>
                      </a:lnTo>
                      <a:lnTo>
                        <a:pt x="662157" y="946867"/>
                      </a:lnTo>
                      <a:lnTo>
                        <a:pt x="773808" y="946867"/>
                      </a:lnTo>
                      <a:lnTo>
                        <a:pt x="578418" y="891041"/>
                      </a:lnTo>
                      <a:lnTo>
                        <a:pt x="494680" y="946867"/>
                      </a:lnTo>
                      <a:lnTo>
                        <a:pt x="410941" y="891041"/>
                      </a:lnTo>
                      <a:lnTo>
                        <a:pt x="355115" y="918954"/>
                      </a:lnTo>
                      <a:moveTo>
                        <a:pt x="187638" y="193220"/>
                      </a:moveTo>
                      <a:lnTo>
                        <a:pt x="578418" y="165308"/>
                      </a:lnTo>
                      <a:lnTo>
                        <a:pt x="634244" y="221133"/>
                      </a:lnTo>
                      <a:lnTo>
                        <a:pt x="745896" y="103899"/>
                      </a:lnTo>
                      <a:lnTo>
                        <a:pt x="745896" y="131812"/>
                      </a:lnTo>
                      <a:lnTo>
                        <a:pt x="801721" y="75987"/>
                      </a:lnTo>
                      <a:lnTo>
                        <a:pt x="1756341" y="600748"/>
                      </a:lnTo>
                      <a:lnTo>
                        <a:pt x="1527456" y="946867"/>
                      </a:lnTo>
                      <a:lnTo>
                        <a:pt x="1806584" y="1058518"/>
                      </a:lnTo>
                      <a:lnTo>
                        <a:pt x="1471630" y="1616775"/>
                      </a:lnTo>
                      <a:lnTo>
                        <a:pt x="1527456" y="1644688"/>
                      </a:lnTo>
                      <a:lnTo>
                        <a:pt x="1499543" y="1672601"/>
                      </a:lnTo>
                      <a:lnTo>
                        <a:pt x="1220414" y="1812165"/>
                      </a:lnTo>
                      <a:lnTo>
                        <a:pt x="1052937" y="1979642"/>
                      </a:lnTo>
                      <a:lnTo>
                        <a:pt x="885460" y="1923816"/>
                      </a:lnTo>
                      <a:lnTo>
                        <a:pt x="717983" y="2007555"/>
                      </a:lnTo>
                      <a:lnTo>
                        <a:pt x="717983" y="1923816"/>
                      </a:lnTo>
                      <a:lnTo>
                        <a:pt x="550505" y="1979642"/>
                      </a:lnTo>
                      <a:lnTo>
                        <a:pt x="522593" y="1923816"/>
                      </a:lnTo>
                      <a:lnTo>
                        <a:pt x="578418" y="1728426"/>
                      </a:lnTo>
                      <a:lnTo>
                        <a:pt x="327202" y="1644688"/>
                      </a:lnTo>
                      <a:lnTo>
                        <a:pt x="187638" y="1225995"/>
                      </a:lnTo>
                      <a:lnTo>
                        <a:pt x="215551" y="1198083"/>
                      </a:lnTo>
                      <a:lnTo>
                        <a:pt x="75987" y="1030606"/>
                      </a:lnTo>
                      <a:lnTo>
                        <a:pt x="187638" y="1058518"/>
                      </a:lnTo>
                      <a:lnTo>
                        <a:pt x="131812" y="974780"/>
                      </a:lnTo>
                      <a:lnTo>
                        <a:pt x="159725" y="835216"/>
                      </a:lnTo>
                      <a:lnTo>
                        <a:pt x="243464" y="751477"/>
                      </a:lnTo>
                      <a:lnTo>
                        <a:pt x="243464" y="723564"/>
                      </a:lnTo>
                      <a:lnTo>
                        <a:pt x="271377" y="695652"/>
                      </a:lnTo>
                      <a:lnTo>
                        <a:pt x="215551" y="472349"/>
                      </a:lnTo>
                      <a:lnTo>
                        <a:pt x="243464" y="416523"/>
                      </a:lnTo>
                      <a:lnTo>
                        <a:pt x="187638" y="360697"/>
                      </a:lnTo>
                      <a:lnTo>
                        <a:pt x="243464" y="221133"/>
                      </a:lnTo>
                      <a:lnTo>
                        <a:pt x="187638" y="193220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63" name="Полилиния: фигура 5">
                  <a:extLst>
                    <a:ext uri="{FF2B5EF4-FFF2-40B4-BE49-F238E27FC236}">
                      <a16:creationId xmlns:a16="http://schemas.microsoft.com/office/drawing/2014/main" id="{2B623510-6D65-4022-901B-95CF22D56D0F}"/>
                    </a:ext>
                  </a:extLst>
                </p:cNvPr>
                <p:cNvSpPr/>
                <p:nvPr/>
              </p:nvSpPr>
              <p:spPr>
                <a:xfrm>
                  <a:off x="5174812" y="1491785"/>
                  <a:ext cx="1395643" cy="1004862"/>
                </a:xfrm>
                <a:custGeom>
                  <a:gdLst>
                    <a:gd name="connsiteX0" fmla="*/ 371863 w 1395643"/>
                    <a:gd name="connsiteY0" fmla="*/ 75987 h 1004862"/>
                    <a:gd name="connsiteX1" fmla="*/ 539340 w 1395643"/>
                    <a:gd name="connsiteY1" fmla="*/ 103899 h 1004862"/>
                    <a:gd name="connsiteX2" fmla="*/ 650992 w 1395643"/>
                    <a:gd name="connsiteY2" fmla="*/ 215551 h 1004862"/>
                    <a:gd name="connsiteX3" fmla="*/ 790556 w 1395643"/>
                    <a:gd name="connsiteY3" fmla="*/ 159725 h 1004862"/>
                    <a:gd name="connsiteX4" fmla="*/ 902207 w 1395643"/>
                    <a:gd name="connsiteY4" fmla="*/ 327202 h 1004862"/>
                    <a:gd name="connsiteX5" fmla="*/ 1013859 w 1395643"/>
                    <a:gd name="connsiteY5" fmla="*/ 243464 h 1004862"/>
                    <a:gd name="connsiteX6" fmla="*/ 1320900 w 1395643"/>
                    <a:gd name="connsiteY6" fmla="*/ 410941 h 1004862"/>
                    <a:gd name="connsiteX7" fmla="*/ 1265074 w 1395643"/>
                    <a:gd name="connsiteY7" fmla="*/ 466766 h 1004862"/>
                    <a:gd name="connsiteX8" fmla="*/ 1181336 w 1395643"/>
                    <a:gd name="connsiteY8" fmla="*/ 438853 h 1004862"/>
                    <a:gd name="connsiteX9" fmla="*/ 1069685 w 1395643"/>
                    <a:gd name="connsiteY9" fmla="*/ 522592 h 1004862"/>
                    <a:gd name="connsiteX10" fmla="*/ 1181336 w 1395643"/>
                    <a:gd name="connsiteY10" fmla="*/ 662156 h 1004862"/>
                    <a:gd name="connsiteX11" fmla="*/ 1097598 w 1395643"/>
                    <a:gd name="connsiteY11" fmla="*/ 857546 h 1004862"/>
                    <a:gd name="connsiteX12" fmla="*/ 1125510 w 1395643"/>
                    <a:gd name="connsiteY12" fmla="*/ 913372 h 1004862"/>
                    <a:gd name="connsiteX13" fmla="*/ 1013859 w 1395643"/>
                    <a:gd name="connsiteY13" fmla="*/ 941285 h 1004862"/>
                    <a:gd name="connsiteX14" fmla="*/ 930120 w 1395643"/>
                    <a:gd name="connsiteY14" fmla="*/ 885459 h 1004862"/>
                    <a:gd name="connsiteX15" fmla="*/ 790556 w 1395643"/>
                    <a:gd name="connsiteY15" fmla="*/ 969197 h 1004862"/>
                    <a:gd name="connsiteX16" fmla="*/ 706817 w 1395643"/>
                    <a:gd name="connsiteY16" fmla="*/ 941285 h 1004862"/>
                    <a:gd name="connsiteX17" fmla="*/ 678905 w 1395643"/>
                    <a:gd name="connsiteY17" fmla="*/ 801720 h 1004862"/>
                    <a:gd name="connsiteX18" fmla="*/ 511427 w 1395643"/>
                    <a:gd name="connsiteY18" fmla="*/ 829633 h 1004862"/>
                    <a:gd name="connsiteX19" fmla="*/ 483514 w 1395643"/>
                    <a:gd name="connsiteY19" fmla="*/ 768225 h 1004862"/>
                    <a:gd name="connsiteX20" fmla="*/ 75987 w 1395643"/>
                    <a:gd name="connsiteY20" fmla="*/ 628661 h 1004862"/>
                    <a:gd name="connsiteX21" fmla="*/ 92734 w 1395643"/>
                    <a:gd name="connsiteY21" fmla="*/ 550505 h 1004862"/>
                    <a:gd name="connsiteX22" fmla="*/ 232299 w 1395643"/>
                    <a:gd name="connsiteY22" fmla="*/ 383028 h 1004862"/>
                    <a:gd name="connsiteX23" fmla="*/ 260212 w 1395643"/>
                    <a:gd name="connsiteY23" fmla="*/ 243464 h 1004862"/>
                    <a:gd name="connsiteX24" fmla="*/ 148560 w 1395643"/>
                    <a:gd name="connsiteY24" fmla="*/ 215551 h 1004862"/>
                    <a:gd name="connsiteX25" fmla="*/ 176473 w 1395643"/>
                    <a:gd name="connsiteY25" fmla="*/ 159725 h 1004862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395643" h="1004862">
                      <a:moveTo>
                        <a:pt x="371863" y="75987"/>
                      </a:moveTo>
                      <a:lnTo>
                        <a:pt x="539340" y="103899"/>
                      </a:lnTo>
                      <a:lnTo>
                        <a:pt x="650992" y="215551"/>
                      </a:lnTo>
                      <a:lnTo>
                        <a:pt x="790556" y="159725"/>
                      </a:lnTo>
                      <a:lnTo>
                        <a:pt x="902207" y="327202"/>
                      </a:lnTo>
                      <a:lnTo>
                        <a:pt x="1013859" y="243464"/>
                      </a:lnTo>
                      <a:lnTo>
                        <a:pt x="1320900" y="410941"/>
                      </a:lnTo>
                      <a:lnTo>
                        <a:pt x="1265074" y="466766"/>
                      </a:lnTo>
                      <a:lnTo>
                        <a:pt x="1181336" y="438853"/>
                      </a:lnTo>
                      <a:lnTo>
                        <a:pt x="1069685" y="522592"/>
                      </a:lnTo>
                      <a:lnTo>
                        <a:pt x="1181336" y="662156"/>
                      </a:lnTo>
                      <a:lnTo>
                        <a:pt x="1097598" y="857546"/>
                      </a:lnTo>
                      <a:lnTo>
                        <a:pt x="1125510" y="913372"/>
                      </a:lnTo>
                      <a:lnTo>
                        <a:pt x="1013859" y="941285"/>
                      </a:lnTo>
                      <a:lnTo>
                        <a:pt x="930120" y="885459"/>
                      </a:lnTo>
                      <a:lnTo>
                        <a:pt x="790556" y="969197"/>
                      </a:lnTo>
                      <a:lnTo>
                        <a:pt x="706817" y="941285"/>
                      </a:lnTo>
                      <a:lnTo>
                        <a:pt x="678905" y="801720"/>
                      </a:lnTo>
                      <a:lnTo>
                        <a:pt x="511427" y="829633"/>
                      </a:lnTo>
                      <a:lnTo>
                        <a:pt x="483514" y="768225"/>
                      </a:lnTo>
                      <a:lnTo>
                        <a:pt x="75987" y="628661"/>
                      </a:lnTo>
                      <a:lnTo>
                        <a:pt x="92734" y="550505"/>
                      </a:lnTo>
                      <a:lnTo>
                        <a:pt x="232299" y="383028"/>
                      </a:lnTo>
                      <a:lnTo>
                        <a:pt x="260212" y="243464"/>
                      </a:lnTo>
                      <a:lnTo>
                        <a:pt x="148560" y="215551"/>
                      </a:lnTo>
                      <a:lnTo>
                        <a:pt x="176473" y="159725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64" name="Полилиния: фигура 6">
                  <a:extLst>
                    <a:ext uri="{FF2B5EF4-FFF2-40B4-BE49-F238E27FC236}">
                      <a16:creationId xmlns:a16="http://schemas.microsoft.com/office/drawing/2014/main" id="{9C5F79F9-B55F-4239-82E7-17C264A2D03D}"/>
                    </a:ext>
                  </a:extLst>
                </p:cNvPr>
                <p:cNvSpPr/>
                <p:nvPr/>
              </p:nvSpPr>
              <p:spPr>
                <a:xfrm>
                  <a:off x="4722623" y="4433798"/>
                  <a:ext cx="1953900" cy="1395642"/>
                </a:xfrm>
                <a:custGeom>
                  <a:gdLst>
                    <a:gd name="connsiteX0" fmla="*/ 299290 w 1953900"/>
                    <a:gd name="connsiteY0" fmla="*/ 75987 h 1395641"/>
                    <a:gd name="connsiteX1" fmla="*/ 572836 w 1953900"/>
                    <a:gd name="connsiteY1" fmla="*/ 254629 h 1395641"/>
                    <a:gd name="connsiteX2" fmla="*/ 572836 w 1953900"/>
                    <a:gd name="connsiteY2" fmla="*/ 198803 h 1395641"/>
                    <a:gd name="connsiteX3" fmla="*/ 740313 w 1953900"/>
                    <a:gd name="connsiteY3" fmla="*/ 254629 h 1395641"/>
                    <a:gd name="connsiteX4" fmla="*/ 851964 w 1953900"/>
                    <a:gd name="connsiteY4" fmla="*/ 338368 h 1395641"/>
                    <a:gd name="connsiteX5" fmla="*/ 991529 w 1953900"/>
                    <a:gd name="connsiteY5" fmla="*/ 366280 h 1395641"/>
                    <a:gd name="connsiteX6" fmla="*/ 963616 w 1953900"/>
                    <a:gd name="connsiteY6" fmla="*/ 394193 h 1395641"/>
                    <a:gd name="connsiteX7" fmla="*/ 1075267 w 1953900"/>
                    <a:gd name="connsiteY7" fmla="*/ 477932 h 1395641"/>
                    <a:gd name="connsiteX8" fmla="*/ 1186919 w 1953900"/>
                    <a:gd name="connsiteY8" fmla="*/ 422106 h 1395641"/>
                    <a:gd name="connsiteX9" fmla="*/ 1242745 w 1953900"/>
                    <a:gd name="connsiteY9" fmla="*/ 366280 h 1395641"/>
                    <a:gd name="connsiteX10" fmla="*/ 1298570 w 1953900"/>
                    <a:gd name="connsiteY10" fmla="*/ 422106 h 1395641"/>
                    <a:gd name="connsiteX11" fmla="*/ 1382309 w 1953900"/>
                    <a:gd name="connsiteY11" fmla="*/ 366280 h 1395641"/>
                    <a:gd name="connsiteX12" fmla="*/ 1354396 w 1953900"/>
                    <a:gd name="connsiteY12" fmla="*/ 450019 h 1395641"/>
                    <a:gd name="connsiteX13" fmla="*/ 1633525 w 1953900"/>
                    <a:gd name="connsiteY13" fmla="*/ 589583 h 1395641"/>
                    <a:gd name="connsiteX14" fmla="*/ 1717263 w 1953900"/>
                    <a:gd name="connsiteY14" fmla="*/ 784973 h 1395641"/>
                    <a:gd name="connsiteX15" fmla="*/ 1884740 w 1953900"/>
                    <a:gd name="connsiteY15" fmla="*/ 840799 h 1395641"/>
                    <a:gd name="connsiteX16" fmla="*/ 1689350 w 1953900"/>
                    <a:gd name="connsiteY16" fmla="*/ 1203666 h 1395641"/>
                    <a:gd name="connsiteX17" fmla="*/ 1745176 w 1953900"/>
                    <a:gd name="connsiteY17" fmla="*/ 1287404 h 1395641"/>
                    <a:gd name="connsiteX18" fmla="*/ 1689350 w 1953900"/>
                    <a:gd name="connsiteY18" fmla="*/ 1343230 h 1395641"/>
                    <a:gd name="connsiteX19" fmla="*/ 1633525 w 1953900"/>
                    <a:gd name="connsiteY19" fmla="*/ 1315317 h 1395641"/>
                    <a:gd name="connsiteX20" fmla="*/ 1549786 w 1953900"/>
                    <a:gd name="connsiteY20" fmla="*/ 1371143 h 1395641"/>
                    <a:gd name="connsiteX21" fmla="*/ 1159006 w 1953900"/>
                    <a:gd name="connsiteY21" fmla="*/ 1092014 h 1395641"/>
                    <a:gd name="connsiteX22" fmla="*/ 1103180 w 1953900"/>
                    <a:gd name="connsiteY22" fmla="*/ 980363 h 1395641"/>
                    <a:gd name="connsiteX23" fmla="*/ 1047354 w 1953900"/>
                    <a:gd name="connsiteY23" fmla="*/ 1008276 h 1395641"/>
                    <a:gd name="connsiteX24" fmla="*/ 963616 w 1953900"/>
                    <a:gd name="connsiteY24" fmla="*/ 896624 h 1395641"/>
                    <a:gd name="connsiteX25" fmla="*/ 963616 w 1953900"/>
                    <a:gd name="connsiteY25" fmla="*/ 980363 h 1395641"/>
                    <a:gd name="connsiteX26" fmla="*/ 907790 w 1953900"/>
                    <a:gd name="connsiteY26" fmla="*/ 924537 h 1395641"/>
                    <a:gd name="connsiteX27" fmla="*/ 851964 w 1953900"/>
                    <a:gd name="connsiteY27" fmla="*/ 952450 h 1395641"/>
                    <a:gd name="connsiteX28" fmla="*/ 824052 w 1953900"/>
                    <a:gd name="connsiteY28" fmla="*/ 1092014 h 1395641"/>
                    <a:gd name="connsiteX29" fmla="*/ 237881 w 1953900"/>
                    <a:gd name="connsiteY29" fmla="*/ 729147 h 1395641"/>
                    <a:gd name="connsiteX30" fmla="*/ 355115 w 1953900"/>
                    <a:gd name="connsiteY30" fmla="*/ 533757 h 1395641"/>
                    <a:gd name="connsiteX31" fmla="*/ 75987 w 1953900"/>
                    <a:gd name="connsiteY31" fmla="*/ 422106 h 1395641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953900" h="1395641">
                      <a:moveTo>
                        <a:pt x="299290" y="75987"/>
                      </a:moveTo>
                      <a:lnTo>
                        <a:pt x="572836" y="254629"/>
                      </a:lnTo>
                      <a:lnTo>
                        <a:pt x="572836" y="198803"/>
                      </a:lnTo>
                      <a:lnTo>
                        <a:pt x="740313" y="254629"/>
                      </a:lnTo>
                      <a:lnTo>
                        <a:pt x="851964" y="338368"/>
                      </a:lnTo>
                      <a:lnTo>
                        <a:pt x="991529" y="366280"/>
                      </a:lnTo>
                      <a:lnTo>
                        <a:pt x="963616" y="394193"/>
                      </a:lnTo>
                      <a:lnTo>
                        <a:pt x="1075267" y="477932"/>
                      </a:lnTo>
                      <a:lnTo>
                        <a:pt x="1186919" y="422106"/>
                      </a:lnTo>
                      <a:lnTo>
                        <a:pt x="1242745" y="366280"/>
                      </a:lnTo>
                      <a:lnTo>
                        <a:pt x="1298570" y="422106"/>
                      </a:lnTo>
                      <a:lnTo>
                        <a:pt x="1382309" y="366280"/>
                      </a:lnTo>
                      <a:lnTo>
                        <a:pt x="1354396" y="450019"/>
                      </a:lnTo>
                      <a:lnTo>
                        <a:pt x="1633525" y="589583"/>
                      </a:lnTo>
                      <a:lnTo>
                        <a:pt x="1717263" y="784973"/>
                      </a:lnTo>
                      <a:lnTo>
                        <a:pt x="1884740" y="840799"/>
                      </a:lnTo>
                      <a:lnTo>
                        <a:pt x="1689350" y="1203666"/>
                      </a:lnTo>
                      <a:lnTo>
                        <a:pt x="1745176" y="1287404"/>
                      </a:lnTo>
                      <a:lnTo>
                        <a:pt x="1689350" y="1343230"/>
                      </a:lnTo>
                      <a:lnTo>
                        <a:pt x="1633525" y="1315317"/>
                      </a:lnTo>
                      <a:lnTo>
                        <a:pt x="1549786" y="1371143"/>
                      </a:lnTo>
                      <a:lnTo>
                        <a:pt x="1159006" y="1092014"/>
                      </a:lnTo>
                      <a:lnTo>
                        <a:pt x="1103180" y="980363"/>
                      </a:lnTo>
                      <a:lnTo>
                        <a:pt x="1047354" y="1008276"/>
                      </a:lnTo>
                      <a:lnTo>
                        <a:pt x="963616" y="896624"/>
                      </a:lnTo>
                      <a:lnTo>
                        <a:pt x="963616" y="980363"/>
                      </a:lnTo>
                      <a:lnTo>
                        <a:pt x="907790" y="924537"/>
                      </a:lnTo>
                      <a:lnTo>
                        <a:pt x="851964" y="952450"/>
                      </a:lnTo>
                      <a:lnTo>
                        <a:pt x="824052" y="1092014"/>
                      </a:lnTo>
                      <a:lnTo>
                        <a:pt x="237881" y="729147"/>
                      </a:lnTo>
                      <a:lnTo>
                        <a:pt x="355115" y="533757"/>
                      </a:lnTo>
                      <a:lnTo>
                        <a:pt x="75987" y="422106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65" name="Полилиния: фигура 7">
                  <a:extLst>
                    <a:ext uri="{FF2B5EF4-FFF2-40B4-BE49-F238E27FC236}">
                      <a16:creationId xmlns:a16="http://schemas.microsoft.com/office/drawing/2014/main" id="{73B60E77-6DC8-4E99-9CD7-F15A6C273C83}"/>
                    </a:ext>
                  </a:extLst>
                </p:cNvPr>
                <p:cNvSpPr/>
                <p:nvPr/>
              </p:nvSpPr>
              <p:spPr>
                <a:xfrm>
                  <a:off x="6391813" y="436680"/>
                  <a:ext cx="1842249" cy="1786422"/>
                </a:xfrm>
                <a:custGeom>
                  <a:gdLst>
                    <a:gd name="connsiteX0" fmla="*/ 159725 w 1842249"/>
                    <a:gd name="connsiteY0" fmla="*/ 1047353 h 1786421"/>
                    <a:gd name="connsiteX1" fmla="*/ 243464 w 1842249"/>
                    <a:gd name="connsiteY1" fmla="*/ 1019440 h 1786421"/>
                    <a:gd name="connsiteX2" fmla="*/ 243464 w 1842249"/>
                    <a:gd name="connsiteY2" fmla="*/ 963615 h 1786421"/>
                    <a:gd name="connsiteX3" fmla="*/ 299290 w 1842249"/>
                    <a:gd name="connsiteY3" fmla="*/ 907789 h 1786421"/>
                    <a:gd name="connsiteX4" fmla="*/ 299290 w 1842249"/>
                    <a:gd name="connsiteY4" fmla="*/ 851963 h 1786421"/>
                    <a:gd name="connsiteX5" fmla="*/ 383028 w 1842249"/>
                    <a:gd name="connsiteY5" fmla="*/ 879876 h 1786421"/>
                    <a:gd name="connsiteX6" fmla="*/ 383028 w 1842249"/>
                    <a:gd name="connsiteY6" fmla="*/ 740312 h 1786421"/>
                    <a:gd name="connsiteX7" fmla="*/ 410941 w 1842249"/>
                    <a:gd name="connsiteY7" fmla="*/ 712399 h 1786421"/>
                    <a:gd name="connsiteX8" fmla="*/ 466767 w 1842249"/>
                    <a:gd name="connsiteY8" fmla="*/ 684486 h 1786421"/>
                    <a:gd name="connsiteX9" fmla="*/ 494680 w 1842249"/>
                    <a:gd name="connsiteY9" fmla="*/ 544922 h 1786421"/>
                    <a:gd name="connsiteX10" fmla="*/ 578418 w 1842249"/>
                    <a:gd name="connsiteY10" fmla="*/ 544922 h 1786421"/>
                    <a:gd name="connsiteX11" fmla="*/ 550505 w 1842249"/>
                    <a:gd name="connsiteY11" fmla="*/ 489097 h 1786421"/>
                    <a:gd name="connsiteX12" fmla="*/ 634244 w 1842249"/>
                    <a:gd name="connsiteY12" fmla="*/ 405358 h 1786421"/>
                    <a:gd name="connsiteX13" fmla="*/ 578418 w 1842249"/>
                    <a:gd name="connsiteY13" fmla="*/ 377445 h 1786421"/>
                    <a:gd name="connsiteX14" fmla="*/ 773808 w 1842249"/>
                    <a:gd name="connsiteY14" fmla="*/ 182055 h 1786421"/>
                    <a:gd name="connsiteX15" fmla="*/ 773808 w 1842249"/>
                    <a:gd name="connsiteY15" fmla="*/ 154143 h 1786421"/>
                    <a:gd name="connsiteX16" fmla="*/ 902208 w 1842249"/>
                    <a:gd name="connsiteY16" fmla="*/ 142977 h 1786421"/>
                    <a:gd name="connsiteX17" fmla="*/ 1220414 w 1842249"/>
                    <a:gd name="connsiteY17" fmla="*/ 187638 h 1786421"/>
                    <a:gd name="connsiteX18" fmla="*/ 1304153 w 1842249"/>
                    <a:gd name="connsiteY18" fmla="*/ 75987 h 1786421"/>
                    <a:gd name="connsiteX19" fmla="*/ 1471630 w 1842249"/>
                    <a:gd name="connsiteY19" fmla="*/ 187638 h 1786421"/>
                    <a:gd name="connsiteX20" fmla="*/ 1499543 w 1842249"/>
                    <a:gd name="connsiteY20" fmla="*/ 131812 h 1786421"/>
                    <a:gd name="connsiteX21" fmla="*/ 1750759 w 1842249"/>
                    <a:gd name="connsiteY21" fmla="*/ 271376 h 1786421"/>
                    <a:gd name="connsiteX22" fmla="*/ 1527456 w 1842249"/>
                    <a:gd name="connsiteY22" fmla="*/ 606331 h 1786421"/>
                    <a:gd name="connsiteX23" fmla="*/ 1611194 w 1842249"/>
                    <a:gd name="connsiteY23" fmla="*/ 662156 h 1786421"/>
                    <a:gd name="connsiteX24" fmla="*/ 1527456 w 1842249"/>
                    <a:gd name="connsiteY24" fmla="*/ 796138 h 1786421"/>
                    <a:gd name="connsiteX25" fmla="*/ 1220414 w 1842249"/>
                    <a:gd name="connsiteY25" fmla="*/ 489097 h 1786421"/>
                    <a:gd name="connsiteX26" fmla="*/ 885460 w 1842249"/>
                    <a:gd name="connsiteY26" fmla="*/ 349532 h 1786421"/>
                    <a:gd name="connsiteX27" fmla="*/ 997111 w 1842249"/>
                    <a:gd name="connsiteY27" fmla="*/ 600748 h 1786421"/>
                    <a:gd name="connsiteX28" fmla="*/ 913373 w 1842249"/>
                    <a:gd name="connsiteY28" fmla="*/ 684486 h 1786421"/>
                    <a:gd name="connsiteX29" fmla="*/ 773808 w 1842249"/>
                    <a:gd name="connsiteY29" fmla="*/ 628661 h 1786421"/>
                    <a:gd name="connsiteX30" fmla="*/ 745895 w 1842249"/>
                    <a:gd name="connsiteY30" fmla="*/ 684486 h 1786421"/>
                    <a:gd name="connsiteX31" fmla="*/ 857547 w 1842249"/>
                    <a:gd name="connsiteY31" fmla="*/ 712399 h 1786421"/>
                    <a:gd name="connsiteX32" fmla="*/ 801721 w 1842249"/>
                    <a:gd name="connsiteY32" fmla="*/ 796138 h 1786421"/>
                    <a:gd name="connsiteX33" fmla="*/ 829634 w 1842249"/>
                    <a:gd name="connsiteY33" fmla="*/ 824051 h 1786421"/>
                    <a:gd name="connsiteX34" fmla="*/ 773808 w 1842249"/>
                    <a:gd name="connsiteY34" fmla="*/ 824051 h 1786421"/>
                    <a:gd name="connsiteX35" fmla="*/ 969198 w 1842249"/>
                    <a:gd name="connsiteY35" fmla="*/ 963615 h 1786421"/>
                    <a:gd name="connsiteX36" fmla="*/ 1025024 w 1842249"/>
                    <a:gd name="connsiteY36" fmla="*/ 1103179 h 1786421"/>
                    <a:gd name="connsiteX37" fmla="*/ 1052937 w 1842249"/>
                    <a:gd name="connsiteY37" fmla="*/ 1047353 h 1786421"/>
                    <a:gd name="connsiteX38" fmla="*/ 1276240 w 1842249"/>
                    <a:gd name="connsiteY38" fmla="*/ 1047353 h 1786421"/>
                    <a:gd name="connsiteX39" fmla="*/ 1164588 w 1842249"/>
                    <a:gd name="connsiteY39" fmla="*/ 1019440 h 1786421"/>
                    <a:gd name="connsiteX40" fmla="*/ 1192501 w 1842249"/>
                    <a:gd name="connsiteY40" fmla="*/ 963615 h 1786421"/>
                    <a:gd name="connsiteX41" fmla="*/ 1276240 w 1842249"/>
                    <a:gd name="connsiteY41" fmla="*/ 991528 h 1786421"/>
                    <a:gd name="connsiteX42" fmla="*/ 1304153 w 1842249"/>
                    <a:gd name="connsiteY42" fmla="*/ 935702 h 1786421"/>
                    <a:gd name="connsiteX43" fmla="*/ 1387891 w 1842249"/>
                    <a:gd name="connsiteY43" fmla="*/ 991528 h 1786421"/>
                    <a:gd name="connsiteX44" fmla="*/ 1471630 w 1842249"/>
                    <a:gd name="connsiteY44" fmla="*/ 1131092 h 1786421"/>
                    <a:gd name="connsiteX45" fmla="*/ 1387891 w 1842249"/>
                    <a:gd name="connsiteY45" fmla="*/ 1131092 h 1786421"/>
                    <a:gd name="connsiteX46" fmla="*/ 1387891 w 1842249"/>
                    <a:gd name="connsiteY46" fmla="*/ 1186918 h 1786421"/>
                    <a:gd name="connsiteX47" fmla="*/ 1471630 w 1842249"/>
                    <a:gd name="connsiteY47" fmla="*/ 1186918 h 1786421"/>
                    <a:gd name="connsiteX48" fmla="*/ 1415804 w 1842249"/>
                    <a:gd name="connsiteY48" fmla="*/ 1242743 h 1786421"/>
                    <a:gd name="connsiteX49" fmla="*/ 1415804 w 1842249"/>
                    <a:gd name="connsiteY49" fmla="*/ 1298569 h 1786421"/>
                    <a:gd name="connsiteX50" fmla="*/ 1387891 w 1842249"/>
                    <a:gd name="connsiteY50" fmla="*/ 1298569 h 1786421"/>
                    <a:gd name="connsiteX51" fmla="*/ 1443717 w 1842249"/>
                    <a:gd name="connsiteY51" fmla="*/ 1382307 h 1786421"/>
                    <a:gd name="connsiteX52" fmla="*/ 1555369 w 1842249"/>
                    <a:gd name="connsiteY52" fmla="*/ 1326482 h 1786421"/>
                    <a:gd name="connsiteX53" fmla="*/ 1527456 w 1842249"/>
                    <a:gd name="connsiteY53" fmla="*/ 1214830 h 1786421"/>
                    <a:gd name="connsiteX54" fmla="*/ 1639107 w 1842249"/>
                    <a:gd name="connsiteY54" fmla="*/ 1186918 h 1786421"/>
                    <a:gd name="connsiteX55" fmla="*/ 1499543 w 1842249"/>
                    <a:gd name="connsiteY55" fmla="*/ 991528 h 1786421"/>
                    <a:gd name="connsiteX56" fmla="*/ 1555369 w 1842249"/>
                    <a:gd name="connsiteY56" fmla="*/ 935702 h 1786421"/>
                    <a:gd name="connsiteX57" fmla="*/ 1639107 w 1842249"/>
                    <a:gd name="connsiteY57" fmla="*/ 963615 h 1786421"/>
                    <a:gd name="connsiteX58" fmla="*/ 1611194 w 1842249"/>
                    <a:gd name="connsiteY58" fmla="*/ 1019440 h 1786421"/>
                    <a:gd name="connsiteX59" fmla="*/ 1778671 w 1842249"/>
                    <a:gd name="connsiteY59" fmla="*/ 1159005 h 1786421"/>
                    <a:gd name="connsiteX60" fmla="*/ 1667020 w 1842249"/>
                    <a:gd name="connsiteY60" fmla="*/ 1159005 h 1786421"/>
                    <a:gd name="connsiteX61" fmla="*/ 1527456 w 1842249"/>
                    <a:gd name="connsiteY61" fmla="*/ 1466046 h 1786421"/>
                    <a:gd name="connsiteX62" fmla="*/ 1499543 w 1842249"/>
                    <a:gd name="connsiteY62" fmla="*/ 1410220 h 1786421"/>
                    <a:gd name="connsiteX63" fmla="*/ 1471630 w 1842249"/>
                    <a:gd name="connsiteY63" fmla="*/ 1521872 h 1786421"/>
                    <a:gd name="connsiteX64" fmla="*/ 1387891 w 1842249"/>
                    <a:gd name="connsiteY64" fmla="*/ 1549784 h 1786421"/>
                    <a:gd name="connsiteX65" fmla="*/ 1443717 w 1842249"/>
                    <a:gd name="connsiteY65" fmla="*/ 1633523 h 1786421"/>
                    <a:gd name="connsiteX66" fmla="*/ 1387891 w 1842249"/>
                    <a:gd name="connsiteY66" fmla="*/ 1717261 h 1786421"/>
                    <a:gd name="connsiteX67" fmla="*/ 1359978 w 1842249"/>
                    <a:gd name="connsiteY67" fmla="*/ 1633523 h 1786421"/>
                    <a:gd name="connsiteX68" fmla="*/ 1136676 w 1842249"/>
                    <a:gd name="connsiteY68" fmla="*/ 1633523 h 1786421"/>
                    <a:gd name="connsiteX69" fmla="*/ 717983 w 1842249"/>
                    <a:gd name="connsiteY69" fmla="*/ 1410220 h 1786421"/>
                    <a:gd name="connsiteX70" fmla="*/ 634244 w 1842249"/>
                    <a:gd name="connsiteY70" fmla="*/ 1438133 h 1786421"/>
                    <a:gd name="connsiteX71" fmla="*/ 606331 w 1842249"/>
                    <a:gd name="connsiteY71" fmla="*/ 1521872 h 1786421"/>
                    <a:gd name="connsiteX72" fmla="*/ 533758 w 1842249"/>
                    <a:gd name="connsiteY72" fmla="*/ 1544202 h 1786421"/>
                    <a:gd name="connsiteX73" fmla="*/ 494680 w 1842249"/>
                    <a:gd name="connsiteY73" fmla="*/ 1466046 h 1786421"/>
                    <a:gd name="connsiteX74" fmla="*/ 383028 w 1842249"/>
                    <a:gd name="connsiteY74" fmla="*/ 1549784 h 1786421"/>
                    <a:gd name="connsiteX75" fmla="*/ 383028 w 1842249"/>
                    <a:gd name="connsiteY75" fmla="*/ 1493959 h 1786421"/>
                    <a:gd name="connsiteX76" fmla="*/ 271377 w 1842249"/>
                    <a:gd name="connsiteY76" fmla="*/ 1549784 h 1786421"/>
                    <a:gd name="connsiteX77" fmla="*/ 159725 w 1842249"/>
                    <a:gd name="connsiteY77" fmla="*/ 1326482 h 1786421"/>
                    <a:gd name="connsiteX78" fmla="*/ 75987 w 1842249"/>
                    <a:gd name="connsiteY78" fmla="*/ 1298569 h 1786421"/>
                    <a:gd name="connsiteX79" fmla="*/ 103900 w 1842249"/>
                    <a:gd name="connsiteY79" fmla="*/ 1159005 h 1786421"/>
                    <a:gd name="connsiteX80" fmla="*/ 243464 w 1842249"/>
                    <a:gd name="connsiteY80" fmla="*/ 1075266 h 1786421"/>
                    <a:gd name="connsiteX81" fmla="*/ 159725 w 1842249"/>
                    <a:gd name="connsiteY81" fmla="*/ 1047353 h 1786421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1842248" h="1786421">
                      <a:moveTo>
                        <a:pt x="159725" y="1047353"/>
                      </a:moveTo>
                      <a:lnTo>
                        <a:pt x="243464" y="1019440"/>
                      </a:lnTo>
                      <a:lnTo>
                        <a:pt x="243464" y="963615"/>
                      </a:lnTo>
                      <a:lnTo>
                        <a:pt x="299290" y="907789"/>
                      </a:lnTo>
                      <a:lnTo>
                        <a:pt x="299290" y="851963"/>
                      </a:lnTo>
                      <a:lnTo>
                        <a:pt x="383028" y="879876"/>
                      </a:lnTo>
                      <a:lnTo>
                        <a:pt x="383028" y="740312"/>
                      </a:lnTo>
                      <a:lnTo>
                        <a:pt x="410941" y="712399"/>
                      </a:lnTo>
                      <a:lnTo>
                        <a:pt x="466767" y="684486"/>
                      </a:lnTo>
                      <a:lnTo>
                        <a:pt x="494680" y="544922"/>
                      </a:lnTo>
                      <a:lnTo>
                        <a:pt x="578418" y="544922"/>
                      </a:lnTo>
                      <a:lnTo>
                        <a:pt x="550505" y="489097"/>
                      </a:lnTo>
                      <a:lnTo>
                        <a:pt x="634244" y="405358"/>
                      </a:lnTo>
                      <a:lnTo>
                        <a:pt x="578418" y="377445"/>
                      </a:lnTo>
                      <a:lnTo>
                        <a:pt x="773808" y="182055"/>
                      </a:lnTo>
                      <a:lnTo>
                        <a:pt x="773808" y="154143"/>
                      </a:lnTo>
                      <a:lnTo>
                        <a:pt x="902208" y="142977"/>
                      </a:lnTo>
                      <a:lnTo>
                        <a:pt x="1220414" y="187638"/>
                      </a:lnTo>
                      <a:lnTo>
                        <a:pt x="1304153" y="75987"/>
                      </a:lnTo>
                      <a:lnTo>
                        <a:pt x="1471630" y="187638"/>
                      </a:lnTo>
                      <a:lnTo>
                        <a:pt x="1499543" y="131812"/>
                      </a:lnTo>
                      <a:lnTo>
                        <a:pt x="1750759" y="271376"/>
                      </a:lnTo>
                      <a:lnTo>
                        <a:pt x="1527456" y="606331"/>
                      </a:lnTo>
                      <a:lnTo>
                        <a:pt x="1611194" y="662156"/>
                      </a:lnTo>
                      <a:lnTo>
                        <a:pt x="1527456" y="796138"/>
                      </a:lnTo>
                      <a:lnTo>
                        <a:pt x="1220414" y="489097"/>
                      </a:lnTo>
                      <a:lnTo>
                        <a:pt x="885460" y="349532"/>
                      </a:lnTo>
                      <a:lnTo>
                        <a:pt x="997111" y="600748"/>
                      </a:lnTo>
                      <a:lnTo>
                        <a:pt x="913373" y="684486"/>
                      </a:lnTo>
                      <a:lnTo>
                        <a:pt x="773808" y="628661"/>
                      </a:lnTo>
                      <a:lnTo>
                        <a:pt x="745895" y="684486"/>
                      </a:lnTo>
                      <a:lnTo>
                        <a:pt x="857547" y="712399"/>
                      </a:lnTo>
                      <a:lnTo>
                        <a:pt x="801721" y="796138"/>
                      </a:lnTo>
                      <a:lnTo>
                        <a:pt x="829634" y="824051"/>
                      </a:lnTo>
                      <a:lnTo>
                        <a:pt x="773808" y="824051"/>
                      </a:lnTo>
                      <a:lnTo>
                        <a:pt x="969198" y="963615"/>
                      </a:lnTo>
                      <a:lnTo>
                        <a:pt x="1025024" y="1103179"/>
                      </a:lnTo>
                      <a:lnTo>
                        <a:pt x="1052937" y="1047353"/>
                      </a:lnTo>
                      <a:lnTo>
                        <a:pt x="1276240" y="1047353"/>
                      </a:lnTo>
                      <a:lnTo>
                        <a:pt x="1164588" y="1019440"/>
                      </a:lnTo>
                      <a:lnTo>
                        <a:pt x="1192501" y="963615"/>
                      </a:lnTo>
                      <a:lnTo>
                        <a:pt x="1276240" y="991528"/>
                      </a:lnTo>
                      <a:lnTo>
                        <a:pt x="1304153" y="935702"/>
                      </a:lnTo>
                      <a:lnTo>
                        <a:pt x="1387891" y="991528"/>
                      </a:lnTo>
                      <a:lnTo>
                        <a:pt x="1471630" y="1131092"/>
                      </a:lnTo>
                      <a:lnTo>
                        <a:pt x="1387891" y="1131092"/>
                      </a:lnTo>
                      <a:lnTo>
                        <a:pt x="1387891" y="1186918"/>
                      </a:lnTo>
                      <a:lnTo>
                        <a:pt x="1471630" y="1186918"/>
                      </a:lnTo>
                      <a:lnTo>
                        <a:pt x="1415804" y="1242743"/>
                      </a:lnTo>
                      <a:lnTo>
                        <a:pt x="1415804" y="1298569"/>
                      </a:lnTo>
                      <a:lnTo>
                        <a:pt x="1387891" y="1298569"/>
                      </a:lnTo>
                      <a:lnTo>
                        <a:pt x="1443717" y="1382307"/>
                      </a:lnTo>
                      <a:lnTo>
                        <a:pt x="1555369" y="1326482"/>
                      </a:lnTo>
                      <a:lnTo>
                        <a:pt x="1527456" y="1214830"/>
                      </a:lnTo>
                      <a:lnTo>
                        <a:pt x="1639107" y="1186918"/>
                      </a:lnTo>
                      <a:lnTo>
                        <a:pt x="1499543" y="991528"/>
                      </a:lnTo>
                      <a:lnTo>
                        <a:pt x="1555369" y="935702"/>
                      </a:lnTo>
                      <a:lnTo>
                        <a:pt x="1639107" y="963615"/>
                      </a:lnTo>
                      <a:lnTo>
                        <a:pt x="1611194" y="1019440"/>
                      </a:lnTo>
                      <a:lnTo>
                        <a:pt x="1778671" y="1159005"/>
                      </a:lnTo>
                      <a:lnTo>
                        <a:pt x="1667020" y="1159005"/>
                      </a:lnTo>
                      <a:lnTo>
                        <a:pt x="1527456" y="1466046"/>
                      </a:lnTo>
                      <a:lnTo>
                        <a:pt x="1499543" y="1410220"/>
                      </a:lnTo>
                      <a:lnTo>
                        <a:pt x="1471630" y="1521872"/>
                      </a:lnTo>
                      <a:lnTo>
                        <a:pt x="1387891" y="1549784"/>
                      </a:lnTo>
                      <a:lnTo>
                        <a:pt x="1443717" y="1633523"/>
                      </a:lnTo>
                      <a:lnTo>
                        <a:pt x="1387891" y="1717261"/>
                      </a:lnTo>
                      <a:lnTo>
                        <a:pt x="1359978" y="1633523"/>
                      </a:lnTo>
                      <a:lnTo>
                        <a:pt x="1136676" y="1633523"/>
                      </a:lnTo>
                      <a:lnTo>
                        <a:pt x="717983" y="1410220"/>
                      </a:lnTo>
                      <a:lnTo>
                        <a:pt x="634244" y="1438133"/>
                      </a:lnTo>
                      <a:lnTo>
                        <a:pt x="606331" y="1521872"/>
                      </a:lnTo>
                      <a:lnTo>
                        <a:pt x="533758" y="1544202"/>
                      </a:lnTo>
                      <a:lnTo>
                        <a:pt x="494680" y="1466046"/>
                      </a:lnTo>
                      <a:lnTo>
                        <a:pt x="383028" y="1549784"/>
                      </a:lnTo>
                      <a:lnTo>
                        <a:pt x="383028" y="1493959"/>
                      </a:lnTo>
                      <a:lnTo>
                        <a:pt x="271377" y="1549784"/>
                      </a:lnTo>
                      <a:lnTo>
                        <a:pt x="159725" y="1326482"/>
                      </a:lnTo>
                      <a:lnTo>
                        <a:pt x="75987" y="1298569"/>
                      </a:lnTo>
                      <a:lnTo>
                        <a:pt x="103900" y="1159005"/>
                      </a:lnTo>
                      <a:lnTo>
                        <a:pt x="243464" y="1075266"/>
                      </a:lnTo>
                      <a:lnTo>
                        <a:pt x="159725" y="1047353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66" name="Полилиния: фигура 8">
                  <a:extLst>
                    <a:ext uri="{FF2B5EF4-FFF2-40B4-BE49-F238E27FC236}">
                      <a16:creationId xmlns:a16="http://schemas.microsoft.com/office/drawing/2014/main" id="{CC64DDE6-BB5F-49F7-80CC-3C385A2E68B5}"/>
                    </a:ext>
                  </a:extLst>
                </p:cNvPr>
                <p:cNvSpPr/>
                <p:nvPr/>
              </p:nvSpPr>
              <p:spPr>
                <a:xfrm>
                  <a:off x="6648611" y="1770914"/>
                  <a:ext cx="1339817" cy="1339816"/>
                </a:xfrm>
                <a:custGeom>
                  <a:gdLst>
                    <a:gd name="connsiteX0" fmla="*/ 349532 w 1339817"/>
                    <a:gd name="connsiteY0" fmla="*/ 187638 h 1339816"/>
                    <a:gd name="connsiteX1" fmla="*/ 377445 w 1339817"/>
                    <a:gd name="connsiteY1" fmla="*/ 103899 h 1339816"/>
                    <a:gd name="connsiteX2" fmla="*/ 461184 w 1339817"/>
                    <a:gd name="connsiteY2" fmla="*/ 75987 h 1339816"/>
                    <a:gd name="connsiteX3" fmla="*/ 879877 w 1339817"/>
                    <a:gd name="connsiteY3" fmla="*/ 299289 h 1339816"/>
                    <a:gd name="connsiteX4" fmla="*/ 1103180 w 1339817"/>
                    <a:gd name="connsiteY4" fmla="*/ 299289 h 1339816"/>
                    <a:gd name="connsiteX5" fmla="*/ 1186918 w 1339817"/>
                    <a:gd name="connsiteY5" fmla="*/ 466766 h 1339816"/>
                    <a:gd name="connsiteX6" fmla="*/ 1159006 w 1339817"/>
                    <a:gd name="connsiteY6" fmla="*/ 494679 h 1339816"/>
                    <a:gd name="connsiteX7" fmla="*/ 1186918 w 1339817"/>
                    <a:gd name="connsiteY7" fmla="*/ 634243 h 1339816"/>
                    <a:gd name="connsiteX8" fmla="*/ 1298570 w 1339817"/>
                    <a:gd name="connsiteY8" fmla="*/ 690069 h 1339816"/>
                    <a:gd name="connsiteX9" fmla="*/ 1186918 w 1339817"/>
                    <a:gd name="connsiteY9" fmla="*/ 829633 h 1339816"/>
                    <a:gd name="connsiteX10" fmla="*/ 1298570 w 1339817"/>
                    <a:gd name="connsiteY10" fmla="*/ 969197 h 1339816"/>
                    <a:gd name="connsiteX11" fmla="*/ 1242744 w 1339817"/>
                    <a:gd name="connsiteY11" fmla="*/ 1052936 h 1339816"/>
                    <a:gd name="connsiteX12" fmla="*/ 1214831 w 1339817"/>
                    <a:gd name="connsiteY12" fmla="*/ 1052936 h 1339816"/>
                    <a:gd name="connsiteX13" fmla="*/ 1209249 w 1339817"/>
                    <a:gd name="connsiteY13" fmla="*/ 1108762 h 1339816"/>
                    <a:gd name="connsiteX14" fmla="*/ 1131093 w 1339817"/>
                    <a:gd name="connsiteY14" fmla="*/ 1136674 h 1339816"/>
                    <a:gd name="connsiteX15" fmla="*/ 1019441 w 1339817"/>
                    <a:gd name="connsiteY15" fmla="*/ 1080849 h 1339816"/>
                    <a:gd name="connsiteX16" fmla="*/ 963615 w 1339817"/>
                    <a:gd name="connsiteY16" fmla="*/ 1164587 h 1339816"/>
                    <a:gd name="connsiteX17" fmla="*/ 851964 w 1339817"/>
                    <a:gd name="connsiteY17" fmla="*/ 1164587 h 1339816"/>
                    <a:gd name="connsiteX18" fmla="*/ 656574 w 1339817"/>
                    <a:gd name="connsiteY18" fmla="*/ 1276239 h 1339816"/>
                    <a:gd name="connsiteX19" fmla="*/ 600748 w 1339817"/>
                    <a:gd name="connsiteY19" fmla="*/ 1248326 h 1339816"/>
                    <a:gd name="connsiteX20" fmla="*/ 433271 w 1339817"/>
                    <a:gd name="connsiteY20" fmla="*/ 1304151 h 1339816"/>
                    <a:gd name="connsiteX21" fmla="*/ 377445 w 1339817"/>
                    <a:gd name="connsiteY21" fmla="*/ 1248326 h 1339816"/>
                    <a:gd name="connsiteX22" fmla="*/ 405358 w 1339817"/>
                    <a:gd name="connsiteY22" fmla="*/ 1164587 h 1339816"/>
                    <a:gd name="connsiteX23" fmla="*/ 349532 w 1339817"/>
                    <a:gd name="connsiteY23" fmla="*/ 1108762 h 1339816"/>
                    <a:gd name="connsiteX24" fmla="*/ 293707 w 1339817"/>
                    <a:gd name="connsiteY24" fmla="*/ 1136674 h 1339816"/>
                    <a:gd name="connsiteX25" fmla="*/ 237881 w 1339817"/>
                    <a:gd name="connsiteY25" fmla="*/ 1025023 h 1339816"/>
                    <a:gd name="connsiteX26" fmla="*/ 75987 w 1339817"/>
                    <a:gd name="connsiteY26" fmla="*/ 1052936 h 1339816"/>
                    <a:gd name="connsiteX27" fmla="*/ 98317 w 1339817"/>
                    <a:gd name="connsiteY27" fmla="*/ 969197 h 1339816"/>
                    <a:gd name="connsiteX28" fmla="*/ 209968 w 1339817"/>
                    <a:gd name="connsiteY28" fmla="*/ 885459 h 1339816"/>
                    <a:gd name="connsiteX29" fmla="*/ 265794 w 1339817"/>
                    <a:gd name="connsiteY29" fmla="*/ 941285 h 1339816"/>
                    <a:gd name="connsiteX30" fmla="*/ 405358 w 1339817"/>
                    <a:gd name="connsiteY30" fmla="*/ 829633 h 1339816"/>
                    <a:gd name="connsiteX31" fmla="*/ 377445 w 1339817"/>
                    <a:gd name="connsiteY31" fmla="*/ 606331 h 1339816"/>
                    <a:gd name="connsiteX32" fmla="*/ 265794 w 1339817"/>
                    <a:gd name="connsiteY32" fmla="*/ 606331 h 1339816"/>
                    <a:gd name="connsiteX33" fmla="*/ 293707 w 1339817"/>
                    <a:gd name="connsiteY33" fmla="*/ 522592 h 1339816"/>
                    <a:gd name="connsiteX34" fmla="*/ 182055 w 1339817"/>
                    <a:gd name="connsiteY34" fmla="*/ 383028 h 1339816"/>
                    <a:gd name="connsiteX35" fmla="*/ 293707 w 1339817"/>
                    <a:gd name="connsiteY35" fmla="*/ 243464 h 1339816"/>
                    <a:gd name="connsiteX36" fmla="*/ 276959 w 1339817"/>
                    <a:gd name="connsiteY36" fmla="*/ 209968 h 133981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339817" h="1339816">
                      <a:moveTo>
                        <a:pt x="349532" y="187638"/>
                      </a:moveTo>
                      <a:lnTo>
                        <a:pt x="377445" y="103899"/>
                      </a:lnTo>
                      <a:lnTo>
                        <a:pt x="461184" y="75987"/>
                      </a:lnTo>
                      <a:lnTo>
                        <a:pt x="879877" y="299289"/>
                      </a:lnTo>
                      <a:lnTo>
                        <a:pt x="1103180" y="299289"/>
                      </a:lnTo>
                      <a:lnTo>
                        <a:pt x="1186918" y="466766"/>
                      </a:lnTo>
                      <a:lnTo>
                        <a:pt x="1159006" y="494679"/>
                      </a:lnTo>
                      <a:lnTo>
                        <a:pt x="1186918" y="634243"/>
                      </a:lnTo>
                      <a:lnTo>
                        <a:pt x="1298570" y="690069"/>
                      </a:lnTo>
                      <a:lnTo>
                        <a:pt x="1186918" y="829633"/>
                      </a:lnTo>
                      <a:lnTo>
                        <a:pt x="1298570" y="969197"/>
                      </a:lnTo>
                      <a:lnTo>
                        <a:pt x="1242744" y="1052936"/>
                      </a:lnTo>
                      <a:lnTo>
                        <a:pt x="1214831" y="1052936"/>
                      </a:lnTo>
                      <a:lnTo>
                        <a:pt x="1209249" y="1108762"/>
                      </a:lnTo>
                      <a:lnTo>
                        <a:pt x="1131093" y="1136674"/>
                      </a:lnTo>
                      <a:lnTo>
                        <a:pt x="1019441" y="1080849"/>
                      </a:lnTo>
                      <a:lnTo>
                        <a:pt x="963615" y="1164587"/>
                      </a:lnTo>
                      <a:lnTo>
                        <a:pt x="851964" y="1164587"/>
                      </a:lnTo>
                      <a:lnTo>
                        <a:pt x="656574" y="1276239"/>
                      </a:lnTo>
                      <a:lnTo>
                        <a:pt x="600748" y="1248326"/>
                      </a:lnTo>
                      <a:lnTo>
                        <a:pt x="433271" y="1304151"/>
                      </a:lnTo>
                      <a:lnTo>
                        <a:pt x="377445" y="1248326"/>
                      </a:lnTo>
                      <a:lnTo>
                        <a:pt x="405358" y="1164587"/>
                      </a:lnTo>
                      <a:lnTo>
                        <a:pt x="349532" y="1108762"/>
                      </a:lnTo>
                      <a:lnTo>
                        <a:pt x="293707" y="1136674"/>
                      </a:lnTo>
                      <a:lnTo>
                        <a:pt x="237881" y="1025023"/>
                      </a:lnTo>
                      <a:lnTo>
                        <a:pt x="75987" y="1052936"/>
                      </a:lnTo>
                      <a:lnTo>
                        <a:pt x="98317" y="969197"/>
                      </a:lnTo>
                      <a:lnTo>
                        <a:pt x="209968" y="885459"/>
                      </a:lnTo>
                      <a:lnTo>
                        <a:pt x="265794" y="941285"/>
                      </a:lnTo>
                      <a:lnTo>
                        <a:pt x="405358" y="829633"/>
                      </a:lnTo>
                      <a:lnTo>
                        <a:pt x="377445" y="606331"/>
                      </a:lnTo>
                      <a:lnTo>
                        <a:pt x="265794" y="606331"/>
                      </a:lnTo>
                      <a:lnTo>
                        <a:pt x="293707" y="522592"/>
                      </a:lnTo>
                      <a:lnTo>
                        <a:pt x="182055" y="383028"/>
                      </a:lnTo>
                      <a:lnTo>
                        <a:pt x="293707" y="243464"/>
                      </a:lnTo>
                      <a:lnTo>
                        <a:pt x="276959" y="209968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67" name="Полилиния: фигура 9">
                  <a:extLst>
                    <a:ext uri="{FF2B5EF4-FFF2-40B4-BE49-F238E27FC236}">
                      <a16:creationId xmlns:a16="http://schemas.microsoft.com/office/drawing/2014/main" id="{D43EBE6A-EBB2-440C-A9CA-6CE88C536D68}"/>
                    </a:ext>
                  </a:extLst>
                </p:cNvPr>
                <p:cNvSpPr/>
                <p:nvPr/>
              </p:nvSpPr>
              <p:spPr>
                <a:xfrm>
                  <a:off x="3544701" y="4729674"/>
                  <a:ext cx="558257" cy="390780"/>
                </a:xfrm>
                <a:custGeom>
                  <a:gdLst>
                    <a:gd name="connsiteX0" fmla="*/ 75987 w 558257"/>
                    <a:gd name="connsiteY0" fmla="*/ 103899 h 390779"/>
                    <a:gd name="connsiteX1" fmla="*/ 131812 w 558257"/>
                    <a:gd name="connsiteY1" fmla="*/ 75987 h 390779"/>
                    <a:gd name="connsiteX2" fmla="*/ 215551 w 558257"/>
                    <a:gd name="connsiteY2" fmla="*/ 131812 h 390779"/>
                    <a:gd name="connsiteX3" fmla="*/ 299290 w 558257"/>
                    <a:gd name="connsiteY3" fmla="*/ 75987 h 390779"/>
                    <a:gd name="connsiteX4" fmla="*/ 494680 w 558257"/>
                    <a:gd name="connsiteY4" fmla="*/ 131812 h 390779"/>
                    <a:gd name="connsiteX5" fmla="*/ 383028 w 558257"/>
                    <a:gd name="connsiteY5" fmla="*/ 131812 h 390779"/>
                    <a:gd name="connsiteX6" fmla="*/ 327203 w 558257"/>
                    <a:gd name="connsiteY6" fmla="*/ 299289 h 390779"/>
                    <a:gd name="connsiteX7" fmla="*/ 243464 w 558257"/>
                    <a:gd name="connsiteY7" fmla="*/ 327202 h 390779"/>
                    <a:gd name="connsiteX8" fmla="*/ 215551 w 558257"/>
                    <a:gd name="connsiteY8" fmla="*/ 243464 h 390779"/>
                    <a:gd name="connsiteX9" fmla="*/ 131812 w 558257"/>
                    <a:gd name="connsiteY9" fmla="*/ 271376 h 390779"/>
                    <a:gd name="connsiteX10" fmla="*/ 75987 w 558257"/>
                    <a:gd name="connsiteY10" fmla="*/ 215551 h 390779"/>
                    <a:gd name="connsiteX11" fmla="*/ 159725 w 558257"/>
                    <a:gd name="connsiteY11" fmla="*/ 187638 h 390779"/>
                    <a:gd name="connsiteX12" fmla="*/ 75987 w 558257"/>
                    <a:gd name="connsiteY12" fmla="*/ 103899 h 39077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8257" h="390779">
                      <a:moveTo>
                        <a:pt x="75987" y="103899"/>
                      </a:moveTo>
                      <a:lnTo>
                        <a:pt x="131812" y="75987"/>
                      </a:lnTo>
                      <a:lnTo>
                        <a:pt x="215551" y="131812"/>
                      </a:lnTo>
                      <a:lnTo>
                        <a:pt x="299290" y="75987"/>
                      </a:lnTo>
                      <a:lnTo>
                        <a:pt x="494680" y="131812"/>
                      </a:lnTo>
                      <a:lnTo>
                        <a:pt x="383028" y="131812"/>
                      </a:lnTo>
                      <a:lnTo>
                        <a:pt x="327203" y="299289"/>
                      </a:lnTo>
                      <a:lnTo>
                        <a:pt x="243464" y="327202"/>
                      </a:lnTo>
                      <a:lnTo>
                        <a:pt x="215551" y="243464"/>
                      </a:lnTo>
                      <a:lnTo>
                        <a:pt x="131812" y="271376"/>
                      </a:lnTo>
                      <a:lnTo>
                        <a:pt x="75987" y="215551"/>
                      </a:lnTo>
                      <a:lnTo>
                        <a:pt x="159725" y="187638"/>
                      </a:lnTo>
                      <a:lnTo>
                        <a:pt x="75987" y="103899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68" name="Полилиния: фигура 10">
                  <a:extLst>
                    <a:ext uri="{FF2B5EF4-FFF2-40B4-BE49-F238E27FC236}">
                      <a16:creationId xmlns:a16="http://schemas.microsoft.com/office/drawing/2014/main" id="{A8D44518-445F-4AF9-986B-76FABEEFE43F}"/>
                    </a:ext>
                  </a:extLst>
                </p:cNvPr>
                <p:cNvSpPr/>
                <p:nvPr/>
              </p:nvSpPr>
              <p:spPr>
                <a:xfrm>
                  <a:off x="7061721" y="710226"/>
                  <a:ext cx="949037" cy="893211"/>
                </a:xfrm>
                <a:custGeom>
                  <a:gdLst>
                    <a:gd name="connsiteX0" fmla="*/ 550505 w 949037"/>
                    <a:gd name="connsiteY0" fmla="*/ 215551 h 893210"/>
                    <a:gd name="connsiteX1" fmla="*/ 857547 w 949037"/>
                    <a:gd name="connsiteY1" fmla="*/ 522592 h 893210"/>
                    <a:gd name="connsiteX2" fmla="*/ 801721 w 949037"/>
                    <a:gd name="connsiteY2" fmla="*/ 606331 h 893210"/>
                    <a:gd name="connsiteX3" fmla="*/ 885460 w 949037"/>
                    <a:gd name="connsiteY3" fmla="*/ 662156 h 893210"/>
                    <a:gd name="connsiteX4" fmla="*/ 829634 w 949037"/>
                    <a:gd name="connsiteY4" fmla="*/ 717982 h 893210"/>
                    <a:gd name="connsiteX5" fmla="*/ 773808 w 949037"/>
                    <a:gd name="connsiteY5" fmla="*/ 662156 h 893210"/>
                    <a:gd name="connsiteX6" fmla="*/ 773808 w 949037"/>
                    <a:gd name="connsiteY6" fmla="*/ 717982 h 893210"/>
                    <a:gd name="connsiteX7" fmla="*/ 717983 w 949037"/>
                    <a:gd name="connsiteY7" fmla="*/ 717982 h 893210"/>
                    <a:gd name="connsiteX8" fmla="*/ 634244 w 949037"/>
                    <a:gd name="connsiteY8" fmla="*/ 662156 h 893210"/>
                    <a:gd name="connsiteX9" fmla="*/ 606331 w 949037"/>
                    <a:gd name="connsiteY9" fmla="*/ 717982 h 893210"/>
                    <a:gd name="connsiteX10" fmla="*/ 522593 w 949037"/>
                    <a:gd name="connsiteY10" fmla="*/ 690069 h 893210"/>
                    <a:gd name="connsiteX11" fmla="*/ 500263 w 949037"/>
                    <a:gd name="connsiteY11" fmla="*/ 740312 h 893210"/>
                    <a:gd name="connsiteX12" fmla="*/ 606331 w 949037"/>
                    <a:gd name="connsiteY12" fmla="*/ 773808 h 893210"/>
                    <a:gd name="connsiteX13" fmla="*/ 383028 w 949037"/>
                    <a:gd name="connsiteY13" fmla="*/ 773808 h 893210"/>
                    <a:gd name="connsiteX14" fmla="*/ 355115 w 949037"/>
                    <a:gd name="connsiteY14" fmla="*/ 829633 h 893210"/>
                    <a:gd name="connsiteX15" fmla="*/ 299290 w 949037"/>
                    <a:gd name="connsiteY15" fmla="*/ 690069 h 893210"/>
                    <a:gd name="connsiteX16" fmla="*/ 103900 w 949037"/>
                    <a:gd name="connsiteY16" fmla="*/ 550505 h 893210"/>
                    <a:gd name="connsiteX17" fmla="*/ 159725 w 949037"/>
                    <a:gd name="connsiteY17" fmla="*/ 550505 h 893210"/>
                    <a:gd name="connsiteX18" fmla="*/ 131812 w 949037"/>
                    <a:gd name="connsiteY18" fmla="*/ 522592 h 893210"/>
                    <a:gd name="connsiteX19" fmla="*/ 187638 w 949037"/>
                    <a:gd name="connsiteY19" fmla="*/ 438853 h 893210"/>
                    <a:gd name="connsiteX20" fmla="*/ 75987 w 949037"/>
                    <a:gd name="connsiteY20" fmla="*/ 410941 h 893210"/>
                    <a:gd name="connsiteX21" fmla="*/ 103900 w 949037"/>
                    <a:gd name="connsiteY21" fmla="*/ 355115 h 893210"/>
                    <a:gd name="connsiteX22" fmla="*/ 243464 w 949037"/>
                    <a:gd name="connsiteY22" fmla="*/ 410941 h 893210"/>
                    <a:gd name="connsiteX23" fmla="*/ 327202 w 949037"/>
                    <a:gd name="connsiteY23" fmla="*/ 327202 h 893210"/>
                    <a:gd name="connsiteX24" fmla="*/ 215551 w 949037"/>
                    <a:gd name="connsiteY24" fmla="*/ 75987 h 89321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49037" h="893210">
                      <a:moveTo>
                        <a:pt x="550505" y="215551"/>
                      </a:moveTo>
                      <a:lnTo>
                        <a:pt x="857547" y="522592"/>
                      </a:lnTo>
                      <a:lnTo>
                        <a:pt x="801721" y="606331"/>
                      </a:lnTo>
                      <a:lnTo>
                        <a:pt x="885460" y="662156"/>
                      </a:lnTo>
                      <a:lnTo>
                        <a:pt x="829634" y="717982"/>
                      </a:lnTo>
                      <a:lnTo>
                        <a:pt x="773808" y="662156"/>
                      </a:lnTo>
                      <a:lnTo>
                        <a:pt x="773808" y="717982"/>
                      </a:lnTo>
                      <a:lnTo>
                        <a:pt x="717983" y="717982"/>
                      </a:lnTo>
                      <a:lnTo>
                        <a:pt x="634244" y="662156"/>
                      </a:lnTo>
                      <a:lnTo>
                        <a:pt x="606331" y="717982"/>
                      </a:lnTo>
                      <a:lnTo>
                        <a:pt x="522593" y="690069"/>
                      </a:lnTo>
                      <a:lnTo>
                        <a:pt x="500263" y="740312"/>
                      </a:lnTo>
                      <a:lnTo>
                        <a:pt x="606331" y="773808"/>
                      </a:lnTo>
                      <a:lnTo>
                        <a:pt x="383028" y="773808"/>
                      </a:lnTo>
                      <a:lnTo>
                        <a:pt x="355115" y="829633"/>
                      </a:lnTo>
                      <a:lnTo>
                        <a:pt x="299290" y="690069"/>
                      </a:lnTo>
                      <a:lnTo>
                        <a:pt x="103900" y="550505"/>
                      </a:lnTo>
                      <a:lnTo>
                        <a:pt x="159725" y="550505"/>
                      </a:lnTo>
                      <a:lnTo>
                        <a:pt x="131812" y="522592"/>
                      </a:lnTo>
                      <a:lnTo>
                        <a:pt x="187638" y="438853"/>
                      </a:lnTo>
                      <a:lnTo>
                        <a:pt x="75987" y="410941"/>
                      </a:lnTo>
                      <a:lnTo>
                        <a:pt x="103900" y="355115"/>
                      </a:lnTo>
                      <a:lnTo>
                        <a:pt x="243464" y="410941"/>
                      </a:lnTo>
                      <a:lnTo>
                        <a:pt x="327202" y="327202"/>
                      </a:lnTo>
                      <a:lnTo>
                        <a:pt x="215551" y="75987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69" name="Полилиния: фигура 11">
                  <a:extLst>
                    <a:ext uri="{FF2B5EF4-FFF2-40B4-BE49-F238E27FC236}">
                      <a16:creationId xmlns:a16="http://schemas.microsoft.com/office/drawing/2014/main" id="{BC2560A2-A033-40F4-A75A-D1C06A5A9A67}"/>
                    </a:ext>
                  </a:extLst>
                </p:cNvPr>
                <p:cNvSpPr/>
                <p:nvPr/>
              </p:nvSpPr>
              <p:spPr>
                <a:xfrm>
                  <a:off x="6559290" y="3445684"/>
                  <a:ext cx="390780" cy="279128"/>
                </a:xfrm>
                <a:custGeom>
                  <a:gdLst>
                    <a:gd name="connsiteX0" fmla="*/ 75987 w 390780"/>
                    <a:gd name="connsiteY0" fmla="*/ 131812 h 279128"/>
                    <a:gd name="connsiteX1" fmla="*/ 187638 w 390780"/>
                    <a:gd name="connsiteY1" fmla="*/ 75987 h 279128"/>
                    <a:gd name="connsiteX2" fmla="*/ 299290 w 390780"/>
                    <a:gd name="connsiteY2" fmla="*/ 103899 h 279128"/>
                    <a:gd name="connsiteX3" fmla="*/ 299290 w 390780"/>
                    <a:gd name="connsiteY3" fmla="*/ 75987 h 279128"/>
                    <a:gd name="connsiteX4" fmla="*/ 327202 w 390780"/>
                    <a:gd name="connsiteY4" fmla="*/ 159725 h 279128"/>
                    <a:gd name="connsiteX5" fmla="*/ 243464 w 390780"/>
                    <a:gd name="connsiteY5" fmla="*/ 187638 h 279128"/>
                    <a:gd name="connsiteX6" fmla="*/ 271377 w 390780"/>
                    <a:gd name="connsiteY6" fmla="*/ 187638 h 279128"/>
                    <a:gd name="connsiteX7" fmla="*/ 271377 w 390780"/>
                    <a:gd name="connsiteY7" fmla="*/ 215551 h 279128"/>
                    <a:gd name="connsiteX8" fmla="*/ 187638 w 390780"/>
                    <a:gd name="connsiteY8" fmla="*/ 215551 h 279128"/>
                    <a:gd name="connsiteX9" fmla="*/ 75987 w 390780"/>
                    <a:gd name="connsiteY9" fmla="*/ 131812 h 27912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90780" h="279128">
                      <a:moveTo>
                        <a:pt x="75987" y="131812"/>
                      </a:moveTo>
                      <a:lnTo>
                        <a:pt x="187638" y="75987"/>
                      </a:lnTo>
                      <a:lnTo>
                        <a:pt x="299290" y="103899"/>
                      </a:lnTo>
                      <a:lnTo>
                        <a:pt x="299290" y="75987"/>
                      </a:lnTo>
                      <a:lnTo>
                        <a:pt x="327202" y="159725"/>
                      </a:lnTo>
                      <a:lnTo>
                        <a:pt x="243464" y="187638"/>
                      </a:lnTo>
                      <a:lnTo>
                        <a:pt x="271377" y="187638"/>
                      </a:lnTo>
                      <a:lnTo>
                        <a:pt x="271377" y="215551"/>
                      </a:lnTo>
                      <a:lnTo>
                        <a:pt x="187638" y="215551"/>
                      </a:lnTo>
                      <a:lnTo>
                        <a:pt x="75987" y="131812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0" name="Полилиния: фигура 12">
                  <a:extLst>
                    <a:ext uri="{FF2B5EF4-FFF2-40B4-BE49-F238E27FC236}">
                      <a16:creationId xmlns:a16="http://schemas.microsoft.com/office/drawing/2014/main" id="{69506323-F2BF-4EE1-9336-407D17C5D260}"/>
                    </a:ext>
                  </a:extLst>
                </p:cNvPr>
                <p:cNvSpPr/>
                <p:nvPr/>
              </p:nvSpPr>
              <p:spPr>
                <a:xfrm>
                  <a:off x="7703717" y="1296396"/>
                  <a:ext cx="390780" cy="558257"/>
                </a:xfrm>
                <a:custGeom>
                  <a:gdLst>
                    <a:gd name="connsiteX0" fmla="*/ 131812 w 390780"/>
                    <a:gd name="connsiteY0" fmla="*/ 131812 h 558256"/>
                    <a:gd name="connsiteX1" fmla="*/ 131812 w 390780"/>
                    <a:gd name="connsiteY1" fmla="*/ 75987 h 558256"/>
                    <a:gd name="connsiteX2" fmla="*/ 187638 w 390780"/>
                    <a:gd name="connsiteY2" fmla="*/ 131812 h 558256"/>
                    <a:gd name="connsiteX3" fmla="*/ 243464 w 390780"/>
                    <a:gd name="connsiteY3" fmla="*/ 75987 h 558256"/>
                    <a:gd name="connsiteX4" fmla="*/ 187638 w 390780"/>
                    <a:gd name="connsiteY4" fmla="*/ 131812 h 558256"/>
                    <a:gd name="connsiteX5" fmla="*/ 327202 w 390780"/>
                    <a:gd name="connsiteY5" fmla="*/ 327202 h 558256"/>
                    <a:gd name="connsiteX6" fmla="*/ 215551 w 390780"/>
                    <a:gd name="connsiteY6" fmla="*/ 355115 h 558256"/>
                    <a:gd name="connsiteX7" fmla="*/ 243464 w 390780"/>
                    <a:gd name="connsiteY7" fmla="*/ 466766 h 558256"/>
                    <a:gd name="connsiteX8" fmla="*/ 131812 w 390780"/>
                    <a:gd name="connsiteY8" fmla="*/ 522592 h 558256"/>
                    <a:gd name="connsiteX9" fmla="*/ 75987 w 390780"/>
                    <a:gd name="connsiteY9" fmla="*/ 438853 h 558256"/>
                    <a:gd name="connsiteX10" fmla="*/ 103900 w 390780"/>
                    <a:gd name="connsiteY10" fmla="*/ 438853 h 558256"/>
                    <a:gd name="connsiteX11" fmla="*/ 103900 w 390780"/>
                    <a:gd name="connsiteY11" fmla="*/ 383028 h 558256"/>
                    <a:gd name="connsiteX12" fmla="*/ 159725 w 390780"/>
                    <a:gd name="connsiteY12" fmla="*/ 327202 h 558256"/>
                    <a:gd name="connsiteX13" fmla="*/ 75987 w 390780"/>
                    <a:gd name="connsiteY13" fmla="*/ 327202 h 558256"/>
                    <a:gd name="connsiteX14" fmla="*/ 75987 w 390780"/>
                    <a:gd name="connsiteY14" fmla="*/ 271376 h 558256"/>
                    <a:gd name="connsiteX15" fmla="*/ 159725 w 390780"/>
                    <a:gd name="connsiteY15" fmla="*/ 271376 h 558256"/>
                    <a:gd name="connsiteX16" fmla="*/ 75987 w 390780"/>
                    <a:gd name="connsiteY16" fmla="*/ 131812 h 55825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90780" h="558256">
                      <a:moveTo>
                        <a:pt x="131812" y="131812"/>
                      </a:moveTo>
                      <a:lnTo>
                        <a:pt x="131812" y="75987"/>
                      </a:lnTo>
                      <a:lnTo>
                        <a:pt x="187638" y="131812"/>
                      </a:lnTo>
                      <a:lnTo>
                        <a:pt x="243464" y="75987"/>
                      </a:lnTo>
                      <a:lnTo>
                        <a:pt x="187638" y="131812"/>
                      </a:lnTo>
                      <a:lnTo>
                        <a:pt x="327202" y="327202"/>
                      </a:lnTo>
                      <a:lnTo>
                        <a:pt x="215551" y="355115"/>
                      </a:lnTo>
                      <a:lnTo>
                        <a:pt x="243464" y="466766"/>
                      </a:lnTo>
                      <a:lnTo>
                        <a:pt x="131812" y="522592"/>
                      </a:lnTo>
                      <a:lnTo>
                        <a:pt x="75987" y="438853"/>
                      </a:lnTo>
                      <a:lnTo>
                        <a:pt x="103900" y="438853"/>
                      </a:lnTo>
                      <a:lnTo>
                        <a:pt x="103900" y="383028"/>
                      </a:lnTo>
                      <a:lnTo>
                        <a:pt x="159725" y="327202"/>
                      </a:lnTo>
                      <a:lnTo>
                        <a:pt x="75987" y="327202"/>
                      </a:lnTo>
                      <a:lnTo>
                        <a:pt x="75987" y="271376"/>
                      </a:lnTo>
                      <a:lnTo>
                        <a:pt x="159725" y="271376"/>
                      </a:lnTo>
                      <a:lnTo>
                        <a:pt x="75987" y="131812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1" name="Полилиния: фигура 13">
                  <a:extLst>
                    <a:ext uri="{FF2B5EF4-FFF2-40B4-BE49-F238E27FC236}">
                      <a16:creationId xmlns:a16="http://schemas.microsoft.com/office/drawing/2014/main" id="{393215E5-57FD-4E67-96CF-831374A8D9F7}"/>
                    </a:ext>
                  </a:extLst>
                </p:cNvPr>
                <p:cNvSpPr/>
                <p:nvPr/>
              </p:nvSpPr>
              <p:spPr>
                <a:xfrm>
                  <a:off x="4633302" y="2373831"/>
                  <a:ext cx="279129" cy="279128"/>
                </a:xfrm>
                <a:custGeom>
                  <a:gdLst>
                    <a:gd name="connsiteX0" fmla="*/ 215551 w 279128"/>
                    <a:gd name="connsiteY0" fmla="*/ 103899 h 279128"/>
                    <a:gd name="connsiteX1" fmla="*/ 243464 w 279128"/>
                    <a:gd name="connsiteY1" fmla="*/ 159725 h 279128"/>
                    <a:gd name="connsiteX2" fmla="*/ 215551 w 279128"/>
                    <a:gd name="connsiteY2" fmla="*/ 215551 h 279128"/>
                    <a:gd name="connsiteX3" fmla="*/ 131812 w 279128"/>
                    <a:gd name="connsiteY3" fmla="*/ 243464 h 279128"/>
                    <a:gd name="connsiteX4" fmla="*/ 75987 w 279128"/>
                    <a:gd name="connsiteY4" fmla="*/ 75987 h 27912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128" h="279128">
                      <a:moveTo>
                        <a:pt x="215551" y="103899"/>
                      </a:moveTo>
                      <a:lnTo>
                        <a:pt x="243464" y="159725"/>
                      </a:lnTo>
                      <a:lnTo>
                        <a:pt x="215551" y="215551"/>
                      </a:lnTo>
                      <a:lnTo>
                        <a:pt x="131812" y="243464"/>
                      </a:lnTo>
                      <a:lnTo>
                        <a:pt x="75987" y="75987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2" name="Полилиния: фигура 14">
                  <a:extLst>
                    <a:ext uri="{FF2B5EF4-FFF2-40B4-BE49-F238E27FC236}">
                      <a16:creationId xmlns:a16="http://schemas.microsoft.com/office/drawing/2014/main" id="{DB032B87-0DF9-4E46-A4D5-EC8E439A00D3}"/>
                    </a:ext>
                  </a:extLst>
                </p:cNvPr>
                <p:cNvSpPr/>
                <p:nvPr/>
              </p:nvSpPr>
              <p:spPr>
                <a:xfrm>
                  <a:off x="4527233" y="3211216"/>
                  <a:ext cx="1842249" cy="1507293"/>
                </a:xfrm>
                <a:custGeom>
                  <a:gdLst>
                    <a:gd name="connsiteX0" fmla="*/ 572836 w 1842249"/>
                    <a:gd name="connsiteY0" fmla="*/ 75987 h 1507293"/>
                    <a:gd name="connsiteX1" fmla="*/ 1019442 w 1842249"/>
                    <a:gd name="connsiteY1" fmla="*/ 327202 h 1507293"/>
                    <a:gd name="connsiteX2" fmla="*/ 1159006 w 1842249"/>
                    <a:gd name="connsiteY2" fmla="*/ 299289 h 1507293"/>
                    <a:gd name="connsiteX3" fmla="*/ 1214832 w 1842249"/>
                    <a:gd name="connsiteY3" fmla="*/ 327202 h 1507293"/>
                    <a:gd name="connsiteX4" fmla="*/ 1298570 w 1842249"/>
                    <a:gd name="connsiteY4" fmla="*/ 271376 h 1507293"/>
                    <a:gd name="connsiteX5" fmla="*/ 1326483 w 1842249"/>
                    <a:gd name="connsiteY5" fmla="*/ 383028 h 1507293"/>
                    <a:gd name="connsiteX6" fmla="*/ 1382309 w 1842249"/>
                    <a:gd name="connsiteY6" fmla="*/ 383028 h 1507293"/>
                    <a:gd name="connsiteX7" fmla="*/ 1354396 w 1842249"/>
                    <a:gd name="connsiteY7" fmla="*/ 355115 h 1507293"/>
                    <a:gd name="connsiteX8" fmla="*/ 1410222 w 1842249"/>
                    <a:gd name="connsiteY8" fmla="*/ 271376 h 1507293"/>
                    <a:gd name="connsiteX9" fmla="*/ 1466047 w 1842249"/>
                    <a:gd name="connsiteY9" fmla="*/ 416523 h 1507293"/>
                    <a:gd name="connsiteX10" fmla="*/ 1438135 w 1842249"/>
                    <a:gd name="connsiteY10" fmla="*/ 444436 h 1507293"/>
                    <a:gd name="connsiteX11" fmla="*/ 1493960 w 1842249"/>
                    <a:gd name="connsiteY11" fmla="*/ 500262 h 1507293"/>
                    <a:gd name="connsiteX12" fmla="*/ 1633525 w 1842249"/>
                    <a:gd name="connsiteY12" fmla="*/ 472349 h 1507293"/>
                    <a:gd name="connsiteX13" fmla="*/ 1661438 w 1842249"/>
                    <a:gd name="connsiteY13" fmla="*/ 528175 h 1507293"/>
                    <a:gd name="connsiteX14" fmla="*/ 1633525 w 1842249"/>
                    <a:gd name="connsiteY14" fmla="*/ 556088 h 1507293"/>
                    <a:gd name="connsiteX15" fmla="*/ 1717263 w 1842249"/>
                    <a:gd name="connsiteY15" fmla="*/ 584000 h 1507293"/>
                    <a:gd name="connsiteX16" fmla="*/ 1801002 w 1842249"/>
                    <a:gd name="connsiteY16" fmla="*/ 751477 h 1507293"/>
                    <a:gd name="connsiteX17" fmla="*/ 1661438 w 1842249"/>
                    <a:gd name="connsiteY17" fmla="*/ 807303 h 1507293"/>
                    <a:gd name="connsiteX18" fmla="*/ 1521873 w 1842249"/>
                    <a:gd name="connsiteY18" fmla="*/ 974780 h 1507293"/>
                    <a:gd name="connsiteX19" fmla="*/ 1466047 w 1842249"/>
                    <a:gd name="connsiteY19" fmla="*/ 974780 h 1507293"/>
                    <a:gd name="connsiteX20" fmla="*/ 1549786 w 1842249"/>
                    <a:gd name="connsiteY20" fmla="*/ 1030606 h 1507293"/>
                    <a:gd name="connsiteX21" fmla="*/ 1521873 w 1842249"/>
                    <a:gd name="connsiteY21" fmla="*/ 1114344 h 1507293"/>
                    <a:gd name="connsiteX22" fmla="*/ 1298570 w 1842249"/>
                    <a:gd name="connsiteY22" fmla="*/ 1142257 h 1507293"/>
                    <a:gd name="connsiteX23" fmla="*/ 1298570 w 1842249"/>
                    <a:gd name="connsiteY23" fmla="*/ 1086431 h 1507293"/>
                    <a:gd name="connsiteX24" fmla="*/ 1131093 w 1842249"/>
                    <a:gd name="connsiteY24" fmla="*/ 1170170 h 1507293"/>
                    <a:gd name="connsiteX25" fmla="*/ 1159006 w 1842249"/>
                    <a:gd name="connsiteY25" fmla="*/ 1225996 h 1507293"/>
                    <a:gd name="connsiteX26" fmla="*/ 1131093 w 1842249"/>
                    <a:gd name="connsiteY26" fmla="*/ 1281821 h 1507293"/>
                    <a:gd name="connsiteX27" fmla="*/ 1186919 w 1842249"/>
                    <a:gd name="connsiteY27" fmla="*/ 1309734 h 1507293"/>
                    <a:gd name="connsiteX28" fmla="*/ 1131093 w 1842249"/>
                    <a:gd name="connsiteY28" fmla="*/ 1337647 h 1507293"/>
                    <a:gd name="connsiteX29" fmla="*/ 1047354 w 1842249"/>
                    <a:gd name="connsiteY29" fmla="*/ 1426968 h 1507293"/>
                    <a:gd name="connsiteX30" fmla="*/ 991529 w 1842249"/>
                    <a:gd name="connsiteY30" fmla="*/ 1399055 h 1507293"/>
                    <a:gd name="connsiteX31" fmla="*/ 935703 w 1842249"/>
                    <a:gd name="connsiteY31" fmla="*/ 1482794 h 1507293"/>
                    <a:gd name="connsiteX32" fmla="*/ 768226 w 1842249"/>
                    <a:gd name="connsiteY32" fmla="*/ 1426968 h 1507293"/>
                    <a:gd name="connsiteX33" fmla="*/ 768226 w 1842249"/>
                    <a:gd name="connsiteY33" fmla="*/ 1482794 h 1507293"/>
                    <a:gd name="connsiteX34" fmla="*/ 75987 w 1842249"/>
                    <a:gd name="connsiteY34" fmla="*/ 1069684 h 1507293"/>
                    <a:gd name="connsiteX35" fmla="*/ 237881 w 1842249"/>
                    <a:gd name="connsiteY35" fmla="*/ 812886 h 1507293"/>
                    <a:gd name="connsiteX36" fmla="*/ 182056 w 1842249"/>
                    <a:gd name="connsiteY36" fmla="*/ 784973 h 1507293"/>
                    <a:gd name="connsiteX37" fmla="*/ 405359 w 1842249"/>
                    <a:gd name="connsiteY37" fmla="*/ 304872 h 1507293"/>
                    <a:gd name="connsiteX38" fmla="*/ 489097 w 1842249"/>
                    <a:gd name="connsiteY38" fmla="*/ 109482 h 150729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842248" h="1507293">
                      <a:moveTo>
                        <a:pt x="572836" y="75987"/>
                      </a:moveTo>
                      <a:lnTo>
                        <a:pt x="1019442" y="327202"/>
                      </a:lnTo>
                      <a:lnTo>
                        <a:pt x="1159006" y="299289"/>
                      </a:lnTo>
                      <a:lnTo>
                        <a:pt x="1214832" y="327202"/>
                      </a:lnTo>
                      <a:lnTo>
                        <a:pt x="1298570" y="271376"/>
                      </a:lnTo>
                      <a:lnTo>
                        <a:pt x="1326483" y="383028"/>
                      </a:lnTo>
                      <a:lnTo>
                        <a:pt x="1382309" y="383028"/>
                      </a:lnTo>
                      <a:lnTo>
                        <a:pt x="1354396" y="355115"/>
                      </a:lnTo>
                      <a:lnTo>
                        <a:pt x="1410222" y="271376"/>
                      </a:lnTo>
                      <a:lnTo>
                        <a:pt x="1466047" y="416523"/>
                      </a:lnTo>
                      <a:lnTo>
                        <a:pt x="1438135" y="444436"/>
                      </a:lnTo>
                      <a:lnTo>
                        <a:pt x="1493960" y="500262"/>
                      </a:lnTo>
                      <a:lnTo>
                        <a:pt x="1633525" y="472349"/>
                      </a:lnTo>
                      <a:lnTo>
                        <a:pt x="1661438" y="528175"/>
                      </a:lnTo>
                      <a:lnTo>
                        <a:pt x="1633525" y="556088"/>
                      </a:lnTo>
                      <a:lnTo>
                        <a:pt x="1717263" y="584000"/>
                      </a:lnTo>
                      <a:lnTo>
                        <a:pt x="1801002" y="751477"/>
                      </a:lnTo>
                      <a:lnTo>
                        <a:pt x="1661438" y="807303"/>
                      </a:lnTo>
                      <a:lnTo>
                        <a:pt x="1521873" y="974780"/>
                      </a:lnTo>
                      <a:lnTo>
                        <a:pt x="1466047" y="974780"/>
                      </a:lnTo>
                      <a:lnTo>
                        <a:pt x="1549786" y="1030606"/>
                      </a:lnTo>
                      <a:lnTo>
                        <a:pt x="1521873" y="1114344"/>
                      </a:lnTo>
                      <a:lnTo>
                        <a:pt x="1298570" y="1142257"/>
                      </a:lnTo>
                      <a:lnTo>
                        <a:pt x="1298570" y="1086431"/>
                      </a:lnTo>
                      <a:lnTo>
                        <a:pt x="1131093" y="1170170"/>
                      </a:lnTo>
                      <a:lnTo>
                        <a:pt x="1159006" y="1225996"/>
                      </a:lnTo>
                      <a:lnTo>
                        <a:pt x="1131093" y="1281821"/>
                      </a:lnTo>
                      <a:lnTo>
                        <a:pt x="1186919" y="1309734"/>
                      </a:lnTo>
                      <a:lnTo>
                        <a:pt x="1131093" y="1337647"/>
                      </a:lnTo>
                      <a:lnTo>
                        <a:pt x="1047354" y="1426968"/>
                      </a:lnTo>
                      <a:lnTo>
                        <a:pt x="991529" y="1399055"/>
                      </a:lnTo>
                      <a:lnTo>
                        <a:pt x="935703" y="1482794"/>
                      </a:lnTo>
                      <a:lnTo>
                        <a:pt x="768226" y="1426968"/>
                      </a:lnTo>
                      <a:lnTo>
                        <a:pt x="768226" y="1482794"/>
                      </a:lnTo>
                      <a:lnTo>
                        <a:pt x="75987" y="1069684"/>
                      </a:lnTo>
                      <a:lnTo>
                        <a:pt x="237881" y="812886"/>
                      </a:lnTo>
                      <a:lnTo>
                        <a:pt x="182056" y="784973"/>
                      </a:lnTo>
                      <a:lnTo>
                        <a:pt x="405359" y="304872"/>
                      </a:lnTo>
                      <a:lnTo>
                        <a:pt x="489097" y="109482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3" name="Полилиния: фигура 15">
                  <a:extLst>
                    <a:ext uri="{FF2B5EF4-FFF2-40B4-BE49-F238E27FC236}">
                      <a16:creationId xmlns:a16="http://schemas.microsoft.com/office/drawing/2014/main" id="{BD860020-74C1-4821-BAAC-E48A23EBD2C8}"/>
                    </a:ext>
                  </a:extLst>
                </p:cNvPr>
                <p:cNvSpPr/>
                <p:nvPr/>
              </p:nvSpPr>
              <p:spPr>
                <a:xfrm>
                  <a:off x="4767284" y="291534"/>
                  <a:ext cx="1563120" cy="1451467"/>
                </a:xfrm>
                <a:custGeom>
                  <a:gdLst>
                    <a:gd name="connsiteX0" fmla="*/ 137395 w 1563120"/>
                    <a:gd name="connsiteY0" fmla="*/ 634243 h 1451467"/>
                    <a:gd name="connsiteX1" fmla="*/ 360698 w 1563120"/>
                    <a:gd name="connsiteY1" fmla="*/ 662156 h 1451467"/>
                    <a:gd name="connsiteX2" fmla="*/ 332785 w 1563120"/>
                    <a:gd name="connsiteY2" fmla="*/ 578418 h 1451467"/>
                    <a:gd name="connsiteX3" fmla="*/ 276959 w 1563120"/>
                    <a:gd name="connsiteY3" fmla="*/ 578418 h 1451467"/>
                    <a:gd name="connsiteX4" fmla="*/ 360698 w 1563120"/>
                    <a:gd name="connsiteY4" fmla="*/ 522592 h 1451467"/>
                    <a:gd name="connsiteX5" fmla="*/ 332785 w 1563120"/>
                    <a:gd name="connsiteY5" fmla="*/ 355115 h 1451467"/>
                    <a:gd name="connsiteX6" fmla="*/ 556088 w 1563120"/>
                    <a:gd name="connsiteY6" fmla="*/ 271376 h 1451467"/>
                    <a:gd name="connsiteX7" fmla="*/ 723565 w 1563120"/>
                    <a:gd name="connsiteY7" fmla="*/ 159725 h 1451467"/>
                    <a:gd name="connsiteX8" fmla="*/ 1225997 w 1563120"/>
                    <a:gd name="connsiteY8" fmla="*/ 159725 h 1451467"/>
                    <a:gd name="connsiteX9" fmla="*/ 1170171 w 1563120"/>
                    <a:gd name="connsiteY9" fmla="*/ 131812 h 1451467"/>
                    <a:gd name="connsiteX10" fmla="*/ 1253910 w 1563120"/>
                    <a:gd name="connsiteY10" fmla="*/ 75987 h 1451467"/>
                    <a:gd name="connsiteX11" fmla="*/ 1281823 w 1563120"/>
                    <a:gd name="connsiteY11" fmla="*/ 187638 h 1451467"/>
                    <a:gd name="connsiteX12" fmla="*/ 1421387 w 1563120"/>
                    <a:gd name="connsiteY12" fmla="*/ 215551 h 1451467"/>
                    <a:gd name="connsiteX13" fmla="*/ 1533038 w 1563120"/>
                    <a:gd name="connsiteY13" fmla="*/ 438853 h 1451467"/>
                    <a:gd name="connsiteX14" fmla="*/ 1449300 w 1563120"/>
                    <a:gd name="connsiteY14" fmla="*/ 494679 h 1451467"/>
                    <a:gd name="connsiteX15" fmla="*/ 1309735 w 1563120"/>
                    <a:gd name="connsiteY15" fmla="*/ 522592 h 1451467"/>
                    <a:gd name="connsiteX16" fmla="*/ 1309735 w 1563120"/>
                    <a:gd name="connsiteY16" fmla="*/ 550505 h 1451467"/>
                    <a:gd name="connsiteX17" fmla="*/ 1393474 w 1563120"/>
                    <a:gd name="connsiteY17" fmla="*/ 550505 h 1451467"/>
                    <a:gd name="connsiteX18" fmla="*/ 1365561 w 1563120"/>
                    <a:gd name="connsiteY18" fmla="*/ 578418 h 1451467"/>
                    <a:gd name="connsiteX19" fmla="*/ 1393474 w 1563120"/>
                    <a:gd name="connsiteY19" fmla="*/ 606331 h 1451467"/>
                    <a:gd name="connsiteX20" fmla="*/ 1309735 w 1563120"/>
                    <a:gd name="connsiteY20" fmla="*/ 606331 h 1451467"/>
                    <a:gd name="connsiteX21" fmla="*/ 1337648 w 1563120"/>
                    <a:gd name="connsiteY21" fmla="*/ 634243 h 1451467"/>
                    <a:gd name="connsiteX22" fmla="*/ 1281823 w 1563120"/>
                    <a:gd name="connsiteY22" fmla="*/ 634243 h 1451467"/>
                    <a:gd name="connsiteX23" fmla="*/ 1253910 w 1563120"/>
                    <a:gd name="connsiteY23" fmla="*/ 717982 h 1451467"/>
                    <a:gd name="connsiteX24" fmla="*/ 1170171 w 1563120"/>
                    <a:gd name="connsiteY24" fmla="*/ 717982 h 1451467"/>
                    <a:gd name="connsiteX25" fmla="*/ 1142258 w 1563120"/>
                    <a:gd name="connsiteY25" fmla="*/ 801720 h 1451467"/>
                    <a:gd name="connsiteX26" fmla="*/ 1002694 w 1563120"/>
                    <a:gd name="connsiteY26" fmla="*/ 829633 h 1451467"/>
                    <a:gd name="connsiteX27" fmla="*/ 1002694 w 1563120"/>
                    <a:gd name="connsiteY27" fmla="*/ 941285 h 1451467"/>
                    <a:gd name="connsiteX28" fmla="*/ 974781 w 1563120"/>
                    <a:gd name="connsiteY28" fmla="*/ 997110 h 1451467"/>
                    <a:gd name="connsiteX29" fmla="*/ 1086433 w 1563120"/>
                    <a:gd name="connsiteY29" fmla="*/ 1108762 h 1451467"/>
                    <a:gd name="connsiteX30" fmla="*/ 1058520 w 1563120"/>
                    <a:gd name="connsiteY30" fmla="*/ 1304151 h 1451467"/>
                    <a:gd name="connsiteX31" fmla="*/ 1198084 w 1563120"/>
                    <a:gd name="connsiteY31" fmla="*/ 1359977 h 1451467"/>
                    <a:gd name="connsiteX32" fmla="*/ 1058520 w 1563120"/>
                    <a:gd name="connsiteY32" fmla="*/ 1415803 h 1451467"/>
                    <a:gd name="connsiteX33" fmla="*/ 946868 w 1563120"/>
                    <a:gd name="connsiteY33" fmla="*/ 1304151 h 1451467"/>
                    <a:gd name="connsiteX34" fmla="*/ 779391 w 1563120"/>
                    <a:gd name="connsiteY34" fmla="*/ 1276239 h 1451467"/>
                    <a:gd name="connsiteX35" fmla="*/ 584001 w 1563120"/>
                    <a:gd name="connsiteY35" fmla="*/ 1359977 h 1451467"/>
                    <a:gd name="connsiteX36" fmla="*/ 556088 w 1563120"/>
                    <a:gd name="connsiteY36" fmla="*/ 1276239 h 1451467"/>
                    <a:gd name="connsiteX37" fmla="*/ 500262 w 1563120"/>
                    <a:gd name="connsiteY37" fmla="*/ 1304151 h 1451467"/>
                    <a:gd name="connsiteX38" fmla="*/ 332785 w 1563120"/>
                    <a:gd name="connsiteY38" fmla="*/ 1220413 h 1451467"/>
                    <a:gd name="connsiteX39" fmla="*/ 388611 w 1563120"/>
                    <a:gd name="connsiteY39" fmla="*/ 1108762 h 1451467"/>
                    <a:gd name="connsiteX40" fmla="*/ 360698 w 1563120"/>
                    <a:gd name="connsiteY40" fmla="*/ 1052936 h 1451467"/>
                    <a:gd name="connsiteX41" fmla="*/ 388611 w 1563120"/>
                    <a:gd name="connsiteY41" fmla="*/ 1025023 h 1451467"/>
                    <a:gd name="connsiteX42" fmla="*/ 388611 w 1563120"/>
                    <a:gd name="connsiteY42" fmla="*/ 997110 h 1451467"/>
                    <a:gd name="connsiteX43" fmla="*/ 276959 w 1563120"/>
                    <a:gd name="connsiteY43" fmla="*/ 969197 h 1451467"/>
                    <a:gd name="connsiteX44" fmla="*/ 249047 w 1563120"/>
                    <a:gd name="connsiteY44" fmla="*/ 885459 h 1451467"/>
                    <a:gd name="connsiteX45" fmla="*/ 75987 w 1563120"/>
                    <a:gd name="connsiteY45" fmla="*/ 902207 h 1451467"/>
                    <a:gd name="connsiteX46" fmla="*/ 137395 w 1563120"/>
                    <a:gd name="connsiteY46" fmla="*/ 773808 h 1451467"/>
                    <a:gd name="connsiteX47" fmla="*/ 137395 w 1563120"/>
                    <a:gd name="connsiteY47" fmla="*/ 634243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563120" h="1451467">
                      <a:moveTo>
                        <a:pt x="137395" y="634243"/>
                      </a:moveTo>
                      <a:lnTo>
                        <a:pt x="360698" y="662156"/>
                      </a:lnTo>
                      <a:lnTo>
                        <a:pt x="332785" y="578418"/>
                      </a:lnTo>
                      <a:lnTo>
                        <a:pt x="276959" y="578418"/>
                      </a:lnTo>
                      <a:lnTo>
                        <a:pt x="360698" y="522592"/>
                      </a:lnTo>
                      <a:lnTo>
                        <a:pt x="332785" y="355115"/>
                      </a:lnTo>
                      <a:lnTo>
                        <a:pt x="556088" y="271376"/>
                      </a:lnTo>
                      <a:lnTo>
                        <a:pt x="723565" y="159725"/>
                      </a:lnTo>
                      <a:lnTo>
                        <a:pt x="1225997" y="159725"/>
                      </a:lnTo>
                      <a:lnTo>
                        <a:pt x="1170171" y="131812"/>
                      </a:lnTo>
                      <a:lnTo>
                        <a:pt x="1253910" y="75987"/>
                      </a:lnTo>
                      <a:lnTo>
                        <a:pt x="1281823" y="187638"/>
                      </a:lnTo>
                      <a:lnTo>
                        <a:pt x="1421387" y="215551"/>
                      </a:lnTo>
                      <a:lnTo>
                        <a:pt x="1533038" y="438853"/>
                      </a:lnTo>
                      <a:lnTo>
                        <a:pt x="1449300" y="494679"/>
                      </a:lnTo>
                      <a:lnTo>
                        <a:pt x="1309735" y="522592"/>
                      </a:lnTo>
                      <a:lnTo>
                        <a:pt x="1309735" y="550505"/>
                      </a:lnTo>
                      <a:lnTo>
                        <a:pt x="1393474" y="550505"/>
                      </a:lnTo>
                      <a:lnTo>
                        <a:pt x="1365561" y="578418"/>
                      </a:lnTo>
                      <a:lnTo>
                        <a:pt x="1393474" y="606331"/>
                      </a:lnTo>
                      <a:lnTo>
                        <a:pt x="1309735" y="606331"/>
                      </a:lnTo>
                      <a:lnTo>
                        <a:pt x="1337648" y="634243"/>
                      </a:lnTo>
                      <a:lnTo>
                        <a:pt x="1281823" y="634243"/>
                      </a:lnTo>
                      <a:lnTo>
                        <a:pt x="1253910" y="717982"/>
                      </a:lnTo>
                      <a:lnTo>
                        <a:pt x="1170171" y="717982"/>
                      </a:lnTo>
                      <a:lnTo>
                        <a:pt x="1142258" y="801720"/>
                      </a:lnTo>
                      <a:lnTo>
                        <a:pt x="1002694" y="829633"/>
                      </a:lnTo>
                      <a:lnTo>
                        <a:pt x="1002694" y="941285"/>
                      </a:lnTo>
                      <a:lnTo>
                        <a:pt x="974781" y="997110"/>
                      </a:lnTo>
                      <a:lnTo>
                        <a:pt x="1086433" y="1108762"/>
                      </a:lnTo>
                      <a:lnTo>
                        <a:pt x="1058520" y="1304151"/>
                      </a:lnTo>
                      <a:lnTo>
                        <a:pt x="1198084" y="1359977"/>
                      </a:lnTo>
                      <a:lnTo>
                        <a:pt x="1058520" y="1415803"/>
                      </a:lnTo>
                      <a:lnTo>
                        <a:pt x="946868" y="1304151"/>
                      </a:lnTo>
                      <a:lnTo>
                        <a:pt x="779391" y="1276239"/>
                      </a:lnTo>
                      <a:lnTo>
                        <a:pt x="584001" y="1359977"/>
                      </a:lnTo>
                      <a:lnTo>
                        <a:pt x="556088" y="1276239"/>
                      </a:lnTo>
                      <a:lnTo>
                        <a:pt x="500262" y="1304151"/>
                      </a:lnTo>
                      <a:lnTo>
                        <a:pt x="332785" y="1220413"/>
                      </a:lnTo>
                      <a:lnTo>
                        <a:pt x="388611" y="1108762"/>
                      </a:lnTo>
                      <a:lnTo>
                        <a:pt x="360698" y="1052936"/>
                      </a:lnTo>
                      <a:lnTo>
                        <a:pt x="388611" y="1025023"/>
                      </a:lnTo>
                      <a:lnTo>
                        <a:pt x="388611" y="997110"/>
                      </a:lnTo>
                      <a:lnTo>
                        <a:pt x="276959" y="969197"/>
                      </a:lnTo>
                      <a:lnTo>
                        <a:pt x="249047" y="885459"/>
                      </a:lnTo>
                      <a:lnTo>
                        <a:pt x="75987" y="902207"/>
                      </a:lnTo>
                      <a:lnTo>
                        <a:pt x="137395" y="773808"/>
                      </a:lnTo>
                      <a:lnTo>
                        <a:pt x="137395" y="634243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4" name="Полилиния: фигура 16">
                  <a:extLst>
                    <a:ext uri="{FF2B5EF4-FFF2-40B4-BE49-F238E27FC236}">
                      <a16:creationId xmlns:a16="http://schemas.microsoft.com/office/drawing/2014/main" id="{BC198C00-41EE-4C5A-9718-1DC3158FF22B}"/>
                    </a:ext>
                  </a:extLst>
                </p:cNvPr>
                <p:cNvSpPr/>
                <p:nvPr/>
              </p:nvSpPr>
              <p:spPr>
                <a:xfrm>
                  <a:off x="6218753" y="4534285"/>
                  <a:ext cx="1060689" cy="1507293"/>
                </a:xfrm>
                <a:custGeom>
                  <a:gdLst>
                    <a:gd name="connsiteX0" fmla="*/ 332785 w 1060688"/>
                    <a:gd name="connsiteY0" fmla="*/ 271376 h 1507293"/>
                    <a:gd name="connsiteX1" fmla="*/ 388611 w 1060688"/>
                    <a:gd name="connsiteY1" fmla="*/ 215551 h 1507293"/>
                    <a:gd name="connsiteX2" fmla="*/ 528175 w 1060688"/>
                    <a:gd name="connsiteY2" fmla="*/ 271376 h 1507293"/>
                    <a:gd name="connsiteX3" fmla="*/ 639826 w 1060688"/>
                    <a:gd name="connsiteY3" fmla="*/ 131812 h 1507293"/>
                    <a:gd name="connsiteX4" fmla="*/ 639826 w 1060688"/>
                    <a:gd name="connsiteY4" fmla="*/ 75987 h 1507293"/>
                    <a:gd name="connsiteX5" fmla="*/ 695652 w 1060688"/>
                    <a:gd name="connsiteY5" fmla="*/ 75987 h 1507293"/>
                    <a:gd name="connsiteX6" fmla="*/ 667739 w 1060688"/>
                    <a:gd name="connsiteY6" fmla="*/ 187638 h 1507293"/>
                    <a:gd name="connsiteX7" fmla="*/ 723565 w 1060688"/>
                    <a:gd name="connsiteY7" fmla="*/ 243464 h 1507293"/>
                    <a:gd name="connsiteX8" fmla="*/ 695652 w 1060688"/>
                    <a:gd name="connsiteY8" fmla="*/ 299289 h 1507293"/>
                    <a:gd name="connsiteX9" fmla="*/ 779391 w 1060688"/>
                    <a:gd name="connsiteY9" fmla="*/ 327202 h 1507293"/>
                    <a:gd name="connsiteX10" fmla="*/ 751478 w 1060688"/>
                    <a:gd name="connsiteY10" fmla="*/ 215551 h 1507293"/>
                    <a:gd name="connsiteX11" fmla="*/ 835217 w 1060688"/>
                    <a:gd name="connsiteY11" fmla="*/ 75987 h 1507293"/>
                    <a:gd name="connsiteX12" fmla="*/ 946868 w 1060688"/>
                    <a:gd name="connsiteY12" fmla="*/ 131812 h 1507293"/>
                    <a:gd name="connsiteX13" fmla="*/ 1030607 w 1060688"/>
                    <a:gd name="connsiteY13" fmla="*/ 327202 h 1507293"/>
                    <a:gd name="connsiteX14" fmla="*/ 946868 w 1060688"/>
                    <a:gd name="connsiteY14" fmla="*/ 522592 h 1507293"/>
                    <a:gd name="connsiteX15" fmla="*/ 1002694 w 1060688"/>
                    <a:gd name="connsiteY15" fmla="*/ 578418 h 1507293"/>
                    <a:gd name="connsiteX16" fmla="*/ 918955 w 1060688"/>
                    <a:gd name="connsiteY16" fmla="*/ 773808 h 1507293"/>
                    <a:gd name="connsiteX17" fmla="*/ 918955 w 1060688"/>
                    <a:gd name="connsiteY17" fmla="*/ 941285 h 1507293"/>
                    <a:gd name="connsiteX18" fmla="*/ 807304 w 1060688"/>
                    <a:gd name="connsiteY18" fmla="*/ 941285 h 1507293"/>
                    <a:gd name="connsiteX19" fmla="*/ 779391 w 1060688"/>
                    <a:gd name="connsiteY19" fmla="*/ 1080849 h 1507293"/>
                    <a:gd name="connsiteX20" fmla="*/ 723565 w 1060688"/>
                    <a:gd name="connsiteY20" fmla="*/ 1080849 h 1507293"/>
                    <a:gd name="connsiteX21" fmla="*/ 723565 w 1060688"/>
                    <a:gd name="connsiteY21" fmla="*/ 941285 h 1507293"/>
                    <a:gd name="connsiteX22" fmla="*/ 667739 w 1060688"/>
                    <a:gd name="connsiteY22" fmla="*/ 969197 h 1507293"/>
                    <a:gd name="connsiteX23" fmla="*/ 444436 w 1060688"/>
                    <a:gd name="connsiteY23" fmla="*/ 885459 h 1507293"/>
                    <a:gd name="connsiteX24" fmla="*/ 388611 w 1060688"/>
                    <a:gd name="connsiteY24" fmla="*/ 1025023 h 1507293"/>
                    <a:gd name="connsiteX25" fmla="*/ 388611 w 1060688"/>
                    <a:gd name="connsiteY25" fmla="*/ 1136674 h 1507293"/>
                    <a:gd name="connsiteX26" fmla="*/ 444436 w 1060688"/>
                    <a:gd name="connsiteY26" fmla="*/ 1136674 h 1507293"/>
                    <a:gd name="connsiteX27" fmla="*/ 444436 w 1060688"/>
                    <a:gd name="connsiteY27" fmla="*/ 1080849 h 1507293"/>
                    <a:gd name="connsiteX28" fmla="*/ 500262 w 1060688"/>
                    <a:gd name="connsiteY28" fmla="*/ 1052936 h 1507293"/>
                    <a:gd name="connsiteX29" fmla="*/ 528175 w 1060688"/>
                    <a:gd name="connsiteY29" fmla="*/ 1052936 h 1507293"/>
                    <a:gd name="connsiteX30" fmla="*/ 500262 w 1060688"/>
                    <a:gd name="connsiteY30" fmla="*/ 1136674 h 1507293"/>
                    <a:gd name="connsiteX31" fmla="*/ 556088 w 1060688"/>
                    <a:gd name="connsiteY31" fmla="*/ 1136674 h 1507293"/>
                    <a:gd name="connsiteX32" fmla="*/ 584001 w 1060688"/>
                    <a:gd name="connsiteY32" fmla="*/ 1192500 h 1507293"/>
                    <a:gd name="connsiteX33" fmla="*/ 444436 w 1060688"/>
                    <a:gd name="connsiteY33" fmla="*/ 1359977 h 1507293"/>
                    <a:gd name="connsiteX34" fmla="*/ 332785 w 1060688"/>
                    <a:gd name="connsiteY34" fmla="*/ 1443716 h 1507293"/>
                    <a:gd name="connsiteX35" fmla="*/ 221133 w 1060688"/>
                    <a:gd name="connsiteY35" fmla="*/ 1415803 h 1507293"/>
                    <a:gd name="connsiteX36" fmla="*/ 276959 w 1060688"/>
                    <a:gd name="connsiteY36" fmla="*/ 1332064 h 1507293"/>
                    <a:gd name="connsiteX37" fmla="*/ 249046 w 1060688"/>
                    <a:gd name="connsiteY37" fmla="*/ 1359977 h 1507293"/>
                    <a:gd name="connsiteX38" fmla="*/ 221133 w 1060688"/>
                    <a:gd name="connsiteY38" fmla="*/ 1415803 h 1507293"/>
                    <a:gd name="connsiteX39" fmla="*/ 165308 w 1060688"/>
                    <a:gd name="connsiteY39" fmla="*/ 1415803 h 1507293"/>
                    <a:gd name="connsiteX40" fmla="*/ 137395 w 1060688"/>
                    <a:gd name="connsiteY40" fmla="*/ 1276239 h 1507293"/>
                    <a:gd name="connsiteX41" fmla="*/ 75987 w 1060688"/>
                    <a:gd name="connsiteY41" fmla="*/ 1259491 h 1507293"/>
                    <a:gd name="connsiteX42" fmla="*/ 137395 w 1060688"/>
                    <a:gd name="connsiteY42" fmla="*/ 1220413 h 1507293"/>
                    <a:gd name="connsiteX43" fmla="*/ 193221 w 1060688"/>
                    <a:gd name="connsiteY43" fmla="*/ 1248326 h 1507293"/>
                    <a:gd name="connsiteX44" fmla="*/ 249046 w 1060688"/>
                    <a:gd name="connsiteY44" fmla="*/ 1192500 h 1507293"/>
                    <a:gd name="connsiteX45" fmla="*/ 193221 w 1060688"/>
                    <a:gd name="connsiteY45" fmla="*/ 1108762 h 1507293"/>
                    <a:gd name="connsiteX46" fmla="*/ 388611 w 1060688"/>
                    <a:gd name="connsiteY46" fmla="*/ 745895 h 1507293"/>
                    <a:gd name="connsiteX47" fmla="*/ 221133 w 1060688"/>
                    <a:gd name="connsiteY47" fmla="*/ 690069 h 1507293"/>
                    <a:gd name="connsiteX48" fmla="*/ 165308 w 1060688"/>
                    <a:gd name="connsiteY48" fmla="*/ 606331 h 1507293"/>
                    <a:gd name="connsiteX49" fmla="*/ 249046 w 1060688"/>
                    <a:gd name="connsiteY49" fmla="*/ 550505 h 1507293"/>
                    <a:gd name="connsiteX50" fmla="*/ 332785 w 1060688"/>
                    <a:gd name="connsiteY50" fmla="*/ 271376 h 1507293"/>
                    <a:gd name="connsiteX51" fmla="*/ 528175 w 1060688"/>
                    <a:gd name="connsiteY51" fmla="*/ 1387890 h 1507293"/>
                    <a:gd name="connsiteX52" fmla="*/ 611914 w 1060688"/>
                    <a:gd name="connsiteY52" fmla="*/ 1332064 h 1507293"/>
                    <a:gd name="connsiteX53" fmla="*/ 695652 w 1060688"/>
                    <a:gd name="connsiteY53" fmla="*/ 1359977 h 1507293"/>
                    <a:gd name="connsiteX54" fmla="*/ 611914 w 1060688"/>
                    <a:gd name="connsiteY54" fmla="*/ 1443716 h 1507293"/>
                    <a:gd name="connsiteX55" fmla="*/ 528175 w 1060688"/>
                    <a:gd name="connsiteY55" fmla="*/ 1387890 h 150729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060688" h="1507293">
                      <a:moveTo>
                        <a:pt x="332785" y="271376"/>
                      </a:moveTo>
                      <a:lnTo>
                        <a:pt x="388611" y="215551"/>
                      </a:lnTo>
                      <a:lnTo>
                        <a:pt x="528175" y="271376"/>
                      </a:lnTo>
                      <a:lnTo>
                        <a:pt x="639826" y="131812"/>
                      </a:lnTo>
                      <a:lnTo>
                        <a:pt x="639826" y="75987"/>
                      </a:lnTo>
                      <a:lnTo>
                        <a:pt x="695652" y="75987"/>
                      </a:lnTo>
                      <a:lnTo>
                        <a:pt x="667739" y="187638"/>
                      </a:lnTo>
                      <a:lnTo>
                        <a:pt x="723565" y="243464"/>
                      </a:lnTo>
                      <a:lnTo>
                        <a:pt x="695652" y="299289"/>
                      </a:lnTo>
                      <a:lnTo>
                        <a:pt x="779391" y="327202"/>
                      </a:lnTo>
                      <a:lnTo>
                        <a:pt x="751478" y="215551"/>
                      </a:lnTo>
                      <a:lnTo>
                        <a:pt x="835217" y="75987"/>
                      </a:lnTo>
                      <a:lnTo>
                        <a:pt x="946868" y="131812"/>
                      </a:lnTo>
                      <a:lnTo>
                        <a:pt x="1030607" y="327202"/>
                      </a:lnTo>
                      <a:lnTo>
                        <a:pt x="946868" y="522592"/>
                      </a:lnTo>
                      <a:lnTo>
                        <a:pt x="1002694" y="578418"/>
                      </a:lnTo>
                      <a:lnTo>
                        <a:pt x="918955" y="773808"/>
                      </a:lnTo>
                      <a:lnTo>
                        <a:pt x="918955" y="941285"/>
                      </a:lnTo>
                      <a:lnTo>
                        <a:pt x="807304" y="941285"/>
                      </a:lnTo>
                      <a:lnTo>
                        <a:pt x="779391" y="1080849"/>
                      </a:lnTo>
                      <a:lnTo>
                        <a:pt x="723565" y="1080849"/>
                      </a:lnTo>
                      <a:lnTo>
                        <a:pt x="723565" y="941285"/>
                      </a:lnTo>
                      <a:lnTo>
                        <a:pt x="667739" y="969197"/>
                      </a:lnTo>
                      <a:lnTo>
                        <a:pt x="444436" y="885459"/>
                      </a:lnTo>
                      <a:lnTo>
                        <a:pt x="388611" y="1025023"/>
                      </a:lnTo>
                      <a:lnTo>
                        <a:pt x="388611" y="1136674"/>
                      </a:lnTo>
                      <a:lnTo>
                        <a:pt x="444436" y="1136674"/>
                      </a:lnTo>
                      <a:lnTo>
                        <a:pt x="444436" y="1080849"/>
                      </a:lnTo>
                      <a:lnTo>
                        <a:pt x="500262" y="1052936"/>
                      </a:lnTo>
                      <a:lnTo>
                        <a:pt x="528175" y="1052936"/>
                      </a:lnTo>
                      <a:lnTo>
                        <a:pt x="500262" y="1136674"/>
                      </a:lnTo>
                      <a:lnTo>
                        <a:pt x="556088" y="1136674"/>
                      </a:lnTo>
                      <a:lnTo>
                        <a:pt x="584001" y="1192500"/>
                      </a:lnTo>
                      <a:lnTo>
                        <a:pt x="444436" y="1359977"/>
                      </a:lnTo>
                      <a:lnTo>
                        <a:pt x="332785" y="1443716"/>
                      </a:lnTo>
                      <a:lnTo>
                        <a:pt x="221133" y="1415803"/>
                      </a:lnTo>
                      <a:lnTo>
                        <a:pt x="276959" y="1332064"/>
                      </a:lnTo>
                      <a:lnTo>
                        <a:pt x="249046" y="1359977"/>
                      </a:lnTo>
                      <a:lnTo>
                        <a:pt x="221133" y="1415803"/>
                      </a:lnTo>
                      <a:lnTo>
                        <a:pt x="165308" y="1415803"/>
                      </a:lnTo>
                      <a:lnTo>
                        <a:pt x="137395" y="1276239"/>
                      </a:lnTo>
                      <a:lnTo>
                        <a:pt x="75987" y="1259491"/>
                      </a:lnTo>
                      <a:lnTo>
                        <a:pt x="137395" y="1220413"/>
                      </a:lnTo>
                      <a:lnTo>
                        <a:pt x="193221" y="1248326"/>
                      </a:lnTo>
                      <a:lnTo>
                        <a:pt x="249046" y="1192500"/>
                      </a:lnTo>
                      <a:lnTo>
                        <a:pt x="193221" y="1108762"/>
                      </a:lnTo>
                      <a:lnTo>
                        <a:pt x="388611" y="745895"/>
                      </a:lnTo>
                      <a:lnTo>
                        <a:pt x="221133" y="690069"/>
                      </a:lnTo>
                      <a:lnTo>
                        <a:pt x="165308" y="606331"/>
                      </a:lnTo>
                      <a:lnTo>
                        <a:pt x="249046" y="550505"/>
                      </a:lnTo>
                      <a:lnTo>
                        <a:pt x="332785" y="271376"/>
                      </a:lnTo>
                      <a:moveTo>
                        <a:pt x="528175" y="1387890"/>
                      </a:moveTo>
                      <a:lnTo>
                        <a:pt x="611914" y="1332064"/>
                      </a:lnTo>
                      <a:lnTo>
                        <a:pt x="695652" y="1359977"/>
                      </a:lnTo>
                      <a:lnTo>
                        <a:pt x="611914" y="1443716"/>
                      </a:lnTo>
                      <a:lnTo>
                        <a:pt x="528175" y="1387890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5" name="Полилиния: фигура 17">
                  <a:extLst>
                    <a:ext uri="{FF2B5EF4-FFF2-40B4-BE49-F238E27FC236}">
                      <a16:creationId xmlns:a16="http://schemas.microsoft.com/office/drawing/2014/main" id="{09CBA647-FF7E-4C52-B1AE-460E53BD5473}"/>
                    </a:ext>
                  </a:extLst>
                </p:cNvPr>
                <p:cNvSpPr/>
                <p:nvPr/>
              </p:nvSpPr>
              <p:spPr>
                <a:xfrm>
                  <a:off x="6670941" y="3278207"/>
                  <a:ext cx="1060689" cy="1228165"/>
                </a:xfrm>
                <a:custGeom>
                  <a:gdLst>
                    <a:gd name="connsiteX0" fmla="*/ 215551 w 1060688"/>
                    <a:gd name="connsiteY0" fmla="*/ 941285 h 1228164"/>
                    <a:gd name="connsiteX1" fmla="*/ 215551 w 1060688"/>
                    <a:gd name="connsiteY1" fmla="*/ 969197 h 1228164"/>
                    <a:gd name="connsiteX2" fmla="*/ 243464 w 1060688"/>
                    <a:gd name="connsiteY2" fmla="*/ 1052936 h 1228164"/>
                    <a:gd name="connsiteX3" fmla="*/ 243464 w 1060688"/>
                    <a:gd name="connsiteY3" fmla="*/ 941285 h 1228164"/>
                    <a:gd name="connsiteX4" fmla="*/ 215551 w 1060688"/>
                    <a:gd name="connsiteY4" fmla="*/ 941285 h 1228164"/>
                    <a:gd name="connsiteX5" fmla="*/ 327202 w 1060688"/>
                    <a:gd name="connsiteY5" fmla="*/ 215551 h 1228164"/>
                    <a:gd name="connsiteX6" fmla="*/ 438854 w 1060688"/>
                    <a:gd name="connsiteY6" fmla="*/ 159725 h 1228164"/>
                    <a:gd name="connsiteX7" fmla="*/ 522593 w 1060688"/>
                    <a:gd name="connsiteY7" fmla="*/ 187638 h 1228164"/>
                    <a:gd name="connsiteX8" fmla="*/ 578418 w 1060688"/>
                    <a:gd name="connsiteY8" fmla="*/ 75987 h 1228164"/>
                    <a:gd name="connsiteX9" fmla="*/ 606331 w 1060688"/>
                    <a:gd name="connsiteY9" fmla="*/ 159725 h 1228164"/>
                    <a:gd name="connsiteX10" fmla="*/ 634244 w 1060688"/>
                    <a:gd name="connsiteY10" fmla="*/ 75987 h 1228164"/>
                    <a:gd name="connsiteX11" fmla="*/ 662157 w 1060688"/>
                    <a:gd name="connsiteY11" fmla="*/ 187638 h 1228164"/>
                    <a:gd name="connsiteX12" fmla="*/ 801721 w 1060688"/>
                    <a:gd name="connsiteY12" fmla="*/ 215551 h 1228164"/>
                    <a:gd name="connsiteX13" fmla="*/ 801721 w 1060688"/>
                    <a:gd name="connsiteY13" fmla="*/ 405358 h 1228164"/>
                    <a:gd name="connsiteX14" fmla="*/ 857547 w 1060688"/>
                    <a:gd name="connsiteY14" fmla="*/ 405358 h 1228164"/>
                    <a:gd name="connsiteX15" fmla="*/ 1025024 w 1060688"/>
                    <a:gd name="connsiteY15" fmla="*/ 572835 h 1228164"/>
                    <a:gd name="connsiteX16" fmla="*/ 997111 w 1060688"/>
                    <a:gd name="connsiteY16" fmla="*/ 684487 h 1228164"/>
                    <a:gd name="connsiteX17" fmla="*/ 1025024 w 1060688"/>
                    <a:gd name="connsiteY17" fmla="*/ 768225 h 1228164"/>
                    <a:gd name="connsiteX18" fmla="*/ 1025024 w 1060688"/>
                    <a:gd name="connsiteY18" fmla="*/ 801720 h 1228164"/>
                    <a:gd name="connsiteX19" fmla="*/ 941285 w 1060688"/>
                    <a:gd name="connsiteY19" fmla="*/ 773808 h 1228164"/>
                    <a:gd name="connsiteX20" fmla="*/ 857547 w 1060688"/>
                    <a:gd name="connsiteY20" fmla="*/ 885459 h 1228164"/>
                    <a:gd name="connsiteX21" fmla="*/ 829634 w 1060688"/>
                    <a:gd name="connsiteY21" fmla="*/ 857546 h 1228164"/>
                    <a:gd name="connsiteX22" fmla="*/ 745895 w 1060688"/>
                    <a:gd name="connsiteY22" fmla="*/ 941285 h 1228164"/>
                    <a:gd name="connsiteX23" fmla="*/ 717983 w 1060688"/>
                    <a:gd name="connsiteY23" fmla="*/ 913372 h 1228164"/>
                    <a:gd name="connsiteX24" fmla="*/ 662157 w 1060688"/>
                    <a:gd name="connsiteY24" fmla="*/ 997110 h 1228164"/>
                    <a:gd name="connsiteX25" fmla="*/ 550505 w 1060688"/>
                    <a:gd name="connsiteY25" fmla="*/ 1025023 h 1228164"/>
                    <a:gd name="connsiteX26" fmla="*/ 522593 w 1060688"/>
                    <a:gd name="connsiteY26" fmla="*/ 1108762 h 1228164"/>
                    <a:gd name="connsiteX27" fmla="*/ 355115 w 1060688"/>
                    <a:gd name="connsiteY27" fmla="*/ 1108762 h 1228164"/>
                    <a:gd name="connsiteX28" fmla="*/ 299290 w 1060688"/>
                    <a:gd name="connsiteY28" fmla="*/ 1192500 h 1228164"/>
                    <a:gd name="connsiteX29" fmla="*/ 215551 w 1060688"/>
                    <a:gd name="connsiteY29" fmla="*/ 1192500 h 1228164"/>
                    <a:gd name="connsiteX30" fmla="*/ 215551 w 1060688"/>
                    <a:gd name="connsiteY30" fmla="*/ 1108762 h 1228164"/>
                    <a:gd name="connsiteX31" fmla="*/ 75987 w 1060688"/>
                    <a:gd name="connsiteY31" fmla="*/ 1025023 h 1228164"/>
                    <a:gd name="connsiteX32" fmla="*/ 215551 w 1060688"/>
                    <a:gd name="connsiteY32" fmla="*/ 801720 h 1228164"/>
                    <a:gd name="connsiteX33" fmla="*/ 243464 w 1060688"/>
                    <a:gd name="connsiteY33" fmla="*/ 690069 h 1228164"/>
                    <a:gd name="connsiteX34" fmla="*/ 327202 w 1060688"/>
                    <a:gd name="connsiteY34" fmla="*/ 745895 h 1228164"/>
                    <a:gd name="connsiteX35" fmla="*/ 355115 w 1060688"/>
                    <a:gd name="connsiteY35" fmla="*/ 634243 h 1228164"/>
                    <a:gd name="connsiteX36" fmla="*/ 299290 w 1060688"/>
                    <a:gd name="connsiteY36" fmla="*/ 466766 h 1228164"/>
                    <a:gd name="connsiteX37" fmla="*/ 355115 w 1060688"/>
                    <a:gd name="connsiteY37" fmla="*/ 438853 h 1228164"/>
                    <a:gd name="connsiteX38" fmla="*/ 327202 w 1060688"/>
                    <a:gd name="connsiteY38" fmla="*/ 410941 h 1228164"/>
                    <a:gd name="connsiteX39" fmla="*/ 355115 w 1060688"/>
                    <a:gd name="connsiteY39" fmla="*/ 327202 h 1228164"/>
                    <a:gd name="connsiteX40" fmla="*/ 299290 w 1060688"/>
                    <a:gd name="connsiteY40" fmla="*/ 271376 h 1228164"/>
                    <a:gd name="connsiteX41" fmla="*/ 327202 w 1060688"/>
                    <a:gd name="connsiteY41" fmla="*/ 215551 h 12281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60688" h="1228164">
                      <a:moveTo>
                        <a:pt x="215551" y="941285"/>
                      </a:moveTo>
                      <a:lnTo>
                        <a:pt x="215551" y="969197"/>
                      </a:lnTo>
                      <a:lnTo>
                        <a:pt x="243464" y="1052936"/>
                      </a:lnTo>
                      <a:lnTo>
                        <a:pt x="243464" y="941285"/>
                      </a:lnTo>
                      <a:lnTo>
                        <a:pt x="215551" y="941285"/>
                      </a:lnTo>
                      <a:moveTo>
                        <a:pt x="327202" y="215551"/>
                      </a:moveTo>
                      <a:lnTo>
                        <a:pt x="438854" y="159725"/>
                      </a:lnTo>
                      <a:lnTo>
                        <a:pt x="522593" y="187638"/>
                      </a:lnTo>
                      <a:lnTo>
                        <a:pt x="578418" y="75987"/>
                      </a:lnTo>
                      <a:lnTo>
                        <a:pt x="606331" y="159725"/>
                      </a:lnTo>
                      <a:lnTo>
                        <a:pt x="634244" y="75987"/>
                      </a:lnTo>
                      <a:lnTo>
                        <a:pt x="662157" y="187638"/>
                      </a:lnTo>
                      <a:lnTo>
                        <a:pt x="801721" y="215551"/>
                      </a:lnTo>
                      <a:lnTo>
                        <a:pt x="801721" y="405358"/>
                      </a:lnTo>
                      <a:lnTo>
                        <a:pt x="857547" y="405358"/>
                      </a:lnTo>
                      <a:lnTo>
                        <a:pt x="1025024" y="572835"/>
                      </a:lnTo>
                      <a:lnTo>
                        <a:pt x="997111" y="684487"/>
                      </a:lnTo>
                      <a:lnTo>
                        <a:pt x="1025024" y="768225"/>
                      </a:lnTo>
                      <a:lnTo>
                        <a:pt x="1025024" y="801720"/>
                      </a:lnTo>
                      <a:lnTo>
                        <a:pt x="941285" y="773808"/>
                      </a:lnTo>
                      <a:lnTo>
                        <a:pt x="857547" y="885459"/>
                      </a:lnTo>
                      <a:lnTo>
                        <a:pt x="829634" y="857546"/>
                      </a:lnTo>
                      <a:lnTo>
                        <a:pt x="745895" y="941285"/>
                      </a:lnTo>
                      <a:lnTo>
                        <a:pt x="717983" y="913372"/>
                      </a:lnTo>
                      <a:lnTo>
                        <a:pt x="662157" y="997110"/>
                      </a:lnTo>
                      <a:lnTo>
                        <a:pt x="550505" y="1025023"/>
                      </a:lnTo>
                      <a:lnTo>
                        <a:pt x="522593" y="1108762"/>
                      </a:lnTo>
                      <a:lnTo>
                        <a:pt x="355115" y="1108762"/>
                      </a:lnTo>
                      <a:lnTo>
                        <a:pt x="299290" y="1192500"/>
                      </a:lnTo>
                      <a:lnTo>
                        <a:pt x="215551" y="1192500"/>
                      </a:lnTo>
                      <a:lnTo>
                        <a:pt x="215551" y="1108762"/>
                      </a:lnTo>
                      <a:lnTo>
                        <a:pt x="75987" y="1025023"/>
                      </a:lnTo>
                      <a:lnTo>
                        <a:pt x="215551" y="801720"/>
                      </a:lnTo>
                      <a:lnTo>
                        <a:pt x="243464" y="690069"/>
                      </a:lnTo>
                      <a:lnTo>
                        <a:pt x="327202" y="745895"/>
                      </a:lnTo>
                      <a:lnTo>
                        <a:pt x="355115" y="634243"/>
                      </a:lnTo>
                      <a:lnTo>
                        <a:pt x="299290" y="466766"/>
                      </a:lnTo>
                      <a:lnTo>
                        <a:pt x="355115" y="438853"/>
                      </a:lnTo>
                      <a:lnTo>
                        <a:pt x="327202" y="410941"/>
                      </a:lnTo>
                      <a:lnTo>
                        <a:pt x="355115" y="327202"/>
                      </a:lnTo>
                      <a:lnTo>
                        <a:pt x="299290" y="271376"/>
                      </a:lnTo>
                      <a:lnTo>
                        <a:pt x="327202" y="215551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6" name="Полилиния: фигура 18">
                  <a:extLst>
                    <a:ext uri="{FF2B5EF4-FFF2-40B4-BE49-F238E27FC236}">
                      <a16:creationId xmlns:a16="http://schemas.microsoft.com/office/drawing/2014/main" id="{8885236C-C847-4A83-B9C4-A9003645368E}"/>
                    </a:ext>
                  </a:extLst>
                </p:cNvPr>
                <p:cNvSpPr/>
                <p:nvPr/>
              </p:nvSpPr>
              <p:spPr>
                <a:xfrm>
                  <a:off x="5889381" y="2719950"/>
                  <a:ext cx="1563120" cy="1674770"/>
                </a:xfrm>
                <a:custGeom>
                  <a:gdLst>
                    <a:gd name="connsiteX0" fmla="*/ 745895 w 1563120"/>
                    <a:gd name="connsiteY0" fmla="*/ 857546 h 1674770"/>
                    <a:gd name="connsiteX1" fmla="*/ 857547 w 1563120"/>
                    <a:gd name="connsiteY1" fmla="*/ 941285 h 1674770"/>
                    <a:gd name="connsiteX2" fmla="*/ 941285 w 1563120"/>
                    <a:gd name="connsiteY2" fmla="*/ 941285 h 1674770"/>
                    <a:gd name="connsiteX3" fmla="*/ 913372 w 1563120"/>
                    <a:gd name="connsiteY3" fmla="*/ 913372 h 1674770"/>
                    <a:gd name="connsiteX4" fmla="*/ 997111 w 1563120"/>
                    <a:gd name="connsiteY4" fmla="*/ 885459 h 1674770"/>
                    <a:gd name="connsiteX5" fmla="*/ 969198 w 1563120"/>
                    <a:gd name="connsiteY5" fmla="*/ 801720 h 1674770"/>
                    <a:gd name="connsiteX6" fmla="*/ 969198 w 1563120"/>
                    <a:gd name="connsiteY6" fmla="*/ 829633 h 1674770"/>
                    <a:gd name="connsiteX7" fmla="*/ 857547 w 1563120"/>
                    <a:gd name="connsiteY7" fmla="*/ 801720 h 1674770"/>
                    <a:gd name="connsiteX8" fmla="*/ 745895 w 1563120"/>
                    <a:gd name="connsiteY8" fmla="*/ 857546 h 1674770"/>
                    <a:gd name="connsiteX9" fmla="*/ 131812 w 1563120"/>
                    <a:gd name="connsiteY9" fmla="*/ 634243 h 1674770"/>
                    <a:gd name="connsiteX10" fmla="*/ 299290 w 1563120"/>
                    <a:gd name="connsiteY10" fmla="*/ 494679 h 1674770"/>
                    <a:gd name="connsiteX11" fmla="*/ 410941 w 1563120"/>
                    <a:gd name="connsiteY11" fmla="*/ 494679 h 1674770"/>
                    <a:gd name="connsiteX12" fmla="*/ 494679 w 1563120"/>
                    <a:gd name="connsiteY12" fmla="*/ 383028 h 1674770"/>
                    <a:gd name="connsiteX13" fmla="*/ 466767 w 1563120"/>
                    <a:gd name="connsiteY13" fmla="*/ 271376 h 1674770"/>
                    <a:gd name="connsiteX14" fmla="*/ 522592 w 1563120"/>
                    <a:gd name="connsiteY14" fmla="*/ 215551 h 1674770"/>
                    <a:gd name="connsiteX15" fmla="*/ 494679 w 1563120"/>
                    <a:gd name="connsiteY15" fmla="*/ 159725 h 1674770"/>
                    <a:gd name="connsiteX16" fmla="*/ 606331 w 1563120"/>
                    <a:gd name="connsiteY16" fmla="*/ 87152 h 1674770"/>
                    <a:gd name="connsiteX17" fmla="*/ 801721 w 1563120"/>
                    <a:gd name="connsiteY17" fmla="*/ 215551 h 1674770"/>
                    <a:gd name="connsiteX18" fmla="*/ 835217 w 1563120"/>
                    <a:gd name="connsiteY18" fmla="*/ 103899 h 1674770"/>
                    <a:gd name="connsiteX19" fmla="*/ 997111 w 1563120"/>
                    <a:gd name="connsiteY19" fmla="*/ 75987 h 1674770"/>
                    <a:gd name="connsiteX20" fmla="*/ 1052937 w 1563120"/>
                    <a:gd name="connsiteY20" fmla="*/ 187638 h 1674770"/>
                    <a:gd name="connsiteX21" fmla="*/ 1108762 w 1563120"/>
                    <a:gd name="connsiteY21" fmla="*/ 159725 h 1674770"/>
                    <a:gd name="connsiteX22" fmla="*/ 1164588 w 1563120"/>
                    <a:gd name="connsiteY22" fmla="*/ 215551 h 1674770"/>
                    <a:gd name="connsiteX23" fmla="*/ 1136675 w 1563120"/>
                    <a:gd name="connsiteY23" fmla="*/ 299289 h 1674770"/>
                    <a:gd name="connsiteX24" fmla="*/ 1192501 w 1563120"/>
                    <a:gd name="connsiteY24" fmla="*/ 355115 h 1674770"/>
                    <a:gd name="connsiteX25" fmla="*/ 1359978 w 1563120"/>
                    <a:gd name="connsiteY25" fmla="*/ 299289 h 1674770"/>
                    <a:gd name="connsiteX26" fmla="*/ 1415804 w 1563120"/>
                    <a:gd name="connsiteY26" fmla="*/ 327202 h 1674770"/>
                    <a:gd name="connsiteX27" fmla="*/ 1499543 w 1563120"/>
                    <a:gd name="connsiteY27" fmla="*/ 276959 h 1674770"/>
                    <a:gd name="connsiteX28" fmla="*/ 1527455 w 1563120"/>
                    <a:gd name="connsiteY28" fmla="*/ 304872 h 1674770"/>
                    <a:gd name="connsiteX29" fmla="*/ 1415804 w 1563120"/>
                    <a:gd name="connsiteY29" fmla="*/ 466766 h 1674770"/>
                    <a:gd name="connsiteX30" fmla="*/ 1415804 w 1563120"/>
                    <a:gd name="connsiteY30" fmla="*/ 578418 h 1674770"/>
                    <a:gd name="connsiteX31" fmla="*/ 1387891 w 1563120"/>
                    <a:gd name="connsiteY31" fmla="*/ 634243 h 1674770"/>
                    <a:gd name="connsiteX32" fmla="*/ 1415804 w 1563120"/>
                    <a:gd name="connsiteY32" fmla="*/ 634243 h 1674770"/>
                    <a:gd name="connsiteX33" fmla="*/ 1387891 w 1563120"/>
                    <a:gd name="connsiteY33" fmla="*/ 717982 h 1674770"/>
                    <a:gd name="connsiteX34" fmla="*/ 1359978 w 1563120"/>
                    <a:gd name="connsiteY34" fmla="*/ 634243 h 1674770"/>
                    <a:gd name="connsiteX35" fmla="*/ 1304153 w 1563120"/>
                    <a:gd name="connsiteY35" fmla="*/ 745895 h 1674770"/>
                    <a:gd name="connsiteX36" fmla="*/ 1220414 w 1563120"/>
                    <a:gd name="connsiteY36" fmla="*/ 717982 h 1674770"/>
                    <a:gd name="connsiteX37" fmla="*/ 1108762 w 1563120"/>
                    <a:gd name="connsiteY37" fmla="*/ 773808 h 1674770"/>
                    <a:gd name="connsiteX38" fmla="*/ 1080850 w 1563120"/>
                    <a:gd name="connsiteY38" fmla="*/ 829633 h 1674770"/>
                    <a:gd name="connsiteX39" fmla="*/ 1136675 w 1563120"/>
                    <a:gd name="connsiteY39" fmla="*/ 885459 h 1674770"/>
                    <a:gd name="connsiteX40" fmla="*/ 1108762 w 1563120"/>
                    <a:gd name="connsiteY40" fmla="*/ 969197 h 1674770"/>
                    <a:gd name="connsiteX41" fmla="*/ 1136675 w 1563120"/>
                    <a:gd name="connsiteY41" fmla="*/ 997110 h 1674770"/>
                    <a:gd name="connsiteX42" fmla="*/ 1080850 w 1563120"/>
                    <a:gd name="connsiteY42" fmla="*/ 1025023 h 1674770"/>
                    <a:gd name="connsiteX43" fmla="*/ 1136675 w 1563120"/>
                    <a:gd name="connsiteY43" fmla="*/ 1192500 h 1674770"/>
                    <a:gd name="connsiteX44" fmla="*/ 1108762 w 1563120"/>
                    <a:gd name="connsiteY44" fmla="*/ 1304151 h 1674770"/>
                    <a:gd name="connsiteX45" fmla="*/ 1025024 w 1563120"/>
                    <a:gd name="connsiteY45" fmla="*/ 1248326 h 1674770"/>
                    <a:gd name="connsiteX46" fmla="*/ 997111 w 1563120"/>
                    <a:gd name="connsiteY46" fmla="*/ 1359977 h 1674770"/>
                    <a:gd name="connsiteX47" fmla="*/ 857547 w 1563120"/>
                    <a:gd name="connsiteY47" fmla="*/ 1583280 h 1674770"/>
                    <a:gd name="connsiteX48" fmla="*/ 717982 w 1563120"/>
                    <a:gd name="connsiteY48" fmla="*/ 1639106 h 1674770"/>
                    <a:gd name="connsiteX49" fmla="*/ 717982 w 1563120"/>
                    <a:gd name="connsiteY49" fmla="*/ 1527454 h 1674770"/>
                    <a:gd name="connsiteX50" fmla="*/ 606331 w 1563120"/>
                    <a:gd name="connsiteY50" fmla="*/ 1471628 h 1674770"/>
                    <a:gd name="connsiteX51" fmla="*/ 662157 w 1563120"/>
                    <a:gd name="connsiteY51" fmla="*/ 1471628 h 1674770"/>
                    <a:gd name="connsiteX52" fmla="*/ 606331 w 1563120"/>
                    <a:gd name="connsiteY52" fmla="*/ 1387890 h 1674770"/>
                    <a:gd name="connsiteX53" fmla="*/ 550505 w 1563120"/>
                    <a:gd name="connsiteY53" fmla="*/ 1387890 h 1674770"/>
                    <a:gd name="connsiteX54" fmla="*/ 494679 w 1563120"/>
                    <a:gd name="connsiteY54" fmla="*/ 1276239 h 1674770"/>
                    <a:gd name="connsiteX55" fmla="*/ 410941 w 1563120"/>
                    <a:gd name="connsiteY55" fmla="*/ 1304151 h 1674770"/>
                    <a:gd name="connsiteX56" fmla="*/ 438854 w 1563120"/>
                    <a:gd name="connsiteY56" fmla="*/ 1248326 h 1674770"/>
                    <a:gd name="connsiteX57" fmla="*/ 355115 w 1563120"/>
                    <a:gd name="connsiteY57" fmla="*/ 1080849 h 1674770"/>
                    <a:gd name="connsiteX58" fmla="*/ 271377 w 1563120"/>
                    <a:gd name="connsiteY58" fmla="*/ 1052936 h 1674770"/>
                    <a:gd name="connsiteX59" fmla="*/ 299290 w 1563120"/>
                    <a:gd name="connsiteY59" fmla="*/ 1025023 h 1674770"/>
                    <a:gd name="connsiteX60" fmla="*/ 271377 w 1563120"/>
                    <a:gd name="connsiteY60" fmla="*/ 969197 h 1674770"/>
                    <a:gd name="connsiteX61" fmla="*/ 131812 w 1563120"/>
                    <a:gd name="connsiteY61" fmla="*/ 997110 h 1674770"/>
                    <a:gd name="connsiteX62" fmla="*/ 75987 w 1563120"/>
                    <a:gd name="connsiteY62" fmla="*/ 941285 h 1674770"/>
                    <a:gd name="connsiteX63" fmla="*/ 103900 w 1563120"/>
                    <a:gd name="connsiteY63" fmla="*/ 913372 h 1674770"/>
                    <a:gd name="connsiteX64" fmla="*/ 81569 w 1563120"/>
                    <a:gd name="connsiteY64" fmla="*/ 857546 h 1674770"/>
                    <a:gd name="connsiteX65" fmla="*/ 159725 w 1563120"/>
                    <a:gd name="connsiteY65" fmla="*/ 745895 h 1674770"/>
                    <a:gd name="connsiteX66" fmla="*/ 103900 w 1563120"/>
                    <a:gd name="connsiteY66" fmla="*/ 690069 h 1674770"/>
                    <a:gd name="connsiteX67" fmla="*/ 131812 w 1563120"/>
                    <a:gd name="connsiteY67" fmla="*/ 634243 h 167477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563120" h="1674769">
                      <a:moveTo>
                        <a:pt x="745895" y="857546"/>
                      </a:moveTo>
                      <a:lnTo>
                        <a:pt x="857547" y="941285"/>
                      </a:lnTo>
                      <a:lnTo>
                        <a:pt x="941285" y="941285"/>
                      </a:lnTo>
                      <a:lnTo>
                        <a:pt x="913372" y="913372"/>
                      </a:lnTo>
                      <a:lnTo>
                        <a:pt x="997111" y="885459"/>
                      </a:lnTo>
                      <a:lnTo>
                        <a:pt x="969198" y="801720"/>
                      </a:lnTo>
                      <a:lnTo>
                        <a:pt x="969198" y="829633"/>
                      </a:lnTo>
                      <a:lnTo>
                        <a:pt x="857547" y="801720"/>
                      </a:lnTo>
                      <a:lnTo>
                        <a:pt x="745895" y="857546"/>
                      </a:lnTo>
                      <a:moveTo>
                        <a:pt x="131812" y="634243"/>
                      </a:moveTo>
                      <a:lnTo>
                        <a:pt x="299290" y="494679"/>
                      </a:lnTo>
                      <a:lnTo>
                        <a:pt x="410941" y="494679"/>
                      </a:lnTo>
                      <a:lnTo>
                        <a:pt x="494679" y="383028"/>
                      </a:lnTo>
                      <a:lnTo>
                        <a:pt x="466767" y="271376"/>
                      </a:lnTo>
                      <a:lnTo>
                        <a:pt x="522592" y="215551"/>
                      </a:lnTo>
                      <a:lnTo>
                        <a:pt x="494679" y="159725"/>
                      </a:lnTo>
                      <a:lnTo>
                        <a:pt x="606331" y="87152"/>
                      </a:lnTo>
                      <a:lnTo>
                        <a:pt x="801721" y="215551"/>
                      </a:lnTo>
                      <a:lnTo>
                        <a:pt x="835217" y="103899"/>
                      </a:lnTo>
                      <a:lnTo>
                        <a:pt x="997111" y="75987"/>
                      </a:lnTo>
                      <a:lnTo>
                        <a:pt x="1052937" y="187638"/>
                      </a:lnTo>
                      <a:lnTo>
                        <a:pt x="1108762" y="159725"/>
                      </a:lnTo>
                      <a:lnTo>
                        <a:pt x="1164588" y="215551"/>
                      </a:lnTo>
                      <a:lnTo>
                        <a:pt x="1136675" y="299289"/>
                      </a:lnTo>
                      <a:lnTo>
                        <a:pt x="1192501" y="355115"/>
                      </a:lnTo>
                      <a:lnTo>
                        <a:pt x="1359978" y="299289"/>
                      </a:lnTo>
                      <a:lnTo>
                        <a:pt x="1415804" y="327202"/>
                      </a:lnTo>
                      <a:lnTo>
                        <a:pt x="1499543" y="276959"/>
                      </a:lnTo>
                      <a:lnTo>
                        <a:pt x="1527455" y="304872"/>
                      </a:lnTo>
                      <a:lnTo>
                        <a:pt x="1415804" y="466766"/>
                      </a:lnTo>
                      <a:lnTo>
                        <a:pt x="1415804" y="578418"/>
                      </a:lnTo>
                      <a:lnTo>
                        <a:pt x="1387891" y="634243"/>
                      </a:lnTo>
                      <a:lnTo>
                        <a:pt x="1415804" y="634243"/>
                      </a:lnTo>
                      <a:lnTo>
                        <a:pt x="1387891" y="717982"/>
                      </a:lnTo>
                      <a:lnTo>
                        <a:pt x="1359978" y="634243"/>
                      </a:lnTo>
                      <a:lnTo>
                        <a:pt x="1304153" y="745895"/>
                      </a:lnTo>
                      <a:lnTo>
                        <a:pt x="1220414" y="717982"/>
                      </a:lnTo>
                      <a:lnTo>
                        <a:pt x="1108762" y="773808"/>
                      </a:lnTo>
                      <a:lnTo>
                        <a:pt x="1080850" y="829633"/>
                      </a:lnTo>
                      <a:lnTo>
                        <a:pt x="1136675" y="885459"/>
                      </a:lnTo>
                      <a:lnTo>
                        <a:pt x="1108762" y="969197"/>
                      </a:lnTo>
                      <a:lnTo>
                        <a:pt x="1136675" y="997110"/>
                      </a:lnTo>
                      <a:lnTo>
                        <a:pt x="1080850" y="1025023"/>
                      </a:lnTo>
                      <a:lnTo>
                        <a:pt x="1136675" y="1192500"/>
                      </a:lnTo>
                      <a:lnTo>
                        <a:pt x="1108762" y="1304151"/>
                      </a:lnTo>
                      <a:lnTo>
                        <a:pt x="1025024" y="1248326"/>
                      </a:lnTo>
                      <a:lnTo>
                        <a:pt x="997111" y="1359977"/>
                      </a:lnTo>
                      <a:lnTo>
                        <a:pt x="857547" y="1583280"/>
                      </a:lnTo>
                      <a:lnTo>
                        <a:pt x="717982" y="1639106"/>
                      </a:lnTo>
                      <a:lnTo>
                        <a:pt x="717982" y="1527454"/>
                      </a:lnTo>
                      <a:lnTo>
                        <a:pt x="606331" y="1471628"/>
                      </a:lnTo>
                      <a:lnTo>
                        <a:pt x="662157" y="1471628"/>
                      </a:lnTo>
                      <a:lnTo>
                        <a:pt x="606331" y="1387890"/>
                      </a:lnTo>
                      <a:lnTo>
                        <a:pt x="550505" y="1387890"/>
                      </a:lnTo>
                      <a:lnTo>
                        <a:pt x="494679" y="1276239"/>
                      </a:lnTo>
                      <a:lnTo>
                        <a:pt x="410941" y="1304151"/>
                      </a:lnTo>
                      <a:lnTo>
                        <a:pt x="438854" y="1248326"/>
                      </a:lnTo>
                      <a:lnTo>
                        <a:pt x="355115" y="1080849"/>
                      </a:lnTo>
                      <a:lnTo>
                        <a:pt x="271377" y="1052936"/>
                      </a:lnTo>
                      <a:lnTo>
                        <a:pt x="299290" y="1025023"/>
                      </a:lnTo>
                      <a:lnTo>
                        <a:pt x="271377" y="969197"/>
                      </a:lnTo>
                      <a:lnTo>
                        <a:pt x="131812" y="997110"/>
                      </a:lnTo>
                      <a:lnTo>
                        <a:pt x="75987" y="941285"/>
                      </a:lnTo>
                      <a:lnTo>
                        <a:pt x="103900" y="913372"/>
                      </a:lnTo>
                      <a:lnTo>
                        <a:pt x="81569" y="857546"/>
                      </a:lnTo>
                      <a:lnTo>
                        <a:pt x="159725" y="745895"/>
                      </a:lnTo>
                      <a:lnTo>
                        <a:pt x="103900" y="690069"/>
                      </a:lnTo>
                      <a:lnTo>
                        <a:pt x="131812" y="634243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7" name="Полилиния: фигура 19">
                  <a:extLst>
                    <a:ext uri="{FF2B5EF4-FFF2-40B4-BE49-F238E27FC236}">
                      <a16:creationId xmlns:a16="http://schemas.microsoft.com/office/drawing/2014/main" id="{B985CC5C-B3D9-4298-A638-DA1CD9B48F4A}"/>
                    </a:ext>
                  </a:extLst>
                </p:cNvPr>
                <p:cNvSpPr/>
                <p:nvPr/>
              </p:nvSpPr>
              <p:spPr>
                <a:xfrm>
                  <a:off x="5386950" y="3892289"/>
                  <a:ext cx="1395643" cy="1283990"/>
                </a:xfrm>
                <a:custGeom>
                  <a:gdLst>
                    <a:gd name="connsiteX0" fmla="*/ 75987 w 1395643"/>
                    <a:gd name="connsiteY0" fmla="*/ 801720 h 1283990"/>
                    <a:gd name="connsiteX1" fmla="*/ 131812 w 1395643"/>
                    <a:gd name="connsiteY1" fmla="*/ 717982 h 1283990"/>
                    <a:gd name="connsiteX2" fmla="*/ 187638 w 1395643"/>
                    <a:gd name="connsiteY2" fmla="*/ 745895 h 1283990"/>
                    <a:gd name="connsiteX3" fmla="*/ 271377 w 1395643"/>
                    <a:gd name="connsiteY3" fmla="*/ 662156 h 1283990"/>
                    <a:gd name="connsiteX4" fmla="*/ 327202 w 1395643"/>
                    <a:gd name="connsiteY4" fmla="*/ 634243 h 1283990"/>
                    <a:gd name="connsiteX5" fmla="*/ 271377 w 1395643"/>
                    <a:gd name="connsiteY5" fmla="*/ 606331 h 1283990"/>
                    <a:gd name="connsiteX6" fmla="*/ 299290 w 1395643"/>
                    <a:gd name="connsiteY6" fmla="*/ 550505 h 1283990"/>
                    <a:gd name="connsiteX7" fmla="*/ 271377 w 1395643"/>
                    <a:gd name="connsiteY7" fmla="*/ 494679 h 1283990"/>
                    <a:gd name="connsiteX8" fmla="*/ 438854 w 1395643"/>
                    <a:gd name="connsiteY8" fmla="*/ 410941 h 1283990"/>
                    <a:gd name="connsiteX9" fmla="*/ 438854 w 1395643"/>
                    <a:gd name="connsiteY9" fmla="*/ 466766 h 1283990"/>
                    <a:gd name="connsiteX10" fmla="*/ 662157 w 1395643"/>
                    <a:gd name="connsiteY10" fmla="*/ 438853 h 1283990"/>
                    <a:gd name="connsiteX11" fmla="*/ 690070 w 1395643"/>
                    <a:gd name="connsiteY11" fmla="*/ 355115 h 1283990"/>
                    <a:gd name="connsiteX12" fmla="*/ 606331 w 1395643"/>
                    <a:gd name="connsiteY12" fmla="*/ 299289 h 1283990"/>
                    <a:gd name="connsiteX13" fmla="*/ 662157 w 1395643"/>
                    <a:gd name="connsiteY13" fmla="*/ 299289 h 1283990"/>
                    <a:gd name="connsiteX14" fmla="*/ 801721 w 1395643"/>
                    <a:gd name="connsiteY14" fmla="*/ 131812 h 1283990"/>
                    <a:gd name="connsiteX15" fmla="*/ 941285 w 1395643"/>
                    <a:gd name="connsiteY15" fmla="*/ 75987 h 1283990"/>
                    <a:gd name="connsiteX16" fmla="*/ 913373 w 1395643"/>
                    <a:gd name="connsiteY16" fmla="*/ 131812 h 1283990"/>
                    <a:gd name="connsiteX17" fmla="*/ 997111 w 1395643"/>
                    <a:gd name="connsiteY17" fmla="*/ 103899 h 1283990"/>
                    <a:gd name="connsiteX18" fmla="*/ 1052937 w 1395643"/>
                    <a:gd name="connsiteY18" fmla="*/ 215551 h 1283990"/>
                    <a:gd name="connsiteX19" fmla="*/ 1108762 w 1395643"/>
                    <a:gd name="connsiteY19" fmla="*/ 215551 h 1283990"/>
                    <a:gd name="connsiteX20" fmla="*/ 1164588 w 1395643"/>
                    <a:gd name="connsiteY20" fmla="*/ 299289 h 1283990"/>
                    <a:gd name="connsiteX21" fmla="*/ 1108762 w 1395643"/>
                    <a:gd name="connsiteY21" fmla="*/ 299289 h 1283990"/>
                    <a:gd name="connsiteX22" fmla="*/ 1220414 w 1395643"/>
                    <a:gd name="connsiteY22" fmla="*/ 355115 h 1283990"/>
                    <a:gd name="connsiteX23" fmla="*/ 1220414 w 1395643"/>
                    <a:gd name="connsiteY23" fmla="*/ 466766 h 1283990"/>
                    <a:gd name="connsiteX24" fmla="*/ 1332065 w 1395643"/>
                    <a:gd name="connsiteY24" fmla="*/ 466766 h 1283990"/>
                    <a:gd name="connsiteX25" fmla="*/ 1332065 w 1395643"/>
                    <a:gd name="connsiteY25" fmla="*/ 522592 h 1283990"/>
                    <a:gd name="connsiteX26" fmla="*/ 1304153 w 1395643"/>
                    <a:gd name="connsiteY26" fmla="*/ 578418 h 1283990"/>
                    <a:gd name="connsiteX27" fmla="*/ 1304153 w 1395643"/>
                    <a:gd name="connsiteY27" fmla="*/ 662156 h 1283990"/>
                    <a:gd name="connsiteX28" fmla="*/ 1248327 w 1395643"/>
                    <a:gd name="connsiteY28" fmla="*/ 745895 h 1283990"/>
                    <a:gd name="connsiteX29" fmla="*/ 1108762 w 1395643"/>
                    <a:gd name="connsiteY29" fmla="*/ 885459 h 1283990"/>
                    <a:gd name="connsiteX30" fmla="*/ 1164588 w 1395643"/>
                    <a:gd name="connsiteY30" fmla="*/ 941285 h 1283990"/>
                    <a:gd name="connsiteX31" fmla="*/ 1080850 w 1395643"/>
                    <a:gd name="connsiteY31" fmla="*/ 1192500 h 1283990"/>
                    <a:gd name="connsiteX32" fmla="*/ 997111 w 1395643"/>
                    <a:gd name="connsiteY32" fmla="*/ 1248326 h 1283990"/>
                    <a:gd name="connsiteX33" fmla="*/ 969198 w 1395643"/>
                    <a:gd name="connsiteY33" fmla="*/ 1136674 h 1283990"/>
                    <a:gd name="connsiteX34" fmla="*/ 690070 w 1395643"/>
                    <a:gd name="connsiteY34" fmla="*/ 997110 h 1283990"/>
                    <a:gd name="connsiteX35" fmla="*/ 717983 w 1395643"/>
                    <a:gd name="connsiteY35" fmla="*/ 913372 h 1283990"/>
                    <a:gd name="connsiteX36" fmla="*/ 634244 w 1395643"/>
                    <a:gd name="connsiteY36" fmla="*/ 969197 h 1283990"/>
                    <a:gd name="connsiteX37" fmla="*/ 578418 w 1395643"/>
                    <a:gd name="connsiteY37" fmla="*/ 913372 h 1283990"/>
                    <a:gd name="connsiteX38" fmla="*/ 522593 w 1395643"/>
                    <a:gd name="connsiteY38" fmla="*/ 969197 h 1283990"/>
                    <a:gd name="connsiteX39" fmla="*/ 410941 w 1395643"/>
                    <a:gd name="connsiteY39" fmla="*/ 1025023 h 1283990"/>
                    <a:gd name="connsiteX40" fmla="*/ 299290 w 1395643"/>
                    <a:gd name="connsiteY40" fmla="*/ 941285 h 1283990"/>
                    <a:gd name="connsiteX41" fmla="*/ 327202 w 1395643"/>
                    <a:gd name="connsiteY41" fmla="*/ 913372 h 1283990"/>
                    <a:gd name="connsiteX42" fmla="*/ 187638 w 1395643"/>
                    <a:gd name="connsiteY42" fmla="*/ 885459 h 1283990"/>
                    <a:gd name="connsiteX43" fmla="*/ 75987 w 1395643"/>
                    <a:gd name="connsiteY43" fmla="*/ 801720 h 128399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95643" h="1283990">
                      <a:moveTo>
                        <a:pt x="75987" y="801720"/>
                      </a:moveTo>
                      <a:lnTo>
                        <a:pt x="131812" y="717982"/>
                      </a:lnTo>
                      <a:lnTo>
                        <a:pt x="187638" y="745895"/>
                      </a:lnTo>
                      <a:lnTo>
                        <a:pt x="271377" y="662156"/>
                      </a:lnTo>
                      <a:lnTo>
                        <a:pt x="327202" y="634243"/>
                      </a:lnTo>
                      <a:lnTo>
                        <a:pt x="271377" y="606331"/>
                      </a:lnTo>
                      <a:lnTo>
                        <a:pt x="299290" y="550505"/>
                      </a:lnTo>
                      <a:lnTo>
                        <a:pt x="271377" y="494679"/>
                      </a:lnTo>
                      <a:lnTo>
                        <a:pt x="438854" y="410941"/>
                      </a:lnTo>
                      <a:lnTo>
                        <a:pt x="438854" y="466766"/>
                      </a:lnTo>
                      <a:lnTo>
                        <a:pt x="662157" y="438853"/>
                      </a:lnTo>
                      <a:lnTo>
                        <a:pt x="690070" y="355115"/>
                      </a:lnTo>
                      <a:lnTo>
                        <a:pt x="606331" y="299289"/>
                      </a:lnTo>
                      <a:lnTo>
                        <a:pt x="662157" y="299289"/>
                      </a:lnTo>
                      <a:lnTo>
                        <a:pt x="801721" y="131812"/>
                      </a:lnTo>
                      <a:lnTo>
                        <a:pt x="941285" y="75987"/>
                      </a:lnTo>
                      <a:lnTo>
                        <a:pt x="913373" y="131812"/>
                      </a:lnTo>
                      <a:lnTo>
                        <a:pt x="997111" y="103899"/>
                      </a:lnTo>
                      <a:lnTo>
                        <a:pt x="1052937" y="215551"/>
                      </a:lnTo>
                      <a:lnTo>
                        <a:pt x="1108762" y="215551"/>
                      </a:lnTo>
                      <a:lnTo>
                        <a:pt x="1164588" y="299289"/>
                      </a:lnTo>
                      <a:lnTo>
                        <a:pt x="1108762" y="299289"/>
                      </a:lnTo>
                      <a:lnTo>
                        <a:pt x="1220414" y="355115"/>
                      </a:lnTo>
                      <a:lnTo>
                        <a:pt x="1220414" y="466766"/>
                      </a:lnTo>
                      <a:lnTo>
                        <a:pt x="1332065" y="466766"/>
                      </a:lnTo>
                      <a:lnTo>
                        <a:pt x="1332065" y="522592"/>
                      </a:lnTo>
                      <a:lnTo>
                        <a:pt x="1304153" y="578418"/>
                      </a:lnTo>
                      <a:lnTo>
                        <a:pt x="1304153" y="662156"/>
                      </a:lnTo>
                      <a:lnTo>
                        <a:pt x="1248327" y="745895"/>
                      </a:lnTo>
                      <a:lnTo>
                        <a:pt x="1108762" y="885459"/>
                      </a:lnTo>
                      <a:lnTo>
                        <a:pt x="1164588" y="941285"/>
                      </a:lnTo>
                      <a:lnTo>
                        <a:pt x="1080850" y="1192500"/>
                      </a:lnTo>
                      <a:lnTo>
                        <a:pt x="997111" y="1248326"/>
                      </a:lnTo>
                      <a:lnTo>
                        <a:pt x="969198" y="1136674"/>
                      </a:lnTo>
                      <a:lnTo>
                        <a:pt x="690070" y="997110"/>
                      </a:lnTo>
                      <a:lnTo>
                        <a:pt x="717983" y="913372"/>
                      </a:lnTo>
                      <a:lnTo>
                        <a:pt x="634244" y="969197"/>
                      </a:lnTo>
                      <a:lnTo>
                        <a:pt x="578418" y="913372"/>
                      </a:lnTo>
                      <a:lnTo>
                        <a:pt x="522593" y="969197"/>
                      </a:lnTo>
                      <a:lnTo>
                        <a:pt x="410941" y="1025023"/>
                      </a:lnTo>
                      <a:lnTo>
                        <a:pt x="299290" y="941285"/>
                      </a:lnTo>
                      <a:lnTo>
                        <a:pt x="327202" y="913372"/>
                      </a:lnTo>
                      <a:lnTo>
                        <a:pt x="187638" y="885459"/>
                      </a:lnTo>
                      <a:lnTo>
                        <a:pt x="75987" y="801720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8" name="Полилиния: фигура 20">
                  <a:extLst>
                    <a:ext uri="{FF2B5EF4-FFF2-40B4-BE49-F238E27FC236}">
                      <a16:creationId xmlns:a16="http://schemas.microsoft.com/office/drawing/2014/main" id="{588D511A-8697-4414-AF73-015977B5755F}"/>
                    </a:ext>
                  </a:extLst>
                </p:cNvPr>
                <p:cNvSpPr/>
                <p:nvPr/>
              </p:nvSpPr>
              <p:spPr>
                <a:xfrm>
                  <a:off x="7759543" y="2580386"/>
                  <a:ext cx="1283992" cy="1172339"/>
                </a:xfrm>
                <a:custGeom>
                  <a:gdLst>
                    <a:gd name="connsiteX0" fmla="*/ 103900 w 1283991"/>
                    <a:gd name="connsiteY0" fmla="*/ 243464 h 1172339"/>
                    <a:gd name="connsiteX1" fmla="*/ 131812 w 1283991"/>
                    <a:gd name="connsiteY1" fmla="*/ 243464 h 1172339"/>
                    <a:gd name="connsiteX2" fmla="*/ 187638 w 1283991"/>
                    <a:gd name="connsiteY2" fmla="*/ 159725 h 1172339"/>
                    <a:gd name="connsiteX3" fmla="*/ 383028 w 1283991"/>
                    <a:gd name="connsiteY3" fmla="*/ 327202 h 1172339"/>
                    <a:gd name="connsiteX4" fmla="*/ 494680 w 1283991"/>
                    <a:gd name="connsiteY4" fmla="*/ 243464 h 1172339"/>
                    <a:gd name="connsiteX5" fmla="*/ 522593 w 1283991"/>
                    <a:gd name="connsiteY5" fmla="*/ 327202 h 1172339"/>
                    <a:gd name="connsiteX6" fmla="*/ 606331 w 1283991"/>
                    <a:gd name="connsiteY6" fmla="*/ 299289 h 1172339"/>
                    <a:gd name="connsiteX7" fmla="*/ 634244 w 1283991"/>
                    <a:gd name="connsiteY7" fmla="*/ 215551 h 1172339"/>
                    <a:gd name="connsiteX8" fmla="*/ 745895 w 1283991"/>
                    <a:gd name="connsiteY8" fmla="*/ 187638 h 1172339"/>
                    <a:gd name="connsiteX9" fmla="*/ 773808 w 1283991"/>
                    <a:gd name="connsiteY9" fmla="*/ 131812 h 1172339"/>
                    <a:gd name="connsiteX10" fmla="*/ 857547 w 1283991"/>
                    <a:gd name="connsiteY10" fmla="*/ 75987 h 1172339"/>
                    <a:gd name="connsiteX11" fmla="*/ 1025024 w 1283991"/>
                    <a:gd name="connsiteY11" fmla="*/ 271376 h 1172339"/>
                    <a:gd name="connsiteX12" fmla="*/ 1080850 w 1283991"/>
                    <a:gd name="connsiteY12" fmla="*/ 383028 h 1172339"/>
                    <a:gd name="connsiteX13" fmla="*/ 997111 w 1283991"/>
                    <a:gd name="connsiteY13" fmla="*/ 466766 h 1172339"/>
                    <a:gd name="connsiteX14" fmla="*/ 997111 w 1283991"/>
                    <a:gd name="connsiteY14" fmla="*/ 550505 h 1172339"/>
                    <a:gd name="connsiteX15" fmla="*/ 1080850 w 1283991"/>
                    <a:gd name="connsiteY15" fmla="*/ 745895 h 1172339"/>
                    <a:gd name="connsiteX16" fmla="*/ 1220414 w 1283991"/>
                    <a:gd name="connsiteY16" fmla="*/ 857546 h 1172339"/>
                    <a:gd name="connsiteX17" fmla="*/ 1164588 w 1283991"/>
                    <a:gd name="connsiteY17" fmla="*/ 885459 h 1172339"/>
                    <a:gd name="connsiteX18" fmla="*/ 1192501 w 1283991"/>
                    <a:gd name="connsiteY18" fmla="*/ 969197 h 1172339"/>
                    <a:gd name="connsiteX19" fmla="*/ 997111 w 1283991"/>
                    <a:gd name="connsiteY19" fmla="*/ 969197 h 1172339"/>
                    <a:gd name="connsiteX20" fmla="*/ 885460 w 1283991"/>
                    <a:gd name="connsiteY20" fmla="*/ 857546 h 1172339"/>
                    <a:gd name="connsiteX21" fmla="*/ 885460 w 1283991"/>
                    <a:gd name="connsiteY21" fmla="*/ 941285 h 1172339"/>
                    <a:gd name="connsiteX22" fmla="*/ 773808 w 1283991"/>
                    <a:gd name="connsiteY22" fmla="*/ 941285 h 1172339"/>
                    <a:gd name="connsiteX23" fmla="*/ 773808 w 1283991"/>
                    <a:gd name="connsiteY23" fmla="*/ 997110 h 1172339"/>
                    <a:gd name="connsiteX24" fmla="*/ 634244 w 1283991"/>
                    <a:gd name="connsiteY24" fmla="*/ 1136674 h 1172339"/>
                    <a:gd name="connsiteX25" fmla="*/ 477932 w 1283991"/>
                    <a:gd name="connsiteY25" fmla="*/ 1052936 h 1172339"/>
                    <a:gd name="connsiteX26" fmla="*/ 578418 w 1283991"/>
                    <a:gd name="connsiteY26" fmla="*/ 913372 h 1172339"/>
                    <a:gd name="connsiteX27" fmla="*/ 410941 w 1283991"/>
                    <a:gd name="connsiteY27" fmla="*/ 824051 h 1172339"/>
                    <a:gd name="connsiteX28" fmla="*/ 355115 w 1283991"/>
                    <a:gd name="connsiteY28" fmla="*/ 544922 h 1172339"/>
                    <a:gd name="connsiteX29" fmla="*/ 383028 w 1283991"/>
                    <a:gd name="connsiteY29" fmla="*/ 489097 h 1172339"/>
                    <a:gd name="connsiteX30" fmla="*/ 159725 w 1283991"/>
                    <a:gd name="connsiteY30" fmla="*/ 405358 h 1172339"/>
                    <a:gd name="connsiteX31" fmla="*/ 131812 w 1283991"/>
                    <a:gd name="connsiteY31" fmla="*/ 517010 h 1172339"/>
                    <a:gd name="connsiteX32" fmla="*/ 75987 w 1283991"/>
                    <a:gd name="connsiteY32" fmla="*/ 517010 h 1172339"/>
                    <a:gd name="connsiteX33" fmla="*/ 103900 w 1283991"/>
                    <a:gd name="connsiteY33" fmla="*/ 243464 h 117233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283991" h="1172339">
                      <a:moveTo>
                        <a:pt x="103900" y="243464"/>
                      </a:moveTo>
                      <a:lnTo>
                        <a:pt x="131812" y="243464"/>
                      </a:lnTo>
                      <a:lnTo>
                        <a:pt x="187638" y="159725"/>
                      </a:lnTo>
                      <a:lnTo>
                        <a:pt x="383028" y="327202"/>
                      </a:lnTo>
                      <a:lnTo>
                        <a:pt x="494680" y="243464"/>
                      </a:lnTo>
                      <a:lnTo>
                        <a:pt x="522593" y="327202"/>
                      </a:lnTo>
                      <a:lnTo>
                        <a:pt x="606331" y="299289"/>
                      </a:lnTo>
                      <a:lnTo>
                        <a:pt x="634244" y="215551"/>
                      </a:lnTo>
                      <a:lnTo>
                        <a:pt x="745895" y="187638"/>
                      </a:lnTo>
                      <a:lnTo>
                        <a:pt x="773808" y="131812"/>
                      </a:lnTo>
                      <a:lnTo>
                        <a:pt x="857547" y="75987"/>
                      </a:lnTo>
                      <a:lnTo>
                        <a:pt x="1025024" y="271376"/>
                      </a:lnTo>
                      <a:lnTo>
                        <a:pt x="1080850" y="383028"/>
                      </a:lnTo>
                      <a:lnTo>
                        <a:pt x="997111" y="466766"/>
                      </a:lnTo>
                      <a:lnTo>
                        <a:pt x="997111" y="550505"/>
                      </a:lnTo>
                      <a:lnTo>
                        <a:pt x="1080850" y="745895"/>
                      </a:lnTo>
                      <a:lnTo>
                        <a:pt x="1220414" y="857546"/>
                      </a:lnTo>
                      <a:lnTo>
                        <a:pt x="1164588" y="885459"/>
                      </a:lnTo>
                      <a:lnTo>
                        <a:pt x="1192501" y="969197"/>
                      </a:lnTo>
                      <a:lnTo>
                        <a:pt x="997111" y="969197"/>
                      </a:lnTo>
                      <a:lnTo>
                        <a:pt x="885460" y="857546"/>
                      </a:lnTo>
                      <a:lnTo>
                        <a:pt x="885460" y="941285"/>
                      </a:lnTo>
                      <a:lnTo>
                        <a:pt x="773808" y="941285"/>
                      </a:lnTo>
                      <a:lnTo>
                        <a:pt x="773808" y="997110"/>
                      </a:lnTo>
                      <a:lnTo>
                        <a:pt x="634244" y="1136674"/>
                      </a:lnTo>
                      <a:lnTo>
                        <a:pt x="477932" y="1052936"/>
                      </a:lnTo>
                      <a:lnTo>
                        <a:pt x="578418" y="913372"/>
                      </a:lnTo>
                      <a:lnTo>
                        <a:pt x="410941" y="824051"/>
                      </a:lnTo>
                      <a:lnTo>
                        <a:pt x="355115" y="544922"/>
                      </a:lnTo>
                      <a:lnTo>
                        <a:pt x="383028" y="489097"/>
                      </a:lnTo>
                      <a:lnTo>
                        <a:pt x="159725" y="405358"/>
                      </a:lnTo>
                      <a:lnTo>
                        <a:pt x="131812" y="517010"/>
                      </a:lnTo>
                      <a:lnTo>
                        <a:pt x="75987" y="517010"/>
                      </a:lnTo>
                      <a:lnTo>
                        <a:pt x="103900" y="243464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79" name="Полилиния: фигура 21">
                  <a:extLst>
                    <a:ext uri="{FF2B5EF4-FFF2-40B4-BE49-F238E27FC236}">
                      <a16:creationId xmlns:a16="http://schemas.microsoft.com/office/drawing/2014/main" id="{93C47E00-AB3A-466D-9714-874EFCAB971E}"/>
                    </a:ext>
                  </a:extLst>
                </p:cNvPr>
                <p:cNvSpPr/>
                <p:nvPr/>
              </p:nvSpPr>
              <p:spPr>
                <a:xfrm>
                  <a:off x="6168510" y="1687175"/>
                  <a:ext cx="949037" cy="1283990"/>
                </a:xfrm>
                <a:custGeom>
                  <a:gdLst>
                    <a:gd name="connsiteX0" fmla="*/ 75987 w 949037"/>
                    <a:gd name="connsiteY0" fmla="*/ 327202 h 1283990"/>
                    <a:gd name="connsiteX1" fmla="*/ 187638 w 949037"/>
                    <a:gd name="connsiteY1" fmla="*/ 243464 h 1283990"/>
                    <a:gd name="connsiteX2" fmla="*/ 271377 w 949037"/>
                    <a:gd name="connsiteY2" fmla="*/ 271376 h 1283990"/>
                    <a:gd name="connsiteX3" fmla="*/ 327202 w 949037"/>
                    <a:gd name="connsiteY3" fmla="*/ 215551 h 1283990"/>
                    <a:gd name="connsiteX4" fmla="*/ 383028 w 949037"/>
                    <a:gd name="connsiteY4" fmla="*/ 75987 h 1283990"/>
                    <a:gd name="connsiteX5" fmla="*/ 494679 w 949037"/>
                    <a:gd name="connsiteY5" fmla="*/ 299289 h 1283990"/>
                    <a:gd name="connsiteX6" fmla="*/ 606331 w 949037"/>
                    <a:gd name="connsiteY6" fmla="*/ 243464 h 1283990"/>
                    <a:gd name="connsiteX7" fmla="*/ 606331 w 949037"/>
                    <a:gd name="connsiteY7" fmla="*/ 299289 h 1283990"/>
                    <a:gd name="connsiteX8" fmla="*/ 717982 w 949037"/>
                    <a:gd name="connsiteY8" fmla="*/ 215551 h 1283990"/>
                    <a:gd name="connsiteX9" fmla="*/ 773808 w 949037"/>
                    <a:gd name="connsiteY9" fmla="*/ 327202 h 1283990"/>
                    <a:gd name="connsiteX10" fmla="*/ 662157 w 949037"/>
                    <a:gd name="connsiteY10" fmla="*/ 466766 h 1283990"/>
                    <a:gd name="connsiteX11" fmla="*/ 773808 w 949037"/>
                    <a:gd name="connsiteY11" fmla="*/ 606331 h 1283990"/>
                    <a:gd name="connsiteX12" fmla="*/ 745895 w 949037"/>
                    <a:gd name="connsiteY12" fmla="*/ 690069 h 1283990"/>
                    <a:gd name="connsiteX13" fmla="*/ 857547 w 949037"/>
                    <a:gd name="connsiteY13" fmla="*/ 690069 h 1283990"/>
                    <a:gd name="connsiteX14" fmla="*/ 885460 w 949037"/>
                    <a:gd name="connsiteY14" fmla="*/ 913372 h 1283990"/>
                    <a:gd name="connsiteX15" fmla="*/ 745895 w 949037"/>
                    <a:gd name="connsiteY15" fmla="*/ 1025023 h 1283990"/>
                    <a:gd name="connsiteX16" fmla="*/ 690070 w 949037"/>
                    <a:gd name="connsiteY16" fmla="*/ 969197 h 1283990"/>
                    <a:gd name="connsiteX17" fmla="*/ 578418 w 949037"/>
                    <a:gd name="connsiteY17" fmla="*/ 1052936 h 1283990"/>
                    <a:gd name="connsiteX18" fmla="*/ 522592 w 949037"/>
                    <a:gd name="connsiteY18" fmla="*/ 1248326 h 1283990"/>
                    <a:gd name="connsiteX19" fmla="*/ 383028 w 949037"/>
                    <a:gd name="connsiteY19" fmla="*/ 1192500 h 1283990"/>
                    <a:gd name="connsiteX20" fmla="*/ 271377 w 949037"/>
                    <a:gd name="connsiteY20" fmla="*/ 1052936 h 1283990"/>
                    <a:gd name="connsiteX21" fmla="*/ 243464 w 949037"/>
                    <a:gd name="connsiteY21" fmla="*/ 885459 h 1283990"/>
                    <a:gd name="connsiteX22" fmla="*/ 131812 w 949037"/>
                    <a:gd name="connsiteY22" fmla="*/ 885459 h 1283990"/>
                    <a:gd name="connsiteX23" fmla="*/ 159725 w 949037"/>
                    <a:gd name="connsiteY23" fmla="*/ 773808 h 1283990"/>
                    <a:gd name="connsiteX24" fmla="*/ 103900 w 949037"/>
                    <a:gd name="connsiteY24" fmla="*/ 662156 h 1283990"/>
                    <a:gd name="connsiteX25" fmla="*/ 187638 w 949037"/>
                    <a:gd name="connsiteY25" fmla="*/ 466766 h 1283990"/>
                    <a:gd name="connsiteX26" fmla="*/ 75987 w 949037"/>
                    <a:gd name="connsiteY26" fmla="*/ 327202 h 128399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49037" h="1283990">
                      <a:moveTo>
                        <a:pt x="75987" y="327202"/>
                      </a:moveTo>
                      <a:lnTo>
                        <a:pt x="187638" y="243464"/>
                      </a:lnTo>
                      <a:lnTo>
                        <a:pt x="271377" y="271376"/>
                      </a:lnTo>
                      <a:lnTo>
                        <a:pt x="327202" y="215551"/>
                      </a:lnTo>
                      <a:lnTo>
                        <a:pt x="383028" y="75987"/>
                      </a:lnTo>
                      <a:lnTo>
                        <a:pt x="494679" y="299289"/>
                      </a:lnTo>
                      <a:lnTo>
                        <a:pt x="606331" y="243464"/>
                      </a:lnTo>
                      <a:lnTo>
                        <a:pt x="606331" y="299289"/>
                      </a:lnTo>
                      <a:lnTo>
                        <a:pt x="717982" y="215551"/>
                      </a:lnTo>
                      <a:lnTo>
                        <a:pt x="773808" y="327202"/>
                      </a:lnTo>
                      <a:lnTo>
                        <a:pt x="662157" y="466766"/>
                      </a:lnTo>
                      <a:lnTo>
                        <a:pt x="773808" y="606331"/>
                      </a:lnTo>
                      <a:lnTo>
                        <a:pt x="745895" y="690069"/>
                      </a:lnTo>
                      <a:lnTo>
                        <a:pt x="857547" y="690069"/>
                      </a:lnTo>
                      <a:lnTo>
                        <a:pt x="885460" y="913372"/>
                      </a:lnTo>
                      <a:lnTo>
                        <a:pt x="745895" y="1025023"/>
                      </a:lnTo>
                      <a:lnTo>
                        <a:pt x="690070" y="969197"/>
                      </a:lnTo>
                      <a:lnTo>
                        <a:pt x="578418" y="1052936"/>
                      </a:lnTo>
                      <a:lnTo>
                        <a:pt x="522592" y="1248326"/>
                      </a:lnTo>
                      <a:lnTo>
                        <a:pt x="383028" y="1192500"/>
                      </a:lnTo>
                      <a:lnTo>
                        <a:pt x="271377" y="1052936"/>
                      </a:lnTo>
                      <a:lnTo>
                        <a:pt x="243464" y="885459"/>
                      </a:lnTo>
                      <a:lnTo>
                        <a:pt x="131812" y="885459"/>
                      </a:lnTo>
                      <a:lnTo>
                        <a:pt x="159725" y="773808"/>
                      </a:lnTo>
                      <a:lnTo>
                        <a:pt x="103900" y="662156"/>
                      </a:lnTo>
                      <a:lnTo>
                        <a:pt x="187638" y="466766"/>
                      </a:lnTo>
                      <a:lnTo>
                        <a:pt x="75987" y="327202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80" name="Полилиния: фигура 22">
                  <a:extLst>
                    <a:ext uri="{FF2B5EF4-FFF2-40B4-BE49-F238E27FC236}">
                      <a16:creationId xmlns:a16="http://schemas.microsoft.com/office/drawing/2014/main" id="{FD74407B-4F75-4E2D-BE15-F16F27364A35}"/>
                    </a:ext>
                  </a:extLst>
                </p:cNvPr>
                <p:cNvSpPr/>
                <p:nvPr/>
              </p:nvSpPr>
              <p:spPr>
                <a:xfrm>
                  <a:off x="4158784" y="1073093"/>
                  <a:ext cx="1339817" cy="1172339"/>
                </a:xfrm>
                <a:custGeom>
                  <a:gdLst>
                    <a:gd name="connsiteX0" fmla="*/ 103900 w 1339817"/>
                    <a:gd name="connsiteY0" fmla="*/ 271376 h 1172339"/>
                    <a:gd name="connsiteX1" fmla="*/ 243464 w 1339817"/>
                    <a:gd name="connsiteY1" fmla="*/ 243464 h 1172339"/>
                    <a:gd name="connsiteX2" fmla="*/ 243464 w 1339817"/>
                    <a:gd name="connsiteY2" fmla="*/ 159725 h 1172339"/>
                    <a:gd name="connsiteX3" fmla="*/ 299290 w 1339817"/>
                    <a:gd name="connsiteY3" fmla="*/ 103899 h 1172339"/>
                    <a:gd name="connsiteX4" fmla="*/ 383028 w 1339817"/>
                    <a:gd name="connsiteY4" fmla="*/ 159725 h 1172339"/>
                    <a:gd name="connsiteX5" fmla="*/ 522593 w 1339817"/>
                    <a:gd name="connsiteY5" fmla="*/ 75987 h 1172339"/>
                    <a:gd name="connsiteX6" fmla="*/ 578418 w 1339817"/>
                    <a:gd name="connsiteY6" fmla="*/ 131812 h 1172339"/>
                    <a:gd name="connsiteX7" fmla="*/ 857547 w 1339817"/>
                    <a:gd name="connsiteY7" fmla="*/ 103899 h 1172339"/>
                    <a:gd name="connsiteX8" fmla="*/ 885460 w 1339817"/>
                    <a:gd name="connsiteY8" fmla="*/ 187638 h 1172339"/>
                    <a:gd name="connsiteX9" fmla="*/ 997111 w 1339817"/>
                    <a:gd name="connsiteY9" fmla="*/ 215551 h 1172339"/>
                    <a:gd name="connsiteX10" fmla="*/ 997111 w 1339817"/>
                    <a:gd name="connsiteY10" fmla="*/ 243464 h 1172339"/>
                    <a:gd name="connsiteX11" fmla="*/ 969198 w 1339817"/>
                    <a:gd name="connsiteY11" fmla="*/ 271376 h 1172339"/>
                    <a:gd name="connsiteX12" fmla="*/ 997111 w 1339817"/>
                    <a:gd name="connsiteY12" fmla="*/ 327202 h 1172339"/>
                    <a:gd name="connsiteX13" fmla="*/ 941285 w 1339817"/>
                    <a:gd name="connsiteY13" fmla="*/ 438853 h 1172339"/>
                    <a:gd name="connsiteX14" fmla="*/ 1108763 w 1339817"/>
                    <a:gd name="connsiteY14" fmla="*/ 522592 h 1172339"/>
                    <a:gd name="connsiteX15" fmla="*/ 1164588 w 1339817"/>
                    <a:gd name="connsiteY15" fmla="*/ 494679 h 1172339"/>
                    <a:gd name="connsiteX16" fmla="*/ 1192501 w 1339817"/>
                    <a:gd name="connsiteY16" fmla="*/ 578418 h 1172339"/>
                    <a:gd name="connsiteX17" fmla="*/ 1164588 w 1339817"/>
                    <a:gd name="connsiteY17" fmla="*/ 634243 h 1172339"/>
                    <a:gd name="connsiteX18" fmla="*/ 1276240 w 1339817"/>
                    <a:gd name="connsiteY18" fmla="*/ 662156 h 1172339"/>
                    <a:gd name="connsiteX19" fmla="*/ 1248327 w 1339817"/>
                    <a:gd name="connsiteY19" fmla="*/ 801720 h 1172339"/>
                    <a:gd name="connsiteX20" fmla="*/ 1108763 w 1339817"/>
                    <a:gd name="connsiteY20" fmla="*/ 969197 h 1172339"/>
                    <a:gd name="connsiteX21" fmla="*/ 1092015 w 1339817"/>
                    <a:gd name="connsiteY21" fmla="*/ 1047353 h 1172339"/>
                    <a:gd name="connsiteX22" fmla="*/ 857547 w 1339817"/>
                    <a:gd name="connsiteY22" fmla="*/ 963615 h 1172339"/>
                    <a:gd name="connsiteX23" fmla="*/ 857547 w 1339817"/>
                    <a:gd name="connsiteY23" fmla="*/ 885459 h 1172339"/>
                    <a:gd name="connsiteX24" fmla="*/ 913373 w 1339817"/>
                    <a:gd name="connsiteY24" fmla="*/ 829633 h 1172339"/>
                    <a:gd name="connsiteX25" fmla="*/ 801721 w 1339817"/>
                    <a:gd name="connsiteY25" fmla="*/ 745895 h 1172339"/>
                    <a:gd name="connsiteX26" fmla="*/ 690070 w 1339817"/>
                    <a:gd name="connsiteY26" fmla="*/ 885459 h 1172339"/>
                    <a:gd name="connsiteX27" fmla="*/ 578418 w 1339817"/>
                    <a:gd name="connsiteY27" fmla="*/ 941285 h 1172339"/>
                    <a:gd name="connsiteX28" fmla="*/ 522593 w 1339817"/>
                    <a:gd name="connsiteY28" fmla="*/ 1025023 h 1172339"/>
                    <a:gd name="connsiteX29" fmla="*/ 410941 w 1339817"/>
                    <a:gd name="connsiteY29" fmla="*/ 997110 h 1172339"/>
                    <a:gd name="connsiteX30" fmla="*/ 355115 w 1339817"/>
                    <a:gd name="connsiteY30" fmla="*/ 1108762 h 1172339"/>
                    <a:gd name="connsiteX31" fmla="*/ 299290 w 1339817"/>
                    <a:gd name="connsiteY31" fmla="*/ 1052936 h 1172339"/>
                    <a:gd name="connsiteX32" fmla="*/ 299290 w 1339817"/>
                    <a:gd name="connsiteY32" fmla="*/ 1136674 h 1172339"/>
                    <a:gd name="connsiteX33" fmla="*/ 187638 w 1339817"/>
                    <a:gd name="connsiteY33" fmla="*/ 1108762 h 1172339"/>
                    <a:gd name="connsiteX34" fmla="*/ 131812 w 1339817"/>
                    <a:gd name="connsiteY34" fmla="*/ 941285 h 1172339"/>
                    <a:gd name="connsiteX35" fmla="*/ 215551 w 1339817"/>
                    <a:gd name="connsiteY35" fmla="*/ 941285 h 1172339"/>
                    <a:gd name="connsiteX36" fmla="*/ 187638 w 1339817"/>
                    <a:gd name="connsiteY36" fmla="*/ 857546 h 1172339"/>
                    <a:gd name="connsiteX37" fmla="*/ 215551 w 1339817"/>
                    <a:gd name="connsiteY37" fmla="*/ 857546 h 1172339"/>
                    <a:gd name="connsiteX38" fmla="*/ 215551 w 1339817"/>
                    <a:gd name="connsiteY38" fmla="*/ 745895 h 1172339"/>
                    <a:gd name="connsiteX39" fmla="*/ 243464 w 1339817"/>
                    <a:gd name="connsiteY39" fmla="*/ 690069 h 1172339"/>
                    <a:gd name="connsiteX40" fmla="*/ 187638 w 1339817"/>
                    <a:gd name="connsiteY40" fmla="*/ 578418 h 1172339"/>
                    <a:gd name="connsiteX41" fmla="*/ 75987 w 1339817"/>
                    <a:gd name="connsiteY41" fmla="*/ 522592 h 1172339"/>
                    <a:gd name="connsiteX42" fmla="*/ 103900 w 1339817"/>
                    <a:gd name="connsiteY42" fmla="*/ 271376 h 117233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1339817" h="1172339">
                      <a:moveTo>
                        <a:pt x="103900" y="271376"/>
                      </a:moveTo>
                      <a:lnTo>
                        <a:pt x="243464" y="243464"/>
                      </a:lnTo>
                      <a:lnTo>
                        <a:pt x="243464" y="159725"/>
                      </a:lnTo>
                      <a:lnTo>
                        <a:pt x="299290" y="103899"/>
                      </a:lnTo>
                      <a:lnTo>
                        <a:pt x="383028" y="159725"/>
                      </a:lnTo>
                      <a:lnTo>
                        <a:pt x="522593" y="75987"/>
                      </a:lnTo>
                      <a:lnTo>
                        <a:pt x="578418" y="131812"/>
                      </a:lnTo>
                      <a:lnTo>
                        <a:pt x="857547" y="103899"/>
                      </a:lnTo>
                      <a:lnTo>
                        <a:pt x="885460" y="187638"/>
                      </a:lnTo>
                      <a:lnTo>
                        <a:pt x="997111" y="215551"/>
                      </a:lnTo>
                      <a:lnTo>
                        <a:pt x="997111" y="243464"/>
                      </a:lnTo>
                      <a:lnTo>
                        <a:pt x="969198" y="271376"/>
                      </a:lnTo>
                      <a:lnTo>
                        <a:pt x="997111" y="327202"/>
                      </a:lnTo>
                      <a:lnTo>
                        <a:pt x="941285" y="438853"/>
                      </a:lnTo>
                      <a:lnTo>
                        <a:pt x="1108763" y="522592"/>
                      </a:lnTo>
                      <a:lnTo>
                        <a:pt x="1164588" y="494679"/>
                      </a:lnTo>
                      <a:lnTo>
                        <a:pt x="1192501" y="578418"/>
                      </a:lnTo>
                      <a:lnTo>
                        <a:pt x="1164588" y="634243"/>
                      </a:lnTo>
                      <a:lnTo>
                        <a:pt x="1276240" y="662156"/>
                      </a:lnTo>
                      <a:lnTo>
                        <a:pt x="1248327" y="801720"/>
                      </a:lnTo>
                      <a:lnTo>
                        <a:pt x="1108763" y="969197"/>
                      </a:lnTo>
                      <a:lnTo>
                        <a:pt x="1092015" y="1047353"/>
                      </a:lnTo>
                      <a:lnTo>
                        <a:pt x="857547" y="963615"/>
                      </a:lnTo>
                      <a:lnTo>
                        <a:pt x="857547" y="885459"/>
                      </a:lnTo>
                      <a:lnTo>
                        <a:pt x="913373" y="829633"/>
                      </a:lnTo>
                      <a:lnTo>
                        <a:pt x="801721" y="745895"/>
                      </a:lnTo>
                      <a:lnTo>
                        <a:pt x="690070" y="885459"/>
                      </a:lnTo>
                      <a:lnTo>
                        <a:pt x="578418" y="941285"/>
                      </a:lnTo>
                      <a:lnTo>
                        <a:pt x="522593" y="1025023"/>
                      </a:lnTo>
                      <a:lnTo>
                        <a:pt x="410941" y="997110"/>
                      </a:lnTo>
                      <a:lnTo>
                        <a:pt x="355115" y="1108762"/>
                      </a:lnTo>
                      <a:lnTo>
                        <a:pt x="299290" y="1052936"/>
                      </a:lnTo>
                      <a:lnTo>
                        <a:pt x="299290" y="1136674"/>
                      </a:lnTo>
                      <a:lnTo>
                        <a:pt x="187638" y="1108762"/>
                      </a:lnTo>
                      <a:lnTo>
                        <a:pt x="131812" y="941285"/>
                      </a:lnTo>
                      <a:lnTo>
                        <a:pt x="215551" y="941285"/>
                      </a:lnTo>
                      <a:lnTo>
                        <a:pt x="187638" y="857546"/>
                      </a:lnTo>
                      <a:lnTo>
                        <a:pt x="215551" y="857546"/>
                      </a:lnTo>
                      <a:lnTo>
                        <a:pt x="215551" y="745895"/>
                      </a:lnTo>
                      <a:lnTo>
                        <a:pt x="243464" y="690069"/>
                      </a:lnTo>
                      <a:lnTo>
                        <a:pt x="187638" y="578418"/>
                      </a:lnTo>
                      <a:lnTo>
                        <a:pt x="75987" y="522592"/>
                      </a:lnTo>
                      <a:lnTo>
                        <a:pt x="103900" y="271376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81" name="Полилиния: фигура 23">
                  <a:extLst>
                    <a:ext uri="{FF2B5EF4-FFF2-40B4-BE49-F238E27FC236}">
                      <a16:creationId xmlns:a16="http://schemas.microsoft.com/office/drawing/2014/main" id="{CDD836FF-F9BD-44F9-A907-7355E9891ADE}"/>
                    </a:ext>
                  </a:extLst>
                </p:cNvPr>
                <p:cNvSpPr/>
                <p:nvPr/>
              </p:nvSpPr>
              <p:spPr>
                <a:xfrm>
                  <a:off x="7703717" y="1519698"/>
                  <a:ext cx="1004863" cy="1451467"/>
                </a:xfrm>
                <a:custGeom>
                  <a:gdLst>
                    <a:gd name="connsiteX0" fmla="*/ 75987 w 1004863"/>
                    <a:gd name="connsiteY0" fmla="*/ 466766 h 1451467"/>
                    <a:gd name="connsiteX1" fmla="*/ 159725 w 1004863"/>
                    <a:gd name="connsiteY1" fmla="*/ 438853 h 1451467"/>
                    <a:gd name="connsiteX2" fmla="*/ 187638 w 1004863"/>
                    <a:gd name="connsiteY2" fmla="*/ 327202 h 1451467"/>
                    <a:gd name="connsiteX3" fmla="*/ 215551 w 1004863"/>
                    <a:gd name="connsiteY3" fmla="*/ 383028 h 1451467"/>
                    <a:gd name="connsiteX4" fmla="*/ 355115 w 1004863"/>
                    <a:gd name="connsiteY4" fmla="*/ 75987 h 1451467"/>
                    <a:gd name="connsiteX5" fmla="*/ 466767 w 1004863"/>
                    <a:gd name="connsiteY5" fmla="*/ 75987 h 1451467"/>
                    <a:gd name="connsiteX6" fmla="*/ 913373 w 1004863"/>
                    <a:gd name="connsiteY6" fmla="*/ 355115 h 1451467"/>
                    <a:gd name="connsiteX7" fmla="*/ 941285 w 1004863"/>
                    <a:gd name="connsiteY7" fmla="*/ 522592 h 1451467"/>
                    <a:gd name="connsiteX8" fmla="*/ 885460 w 1004863"/>
                    <a:gd name="connsiteY8" fmla="*/ 550505 h 1451467"/>
                    <a:gd name="connsiteX9" fmla="*/ 773808 w 1004863"/>
                    <a:gd name="connsiteY9" fmla="*/ 801720 h 1451467"/>
                    <a:gd name="connsiteX10" fmla="*/ 829634 w 1004863"/>
                    <a:gd name="connsiteY10" fmla="*/ 773808 h 1451467"/>
                    <a:gd name="connsiteX11" fmla="*/ 885460 w 1004863"/>
                    <a:gd name="connsiteY11" fmla="*/ 913372 h 1451467"/>
                    <a:gd name="connsiteX12" fmla="*/ 801721 w 1004863"/>
                    <a:gd name="connsiteY12" fmla="*/ 969197 h 1451467"/>
                    <a:gd name="connsiteX13" fmla="*/ 913373 w 1004863"/>
                    <a:gd name="connsiteY13" fmla="*/ 1136674 h 1451467"/>
                    <a:gd name="connsiteX14" fmla="*/ 829634 w 1004863"/>
                    <a:gd name="connsiteY14" fmla="*/ 1192500 h 1451467"/>
                    <a:gd name="connsiteX15" fmla="*/ 801721 w 1004863"/>
                    <a:gd name="connsiteY15" fmla="*/ 1248326 h 1451467"/>
                    <a:gd name="connsiteX16" fmla="*/ 690070 w 1004863"/>
                    <a:gd name="connsiteY16" fmla="*/ 1276239 h 1451467"/>
                    <a:gd name="connsiteX17" fmla="*/ 662157 w 1004863"/>
                    <a:gd name="connsiteY17" fmla="*/ 1359977 h 1451467"/>
                    <a:gd name="connsiteX18" fmla="*/ 578418 w 1004863"/>
                    <a:gd name="connsiteY18" fmla="*/ 1387890 h 1451467"/>
                    <a:gd name="connsiteX19" fmla="*/ 550505 w 1004863"/>
                    <a:gd name="connsiteY19" fmla="*/ 1304151 h 1451467"/>
                    <a:gd name="connsiteX20" fmla="*/ 438854 w 1004863"/>
                    <a:gd name="connsiteY20" fmla="*/ 1387890 h 1451467"/>
                    <a:gd name="connsiteX21" fmla="*/ 243464 w 1004863"/>
                    <a:gd name="connsiteY21" fmla="*/ 1220413 h 1451467"/>
                    <a:gd name="connsiteX22" fmla="*/ 131812 w 1004863"/>
                    <a:gd name="connsiteY22" fmla="*/ 1080849 h 1451467"/>
                    <a:gd name="connsiteX23" fmla="*/ 243464 w 1004863"/>
                    <a:gd name="connsiteY23" fmla="*/ 941285 h 1451467"/>
                    <a:gd name="connsiteX24" fmla="*/ 131812 w 1004863"/>
                    <a:gd name="connsiteY24" fmla="*/ 885459 h 1451467"/>
                    <a:gd name="connsiteX25" fmla="*/ 103900 w 1004863"/>
                    <a:gd name="connsiteY25" fmla="*/ 745895 h 1451467"/>
                    <a:gd name="connsiteX26" fmla="*/ 131812 w 1004863"/>
                    <a:gd name="connsiteY26" fmla="*/ 717982 h 1451467"/>
                    <a:gd name="connsiteX27" fmla="*/ 75987 w 1004863"/>
                    <a:gd name="connsiteY27" fmla="*/ 634243 h 1451467"/>
                    <a:gd name="connsiteX28" fmla="*/ 131812 w 1004863"/>
                    <a:gd name="connsiteY28" fmla="*/ 550505 h 1451467"/>
                    <a:gd name="connsiteX29" fmla="*/ 75987 w 1004863"/>
                    <a:gd name="connsiteY29" fmla="*/ 466766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004863" h="1451467">
                      <a:moveTo>
                        <a:pt x="75987" y="466766"/>
                      </a:moveTo>
                      <a:lnTo>
                        <a:pt x="159725" y="438853"/>
                      </a:lnTo>
                      <a:lnTo>
                        <a:pt x="187638" y="327202"/>
                      </a:lnTo>
                      <a:lnTo>
                        <a:pt x="215551" y="383028"/>
                      </a:lnTo>
                      <a:lnTo>
                        <a:pt x="355115" y="75987"/>
                      </a:lnTo>
                      <a:lnTo>
                        <a:pt x="466767" y="75987"/>
                      </a:lnTo>
                      <a:lnTo>
                        <a:pt x="913373" y="355115"/>
                      </a:lnTo>
                      <a:lnTo>
                        <a:pt x="941285" y="522592"/>
                      </a:lnTo>
                      <a:lnTo>
                        <a:pt x="885460" y="550505"/>
                      </a:lnTo>
                      <a:lnTo>
                        <a:pt x="773808" y="801720"/>
                      </a:lnTo>
                      <a:lnTo>
                        <a:pt x="829634" y="773808"/>
                      </a:lnTo>
                      <a:lnTo>
                        <a:pt x="885460" y="913372"/>
                      </a:lnTo>
                      <a:lnTo>
                        <a:pt x="801721" y="969197"/>
                      </a:lnTo>
                      <a:lnTo>
                        <a:pt x="913373" y="1136674"/>
                      </a:lnTo>
                      <a:lnTo>
                        <a:pt x="829634" y="1192500"/>
                      </a:lnTo>
                      <a:lnTo>
                        <a:pt x="801721" y="1248326"/>
                      </a:lnTo>
                      <a:lnTo>
                        <a:pt x="690070" y="1276239"/>
                      </a:lnTo>
                      <a:lnTo>
                        <a:pt x="662157" y="1359977"/>
                      </a:lnTo>
                      <a:lnTo>
                        <a:pt x="578418" y="1387890"/>
                      </a:lnTo>
                      <a:lnTo>
                        <a:pt x="550505" y="1304151"/>
                      </a:lnTo>
                      <a:lnTo>
                        <a:pt x="438854" y="1387890"/>
                      </a:lnTo>
                      <a:lnTo>
                        <a:pt x="243464" y="1220413"/>
                      </a:lnTo>
                      <a:lnTo>
                        <a:pt x="131812" y="1080849"/>
                      </a:lnTo>
                      <a:lnTo>
                        <a:pt x="243464" y="941285"/>
                      </a:lnTo>
                      <a:lnTo>
                        <a:pt x="131812" y="885459"/>
                      </a:lnTo>
                      <a:lnTo>
                        <a:pt x="103900" y="745895"/>
                      </a:lnTo>
                      <a:lnTo>
                        <a:pt x="131812" y="717982"/>
                      </a:lnTo>
                      <a:lnTo>
                        <a:pt x="75987" y="634243"/>
                      </a:lnTo>
                      <a:lnTo>
                        <a:pt x="131812" y="550505"/>
                      </a:lnTo>
                      <a:lnTo>
                        <a:pt x="75987" y="466766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82" name="Полилиния: фигура 24">
                  <a:extLst>
                    <a:ext uri="{FF2B5EF4-FFF2-40B4-BE49-F238E27FC236}">
                      <a16:creationId xmlns:a16="http://schemas.microsoft.com/office/drawing/2014/main" id="{526AB47A-581A-40A4-83AC-38BDD7A48AF7}"/>
                    </a:ext>
                  </a:extLst>
                </p:cNvPr>
                <p:cNvSpPr/>
                <p:nvPr/>
              </p:nvSpPr>
              <p:spPr>
                <a:xfrm>
                  <a:off x="5666078" y="375272"/>
                  <a:ext cx="1563120" cy="1563119"/>
                </a:xfrm>
                <a:custGeom>
                  <a:gdLst>
                    <a:gd name="connsiteX0" fmla="*/ 103900 w 1563120"/>
                    <a:gd name="connsiteY0" fmla="*/ 745895 h 1563118"/>
                    <a:gd name="connsiteX1" fmla="*/ 243464 w 1563120"/>
                    <a:gd name="connsiteY1" fmla="*/ 717982 h 1563118"/>
                    <a:gd name="connsiteX2" fmla="*/ 271377 w 1563120"/>
                    <a:gd name="connsiteY2" fmla="*/ 634243 h 1563118"/>
                    <a:gd name="connsiteX3" fmla="*/ 355115 w 1563120"/>
                    <a:gd name="connsiteY3" fmla="*/ 634243 h 1563118"/>
                    <a:gd name="connsiteX4" fmla="*/ 383028 w 1563120"/>
                    <a:gd name="connsiteY4" fmla="*/ 550505 h 1563118"/>
                    <a:gd name="connsiteX5" fmla="*/ 438854 w 1563120"/>
                    <a:gd name="connsiteY5" fmla="*/ 550505 h 1563118"/>
                    <a:gd name="connsiteX6" fmla="*/ 410941 w 1563120"/>
                    <a:gd name="connsiteY6" fmla="*/ 522592 h 1563118"/>
                    <a:gd name="connsiteX7" fmla="*/ 494680 w 1563120"/>
                    <a:gd name="connsiteY7" fmla="*/ 522592 h 1563118"/>
                    <a:gd name="connsiteX8" fmla="*/ 466767 w 1563120"/>
                    <a:gd name="connsiteY8" fmla="*/ 494679 h 1563118"/>
                    <a:gd name="connsiteX9" fmla="*/ 494680 w 1563120"/>
                    <a:gd name="connsiteY9" fmla="*/ 466766 h 1563118"/>
                    <a:gd name="connsiteX10" fmla="*/ 410941 w 1563120"/>
                    <a:gd name="connsiteY10" fmla="*/ 466766 h 1563118"/>
                    <a:gd name="connsiteX11" fmla="*/ 410941 w 1563120"/>
                    <a:gd name="connsiteY11" fmla="*/ 438853 h 1563118"/>
                    <a:gd name="connsiteX12" fmla="*/ 550505 w 1563120"/>
                    <a:gd name="connsiteY12" fmla="*/ 410941 h 1563118"/>
                    <a:gd name="connsiteX13" fmla="*/ 634244 w 1563120"/>
                    <a:gd name="connsiteY13" fmla="*/ 355115 h 1563118"/>
                    <a:gd name="connsiteX14" fmla="*/ 522593 w 1563120"/>
                    <a:gd name="connsiteY14" fmla="*/ 159725 h 1563118"/>
                    <a:gd name="connsiteX15" fmla="*/ 690070 w 1563120"/>
                    <a:gd name="connsiteY15" fmla="*/ 159725 h 1563118"/>
                    <a:gd name="connsiteX16" fmla="*/ 745895 w 1563120"/>
                    <a:gd name="connsiteY16" fmla="*/ 355115 h 1563118"/>
                    <a:gd name="connsiteX17" fmla="*/ 941285 w 1563120"/>
                    <a:gd name="connsiteY17" fmla="*/ 327202 h 1563118"/>
                    <a:gd name="connsiteX18" fmla="*/ 1025024 w 1563120"/>
                    <a:gd name="connsiteY18" fmla="*/ 243464 h 1563118"/>
                    <a:gd name="connsiteX19" fmla="*/ 1164588 w 1563120"/>
                    <a:gd name="connsiteY19" fmla="*/ 187638 h 1563118"/>
                    <a:gd name="connsiteX20" fmla="*/ 1108762 w 1563120"/>
                    <a:gd name="connsiteY20" fmla="*/ 103899 h 1563118"/>
                    <a:gd name="connsiteX21" fmla="*/ 1136675 w 1563120"/>
                    <a:gd name="connsiteY21" fmla="*/ 75987 h 1563118"/>
                    <a:gd name="connsiteX22" fmla="*/ 1220414 w 1563120"/>
                    <a:gd name="connsiteY22" fmla="*/ 215551 h 1563118"/>
                    <a:gd name="connsiteX23" fmla="*/ 1499543 w 1563120"/>
                    <a:gd name="connsiteY23" fmla="*/ 215551 h 1563118"/>
                    <a:gd name="connsiteX24" fmla="*/ 1499543 w 1563120"/>
                    <a:gd name="connsiteY24" fmla="*/ 243464 h 1563118"/>
                    <a:gd name="connsiteX25" fmla="*/ 1304153 w 1563120"/>
                    <a:gd name="connsiteY25" fmla="*/ 438853 h 1563118"/>
                    <a:gd name="connsiteX26" fmla="*/ 1359978 w 1563120"/>
                    <a:gd name="connsiteY26" fmla="*/ 466766 h 1563118"/>
                    <a:gd name="connsiteX27" fmla="*/ 1276240 w 1563120"/>
                    <a:gd name="connsiteY27" fmla="*/ 550505 h 1563118"/>
                    <a:gd name="connsiteX28" fmla="*/ 1304153 w 1563120"/>
                    <a:gd name="connsiteY28" fmla="*/ 606331 h 1563118"/>
                    <a:gd name="connsiteX29" fmla="*/ 1220414 w 1563120"/>
                    <a:gd name="connsiteY29" fmla="*/ 606331 h 1563118"/>
                    <a:gd name="connsiteX30" fmla="*/ 1192501 w 1563120"/>
                    <a:gd name="connsiteY30" fmla="*/ 745895 h 1563118"/>
                    <a:gd name="connsiteX31" fmla="*/ 1136675 w 1563120"/>
                    <a:gd name="connsiteY31" fmla="*/ 773808 h 1563118"/>
                    <a:gd name="connsiteX32" fmla="*/ 1108762 w 1563120"/>
                    <a:gd name="connsiteY32" fmla="*/ 801720 h 1563118"/>
                    <a:gd name="connsiteX33" fmla="*/ 1108762 w 1563120"/>
                    <a:gd name="connsiteY33" fmla="*/ 941285 h 1563118"/>
                    <a:gd name="connsiteX34" fmla="*/ 1025024 w 1563120"/>
                    <a:gd name="connsiteY34" fmla="*/ 913372 h 1563118"/>
                    <a:gd name="connsiteX35" fmla="*/ 1025024 w 1563120"/>
                    <a:gd name="connsiteY35" fmla="*/ 969197 h 1563118"/>
                    <a:gd name="connsiteX36" fmla="*/ 969198 w 1563120"/>
                    <a:gd name="connsiteY36" fmla="*/ 1025023 h 1563118"/>
                    <a:gd name="connsiteX37" fmla="*/ 969198 w 1563120"/>
                    <a:gd name="connsiteY37" fmla="*/ 1080849 h 1563118"/>
                    <a:gd name="connsiteX38" fmla="*/ 885460 w 1563120"/>
                    <a:gd name="connsiteY38" fmla="*/ 1108762 h 1563118"/>
                    <a:gd name="connsiteX39" fmla="*/ 969198 w 1563120"/>
                    <a:gd name="connsiteY39" fmla="*/ 1136674 h 1563118"/>
                    <a:gd name="connsiteX40" fmla="*/ 829634 w 1563120"/>
                    <a:gd name="connsiteY40" fmla="*/ 1220413 h 1563118"/>
                    <a:gd name="connsiteX41" fmla="*/ 801721 w 1563120"/>
                    <a:gd name="connsiteY41" fmla="*/ 1359977 h 1563118"/>
                    <a:gd name="connsiteX42" fmla="*/ 885460 w 1563120"/>
                    <a:gd name="connsiteY42" fmla="*/ 1387890 h 1563118"/>
                    <a:gd name="connsiteX43" fmla="*/ 829634 w 1563120"/>
                    <a:gd name="connsiteY43" fmla="*/ 1527454 h 1563118"/>
                    <a:gd name="connsiteX44" fmla="*/ 522593 w 1563120"/>
                    <a:gd name="connsiteY44" fmla="*/ 1359977 h 1563118"/>
                    <a:gd name="connsiteX45" fmla="*/ 410941 w 1563120"/>
                    <a:gd name="connsiteY45" fmla="*/ 1443716 h 1563118"/>
                    <a:gd name="connsiteX46" fmla="*/ 299290 w 1563120"/>
                    <a:gd name="connsiteY46" fmla="*/ 1276239 h 1563118"/>
                    <a:gd name="connsiteX47" fmla="*/ 159725 w 1563120"/>
                    <a:gd name="connsiteY47" fmla="*/ 1220413 h 1563118"/>
                    <a:gd name="connsiteX48" fmla="*/ 187638 w 1563120"/>
                    <a:gd name="connsiteY48" fmla="*/ 1025023 h 1563118"/>
                    <a:gd name="connsiteX49" fmla="*/ 75987 w 1563120"/>
                    <a:gd name="connsiteY49" fmla="*/ 913372 h 1563118"/>
                    <a:gd name="connsiteX50" fmla="*/ 103900 w 1563120"/>
                    <a:gd name="connsiteY50" fmla="*/ 857546 h 1563118"/>
                    <a:gd name="connsiteX51" fmla="*/ 103900 w 1563120"/>
                    <a:gd name="connsiteY51" fmla="*/ 745895 h 156311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1563120" h="1563118">
                      <a:moveTo>
                        <a:pt x="103900" y="745895"/>
                      </a:moveTo>
                      <a:lnTo>
                        <a:pt x="243464" y="717982"/>
                      </a:lnTo>
                      <a:lnTo>
                        <a:pt x="271377" y="634243"/>
                      </a:lnTo>
                      <a:lnTo>
                        <a:pt x="355115" y="634243"/>
                      </a:lnTo>
                      <a:lnTo>
                        <a:pt x="383028" y="550505"/>
                      </a:lnTo>
                      <a:lnTo>
                        <a:pt x="438854" y="550505"/>
                      </a:lnTo>
                      <a:lnTo>
                        <a:pt x="410941" y="522592"/>
                      </a:lnTo>
                      <a:lnTo>
                        <a:pt x="494680" y="522592"/>
                      </a:lnTo>
                      <a:lnTo>
                        <a:pt x="466767" y="494679"/>
                      </a:lnTo>
                      <a:lnTo>
                        <a:pt x="494680" y="466766"/>
                      </a:lnTo>
                      <a:lnTo>
                        <a:pt x="410941" y="466766"/>
                      </a:lnTo>
                      <a:lnTo>
                        <a:pt x="410941" y="438853"/>
                      </a:lnTo>
                      <a:lnTo>
                        <a:pt x="550505" y="410941"/>
                      </a:lnTo>
                      <a:lnTo>
                        <a:pt x="634244" y="355115"/>
                      </a:lnTo>
                      <a:lnTo>
                        <a:pt x="522593" y="159725"/>
                      </a:lnTo>
                      <a:lnTo>
                        <a:pt x="690070" y="159725"/>
                      </a:lnTo>
                      <a:lnTo>
                        <a:pt x="745895" y="355115"/>
                      </a:lnTo>
                      <a:lnTo>
                        <a:pt x="941285" y="327202"/>
                      </a:lnTo>
                      <a:lnTo>
                        <a:pt x="1025024" y="243464"/>
                      </a:lnTo>
                      <a:lnTo>
                        <a:pt x="1164588" y="187638"/>
                      </a:lnTo>
                      <a:lnTo>
                        <a:pt x="1108762" y="103899"/>
                      </a:lnTo>
                      <a:lnTo>
                        <a:pt x="1136675" y="75987"/>
                      </a:lnTo>
                      <a:lnTo>
                        <a:pt x="1220414" y="215551"/>
                      </a:lnTo>
                      <a:lnTo>
                        <a:pt x="1499543" y="215551"/>
                      </a:lnTo>
                      <a:lnTo>
                        <a:pt x="1499543" y="243464"/>
                      </a:lnTo>
                      <a:lnTo>
                        <a:pt x="1304153" y="438853"/>
                      </a:lnTo>
                      <a:lnTo>
                        <a:pt x="1359978" y="466766"/>
                      </a:lnTo>
                      <a:lnTo>
                        <a:pt x="1276240" y="550505"/>
                      </a:lnTo>
                      <a:lnTo>
                        <a:pt x="1304153" y="606331"/>
                      </a:lnTo>
                      <a:lnTo>
                        <a:pt x="1220414" y="606331"/>
                      </a:lnTo>
                      <a:lnTo>
                        <a:pt x="1192501" y="745895"/>
                      </a:lnTo>
                      <a:lnTo>
                        <a:pt x="1136675" y="773808"/>
                      </a:lnTo>
                      <a:lnTo>
                        <a:pt x="1108762" y="801720"/>
                      </a:lnTo>
                      <a:lnTo>
                        <a:pt x="1108762" y="941285"/>
                      </a:lnTo>
                      <a:lnTo>
                        <a:pt x="1025024" y="913372"/>
                      </a:lnTo>
                      <a:lnTo>
                        <a:pt x="1025024" y="969197"/>
                      </a:lnTo>
                      <a:lnTo>
                        <a:pt x="969198" y="1025023"/>
                      </a:lnTo>
                      <a:lnTo>
                        <a:pt x="969198" y="1080849"/>
                      </a:lnTo>
                      <a:lnTo>
                        <a:pt x="885460" y="1108762"/>
                      </a:lnTo>
                      <a:lnTo>
                        <a:pt x="969198" y="1136674"/>
                      </a:lnTo>
                      <a:lnTo>
                        <a:pt x="829634" y="1220413"/>
                      </a:lnTo>
                      <a:lnTo>
                        <a:pt x="801721" y="1359977"/>
                      </a:lnTo>
                      <a:lnTo>
                        <a:pt x="885460" y="1387890"/>
                      </a:lnTo>
                      <a:lnTo>
                        <a:pt x="829634" y="1527454"/>
                      </a:lnTo>
                      <a:lnTo>
                        <a:pt x="522593" y="1359977"/>
                      </a:lnTo>
                      <a:lnTo>
                        <a:pt x="410941" y="1443716"/>
                      </a:lnTo>
                      <a:lnTo>
                        <a:pt x="299290" y="1276239"/>
                      </a:lnTo>
                      <a:lnTo>
                        <a:pt x="159725" y="1220413"/>
                      </a:lnTo>
                      <a:lnTo>
                        <a:pt x="187638" y="1025023"/>
                      </a:lnTo>
                      <a:lnTo>
                        <a:pt x="75987" y="913372"/>
                      </a:lnTo>
                      <a:lnTo>
                        <a:pt x="103900" y="857546"/>
                      </a:lnTo>
                      <a:lnTo>
                        <a:pt x="103900" y="745895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83" name="Полилиния: фигура 25">
                  <a:extLst>
                    <a:ext uri="{FF2B5EF4-FFF2-40B4-BE49-F238E27FC236}">
                      <a16:creationId xmlns:a16="http://schemas.microsoft.com/office/drawing/2014/main" id="{A2B476F6-D60F-4B69-A8FA-AD10AEF16F47}"/>
                    </a:ext>
                  </a:extLst>
                </p:cNvPr>
                <p:cNvSpPr/>
                <p:nvPr/>
              </p:nvSpPr>
              <p:spPr>
                <a:xfrm>
                  <a:off x="3153920" y="2652959"/>
                  <a:ext cx="1842249" cy="1674770"/>
                </a:xfrm>
                <a:custGeom>
                  <a:gdLst>
                    <a:gd name="connsiteX0" fmla="*/ 243464 w 1842249"/>
                    <a:gd name="connsiteY0" fmla="*/ 578418 h 1674770"/>
                    <a:gd name="connsiteX1" fmla="*/ 327202 w 1842249"/>
                    <a:gd name="connsiteY1" fmla="*/ 606331 h 1674770"/>
                    <a:gd name="connsiteX2" fmla="*/ 494680 w 1842249"/>
                    <a:gd name="connsiteY2" fmla="*/ 466766 h 1674770"/>
                    <a:gd name="connsiteX3" fmla="*/ 662157 w 1842249"/>
                    <a:gd name="connsiteY3" fmla="*/ 522592 h 1674770"/>
                    <a:gd name="connsiteX4" fmla="*/ 745896 w 1842249"/>
                    <a:gd name="connsiteY4" fmla="*/ 410941 h 1674770"/>
                    <a:gd name="connsiteX5" fmla="*/ 829634 w 1842249"/>
                    <a:gd name="connsiteY5" fmla="*/ 438853 h 1674770"/>
                    <a:gd name="connsiteX6" fmla="*/ 885460 w 1842249"/>
                    <a:gd name="connsiteY6" fmla="*/ 383028 h 1674770"/>
                    <a:gd name="connsiteX7" fmla="*/ 941286 w 1842249"/>
                    <a:gd name="connsiteY7" fmla="*/ 187638 h 1674770"/>
                    <a:gd name="connsiteX8" fmla="*/ 997111 w 1842249"/>
                    <a:gd name="connsiteY8" fmla="*/ 215551 h 1674770"/>
                    <a:gd name="connsiteX9" fmla="*/ 1025024 w 1842249"/>
                    <a:gd name="connsiteY9" fmla="*/ 103899 h 1674770"/>
                    <a:gd name="connsiteX10" fmla="*/ 1080850 w 1842249"/>
                    <a:gd name="connsiteY10" fmla="*/ 75987 h 1674770"/>
                    <a:gd name="connsiteX11" fmla="*/ 1052937 w 1842249"/>
                    <a:gd name="connsiteY11" fmla="*/ 187638 h 1674770"/>
                    <a:gd name="connsiteX12" fmla="*/ 1108763 w 1842249"/>
                    <a:gd name="connsiteY12" fmla="*/ 271376 h 1674770"/>
                    <a:gd name="connsiteX13" fmla="*/ 1108763 w 1842249"/>
                    <a:gd name="connsiteY13" fmla="*/ 438853 h 1674770"/>
                    <a:gd name="connsiteX14" fmla="*/ 1164588 w 1842249"/>
                    <a:gd name="connsiteY14" fmla="*/ 466766 h 1674770"/>
                    <a:gd name="connsiteX15" fmla="*/ 1192501 w 1842249"/>
                    <a:gd name="connsiteY15" fmla="*/ 634243 h 1674770"/>
                    <a:gd name="connsiteX16" fmla="*/ 1527456 w 1842249"/>
                    <a:gd name="connsiteY16" fmla="*/ 801720 h 1674770"/>
                    <a:gd name="connsiteX17" fmla="*/ 1555369 w 1842249"/>
                    <a:gd name="connsiteY17" fmla="*/ 885459 h 1674770"/>
                    <a:gd name="connsiteX18" fmla="*/ 1667020 w 1842249"/>
                    <a:gd name="connsiteY18" fmla="*/ 913372 h 1674770"/>
                    <a:gd name="connsiteX19" fmla="*/ 1778672 w 1842249"/>
                    <a:gd name="connsiteY19" fmla="*/ 857546 h 1674770"/>
                    <a:gd name="connsiteX20" fmla="*/ 1555369 w 1842249"/>
                    <a:gd name="connsiteY20" fmla="*/ 1337647 h 1674770"/>
                    <a:gd name="connsiteX21" fmla="*/ 1611194 w 1842249"/>
                    <a:gd name="connsiteY21" fmla="*/ 1365560 h 1674770"/>
                    <a:gd name="connsiteX22" fmla="*/ 1449300 w 1842249"/>
                    <a:gd name="connsiteY22" fmla="*/ 1622358 h 1674770"/>
                    <a:gd name="connsiteX23" fmla="*/ 913373 w 1842249"/>
                    <a:gd name="connsiteY23" fmla="*/ 1332065 h 1674770"/>
                    <a:gd name="connsiteX24" fmla="*/ 857547 w 1842249"/>
                    <a:gd name="connsiteY24" fmla="*/ 1387890 h 1674770"/>
                    <a:gd name="connsiteX25" fmla="*/ 857547 w 1842249"/>
                    <a:gd name="connsiteY25" fmla="*/ 1359977 h 1674770"/>
                    <a:gd name="connsiteX26" fmla="*/ 745896 w 1842249"/>
                    <a:gd name="connsiteY26" fmla="*/ 1471629 h 1674770"/>
                    <a:gd name="connsiteX27" fmla="*/ 690070 w 1842249"/>
                    <a:gd name="connsiteY27" fmla="*/ 1415803 h 1674770"/>
                    <a:gd name="connsiteX28" fmla="*/ 410941 w 1842249"/>
                    <a:gd name="connsiteY28" fmla="*/ 1471629 h 1674770"/>
                    <a:gd name="connsiteX29" fmla="*/ 410941 w 1842249"/>
                    <a:gd name="connsiteY29" fmla="*/ 1415803 h 1674770"/>
                    <a:gd name="connsiteX30" fmla="*/ 494680 w 1842249"/>
                    <a:gd name="connsiteY30" fmla="*/ 1332065 h 1674770"/>
                    <a:gd name="connsiteX31" fmla="*/ 466767 w 1842249"/>
                    <a:gd name="connsiteY31" fmla="*/ 1052936 h 1674770"/>
                    <a:gd name="connsiteX32" fmla="*/ 355115 w 1842249"/>
                    <a:gd name="connsiteY32" fmla="*/ 1080849 h 1674770"/>
                    <a:gd name="connsiteX33" fmla="*/ 327202 w 1842249"/>
                    <a:gd name="connsiteY33" fmla="*/ 1220413 h 1674770"/>
                    <a:gd name="connsiteX34" fmla="*/ 271377 w 1842249"/>
                    <a:gd name="connsiteY34" fmla="*/ 1220413 h 1674770"/>
                    <a:gd name="connsiteX35" fmla="*/ 131812 w 1842249"/>
                    <a:gd name="connsiteY35" fmla="*/ 1359977 h 1674770"/>
                    <a:gd name="connsiteX36" fmla="*/ 131812 w 1842249"/>
                    <a:gd name="connsiteY36" fmla="*/ 1276239 h 1674770"/>
                    <a:gd name="connsiteX37" fmla="*/ 159725 w 1842249"/>
                    <a:gd name="connsiteY37" fmla="*/ 1248326 h 1674770"/>
                    <a:gd name="connsiteX38" fmla="*/ 187638 w 1842249"/>
                    <a:gd name="connsiteY38" fmla="*/ 1192500 h 1674770"/>
                    <a:gd name="connsiteX39" fmla="*/ 75987 w 1842249"/>
                    <a:gd name="connsiteY39" fmla="*/ 969198 h 1674770"/>
                    <a:gd name="connsiteX40" fmla="*/ 215551 w 1842249"/>
                    <a:gd name="connsiteY40" fmla="*/ 913372 h 1674770"/>
                    <a:gd name="connsiteX41" fmla="*/ 159725 w 1842249"/>
                    <a:gd name="connsiteY41" fmla="*/ 829633 h 1674770"/>
                    <a:gd name="connsiteX42" fmla="*/ 215551 w 1842249"/>
                    <a:gd name="connsiteY42" fmla="*/ 773808 h 1674770"/>
                    <a:gd name="connsiteX43" fmla="*/ 243464 w 1842249"/>
                    <a:gd name="connsiteY43" fmla="*/ 578418 h 167477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842248" h="1674769">
                      <a:moveTo>
                        <a:pt x="243464" y="578418"/>
                      </a:moveTo>
                      <a:lnTo>
                        <a:pt x="327202" y="606331"/>
                      </a:lnTo>
                      <a:lnTo>
                        <a:pt x="494680" y="466766"/>
                      </a:lnTo>
                      <a:lnTo>
                        <a:pt x="662157" y="522592"/>
                      </a:lnTo>
                      <a:lnTo>
                        <a:pt x="745896" y="410941"/>
                      </a:lnTo>
                      <a:lnTo>
                        <a:pt x="829634" y="438853"/>
                      </a:lnTo>
                      <a:lnTo>
                        <a:pt x="885460" y="383028"/>
                      </a:lnTo>
                      <a:lnTo>
                        <a:pt x="941286" y="187638"/>
                      </a:lnTo>
                      <a:lnTo>
                        <a:pt x="997111" y="215551"/>
                      </a:lnTo>
                      <a:lnTo>
                        <a:pt x="1025024" y="103899"/>
                      </a:lnTo>
                      <a:lnTo>
                        <a:pt x="1080850" y="75987"/>
                      </a:lnTo>
                      <a:lnTo>
                        <a:pt x="1052937" y="187638"/>
                      </a:lnTo>
                      <a:lnTo>
                        <a:pt x="1108763" y="271376"/>
                      </a:lnTo>
                      <a:lnTo>
                        <a:pt x="1108763" y="438853"/>
                      </a:lnTo>
                      <a:lnTo>
                        <a:pt x="1164588" y="466766"/>
                      </a:lnTo>
                      <a:lnTo>
                        <a:pt x="1192501" y="634243"/>
                      </a:lnTo>
                      <a:lnTo>
                        <a:pt x="1527456" y="801720"/>
                      </a:lnTo>
                      <a:lnTo>
                        <a:pt x="1555369" y="885459"/>
                      </a:lnTo>
                      <a:lnTo>
                        <a:pt x="1667020" y="913372"/>
                      </a:lnTo>
                      <a:lnTo>
                        <a:pt x="1778672" y="857546"/>
                      </a:lnTo>
                      <a:lnTo>
                        <a:pt x="1555369" y="1337647"/>
                      </a:lnTo>
                      <a:lnTo>
                        <a:pt x="1611194" y="1365560"/>
                      </a:lnTo>
                      <a:lnTo>
                        <a:pt x="1449300" y="1622358"/>
                      </a:lnTo>
                      <a:lnTo>
                        <a:pt x="913373" y="1332065"/>
                      </a:lnTo>
                      <a:lnTo>
                        <a:pt x="857547" y="1387890"/>
                      </a:lnTo>
                      <a:lnTo>
                        <a:pt x="857547" y="1359977"/>
                      </a:lnTo>
                      <a:lnTo>
                        <a:pt x="745896" y="1471629"/>
                      </a:lnTo>
                      <a:lnTo>
                        <a:pt x="690070" y="1415803"/>
                      </a:lnTo>
                      <a:lnTo>
                        <a:pt x="410941" y="1471629"/>
                      </a:lnTo>
                      <a:lnTo>
                        <a:pt x="410941" y="1415803"/>
                      </a:lnTo>
                      <a:lnTo>
                        <a:pt x="494680" y="1332065"/>
                      </a:lnTo>
                      <a:lnTo>
                        <a:pt x="466767" y="1052936"/>
                      </a:lnTo>
                      <a:lnTo>
                        <a:pt x="355115" y="1080849"/>
                      </a:lnTo>
                      <a:lnTo>
                        <a:pt x="327202" y="1220413"/>
                      </a:lnTo>
                      <a:lnTo>
                        <a:pt x="271377" y="1220413"/>
                      </a:lnTo>
                      <a:lnTo>
                        <a:pt x="131812" y="1359977"/>
                      </a:lnTo>
                      <a:lnTo>
                        <a:pt x="131812" y="1276239"/>
                      </a:lnTo>
                      <a:lnTo>
                        <a:pt x="159725" y="1248326"/>
                      </a:lnTo>
                      <a:lnTo>
                        <a:pt x="187638" y="1192500"/>
                      </a:lnTo>
                      <a:lnTo>
                        <a:pt x="75987" y="969198"/>
                      </a:lnTo>
                      <a:lnTo>
                        <a:pt x="215551" y="913372"/>
                      </a:lnTo>
                      <a:lnTo>
                        <a:pt x="159725" y="829633"/>
                      </a:lnTo>
                      <a:lnTo>
                        <a:pt x="215551" y="773808"/>
                      </a:lnTo>
                      <a:lnTo>
                        <a:pt x="243464" y="578418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84" name="Полилиния: фигура 26">
                  <a:extLst>
                    <a:ext uri="{FF2B5EF4-FFF2-40B4-BE49-F238E27FC236}">
                      <a16:creationId xmlns:a16="http://schemas.microsoft.com/office/drawing/2014/main" id="{D4948940-3D04-4D03-AB3F-D8548495811E}"/>
                    </a:ext>
                  </a:extLst>
                </p:cNvPr>
                <p:cNvSpPr/>
                <p:nvPr/>
              </p:nvSpPr>
              <p:spPr>
                <a:xfrm>
                  <a:off x="4270435" y="5086959"/>
                  <a:ext cx="2009726" cy="1451467"/>
                </a:xfrm>
                <a:custGeom>
                  <a:gdLst>
                    <a:gd name="connsiteX0" fmla="*/ 969198 w 2009726"/>
                    <a:gd name="connsiteY0" fmla="*/ 517010 h 1451467"/>
                    <a:gd name="connsiteX1" fmla="*/ 969198 w 2009726"/>
                    <a:gd name="connsiteY1" fmla="*/ 544922 h 1451467"/>
                    <a:gd name="connsiteX2" fmla="*/ 997111 w 2009726"/>
                    <a:gd name="connsiteY2" fmla="*/ 517010 h 1451467"/>
                    <a:gd name="connsiteX3" fmla="*/ 969198 w 2009726"/>
                    <a:gd name="connsiteY3" fmla="*/ 517010 h 1451467"/>
                    <a:gd name="connsiteX4" fmla="*/ 829634 w 2009726"/>
                    <a:gd name="connsiteY4" fmla="*/ 544922 h 1451467"/>
                    <a:gd name="connsiteX5" fmla="*/ 829634 w 2009726"/>
                    <a:gd name="connsiteY5" fmla="*/ 572835 h 1451467"/>
                    <a:gd name="connsiteX6" fmla="*/ 885460 w 2009726"/>
                    <a:gd name="connsiteY6" fmla="*/ 600748 h 1451467"/>
                    <a:gd name="connsiteX7" fmla="*/ 885460 w 2009726"/>
                    <a:gd name="connsiteY7" fmla="*/ 572835 h 1451467"/>
                    <a:gd name="connsiteX8" fmla="*/ 829634 w 2009726"/>
                    <a:gd name="connsiteY8" fmla="*/ 544922 h 1451467"/>
                    <a:gd name="connsiteX9" fmla="*/ 717983 w 2009726"/>
                    <a:gd name="connsiteY9" fmla="*/ 489097 h 1451467"/>
                    <a:gd name="connsiteX10" fmla="*/ 717983 w 2009726"/>
                    <a:gd name="connsiteY10" fmla="*/ 517010 h 1451467"/>
                    <a:gd name="connsiteX11" fmla="*/ 745895 w 2009726"/>
                    <a:gd name="connsiteY11" fmla="*/ 517010 h 1451467"/>
                    <a:gd name="connsiteX12" fmla="*/ 745895 w 2009726"/>
                    <a:gd name="connsiteY12" fmla="*/ 489097 h 1451467"/>
                    <a:gd name="connsiteX13" fmla="*/ 717983 w 2009726"/>
                    <a:gd name="connsiteY13" fmla="*/ 489097 h 1451467"/>
                    <a:gd name="connsiteX14" fmla="*/ 857547 w 2009726"/>
                    <a:gd name="connsiteY14" fmla="*/ 489097 h 1451467"/>
                    <a:gd name="connsiteX15" fmla="*/ 885460 w 2009726"/>
                    <a:gd name="connsiteY15" fmla="*/ 489097 h 1451467"/>
                    <a:gd name="connsiteX16" fmla="*/ 969198 w 2009726"/>
                    <a:gd name="connsiteY16" fmla="*/ 461184 h 1451467"/>
                    <a:gd name="connsiteX17" fmla="*/ 941285 w 2009726"/>
                    <a:gd name="connsiteY17" fmla="*/ 433271 h 1451467"/>
                    <a:gd name="connsiteX18" fmla="*/ 857547 w 2009726"/>
                    <a:gd name="connsiteY18" fmla="*/ 489097 h 1451467"/>
                    <a:gd name="connsiteX19" fmla="*/ 75987 w 2009726"/>
                    <a:gd name="connsiteY19" fmla="*/ 768225 h 1451467"/>
                    <a:gd name="connsiteX20" fmla="*/ 215551 w 2009726"/>
                    <a:gd name="connsiteY20" fmla="*/ 634243 h 1451467"/>
                    <a:gd name="connsiteX21" fmla="*/ 494680 w 2009726"/>
                    <a:gd name="connsiteY21" fmla="*/ 494679 h 1451467"/>
                    <a:gd name="connsiteX22" fmla="*/ 522593 w 2009726"/>
                    <a:gd name="connsiteY22" fmla="*/ 466766 h 1451467"/>
                    <a:gd name="connsiteX23" fmla="*/ 466767 w 2009726"/>
                    <a:gd name="connsiteY23" fmla="*/ 438853 h 1451467"/>
                    <a:gd name="connsiteX24" fmla="*/ 684487 w 2009726"/>
                    <a:gd name="connsiteY24" fmla="*/ 75987 h 1451467"/>
                    <a:gd name="connsiteX25" fmla="*/ 1276240 w 2009726"/>
                    <a:gd name="connsiteY25" fmla="*/ 444436 h 1451467"/>
                    <a:gd name="connsiteX26" fmla="*/ 1304153 w 2009726"/>
                    <a:gd name="connsiteY26" fmla="*/ 304872 h 1451467"/>
                    <a:gd name="connsiteX27" fmla="*/ 1359978 w 2009726"/>
                    <a:gd name="connsiteY27" fmla="*/ 276959 h 1451467"/>
                    <a:gd name="connsiteX28" fmla="*/ 1415804 w 2009726"/>
                    <a:gd name="connsiteY28" fmla="*/ 332785 h 1451467"/>
                    <a:gd name="connsiteX29" fmla="*/ 1415804 w 2009726"/>
                    <a:gd name="connsiteY29" fmla="*/ 249046 h 1451467"/>
                    <a:gd name="connsiteX30" fmla="*/ 1499543 w 2009726"/>
                    <a:gd name="connsiteY30" fmla="*/ 360697 h 1451467"/>
                    <a:gd name="connsiteX31" fmla="*/ 1555369 w 2009726"/>
                    <a:gd name="connsiteY31" fmla="*/ 332785 h 1451467"/>
                    <a:gd name="connsiteX32" fmla="*/ 1611194 w 2009726"/>
                    <a:gd name="connsiteY32" fmla="*/ 444436 h 1451467"/>
                    <a:gd name="connsiteX33" fmla="*/ 1918236 w 2009726"/>
                    <a:gd name="connsiteY33" fmla="*/ 634243 h 1451467"/>
                    <a:gd name="connsiteX34" fmla="*/ 1694933 w 2009726"/>
                    <a:gd name="connsiteY34" fmla="*/ 1164587 h 1451467"/>
                    <a:gd name="connsiteX35" fmla="*/ 1778671 w 2009726"/>
                    <a:gd name="connsiteY35" fmla="*/ 1220413 h 1451467"/>
                    <a:gd name="connsiteX36" fmla="*/ 1667020 w 2009726"/>
                    <a:gd name="connsiteY36" fmla="*/ 1220413 h 1451467"/>
                    <a:gd name="connsiteX37" fmla="*/ 1750759 w 2009726"/>
                    <a:gd name="connsiteY37" fmla="*/ 801720 h 1451467"/>
                    <a:gd name="connsiteX38" fmla="*/ 1694933 w 2009726"/>
                    <a:gd name="connsiteY38" fmla="*/ 801720 h 1451467"/>
                    <a:gd name="connsiteX39" fmla="*/ 1722846 w 2009726"/>
                    <a:gd name="connsiteY39" fmla="*/ 885459 h 1451467"/>
                    <a:gd name="connsiteX40" fmla="*/ 1611194 w 2009726"/>
                    <a:gd name="connsiteY40" fmla="*/ 969197 h 1451467"/>
                    <a:gd name="connsiteX41" fmla="*/ 1611194 w 2009726"/>
                    <a:gd name="connsiteY41" fmla="*/ 1136674 h 1451467"/>
                    <a:gd name="connsiteX42" fmla="*/ 1555369 w 2009726"/>
                    <a:gd name="connsiteY42" fmla="*/ 1164587 h 1451467"/>
                    <a:gd name="connsiteX43" fmla="*/ 1583281 w 2009726"/>
                    <a:gd name="connsiteY43" fmla="*/ 997110 h 1451467"/>
                    <a:gd name="connsiteX44" fmla="*/ 1527456 w 2009726"/>
                    <a:gd name="connsiteY44" fmla="*/ 997110 h 1451467"/>
                    <a:gd name="connsiteX45" fmla="*/ 1499543 w 2009726"/>
                    <a:gd name="connsiteY45" fmla="*/ 857546 h 1451467"/>
                    <a:gd name="connsiteX46" fmla="*/ 1304153 w 2009726"/>
                    <a:gd name="connsiteY46" fmla="*/ 941285 h 1451467"/>
                    <a:gd name="connsiteX47" fmla="*/ 1304153 w 2009726"/>
                    <a:gd name="connsiteY47" fmla="*/ 857546 h 1451467"/>
                    <a:gd name="connsiteX48" fmla="*/ 1136676 w 2009726"/>
                    <a:gd name="connsiteY48" fmla="*/ 690069 h 1451467"/>
                    <a:gd name="connsiteX49" fmla="*/ 1164588 w 2009726"/>
                    <a:gd name="connsiteY49" fmla="*/ 634243 h 1451467"/>
                    <a:gd name="connsiteX50" fmla="*/ 1108763 w 2009726"/>
                    <a:gd name="connsiteY50" fmla="*/ 578418 h 1451467"/>
                    <a:gd name="connsiteX51" fmla="*/ 1108763 w 2009726"/>
                    <a:gd name="connsiteY51" fmla="*/ 522592 h 1451467"/>
                    <a:gd name="connsiteX52" fmla="*/ 1080850 w 2009726"/>
                    <a:gd name="connsiteY52" fmla="*/ 550505 h 1451467"/>
                    <a:gd name="connsiteX53" fmla="*/ 1052937 w 2009726"/>
                    <a:gd name="connsiteY53" fmla="*/ 745895 h 1451467"/>
                    <a:gd name="connsiteX54" fmla="*/ 997111 w 2009726"/>
                    <a:gd name="connsiteY54" fmla="*/ 662156 h 1451467"/>
                    <a:gd name="connsiteX55" fmla="*/ 913373 w 2009726"/>
                    <a:gd name="connsiteY55" fmla="*/ 690069 h 1451467"/>
                    <a:gd name="connsiteX56" fmla="*/ 829634 w 2009726"/>
                    <a:gd name="connsiteY56" fmla="*/ 857546 h 1451467"/>
                    <a:gd name="connsiteX57" fmla="*/ 801721 w 2009726"/>
                    <a:gd name="connsiteY57" fmla="*/ 885459 h 1451467"/>
                    <a:gd name="connsiteX58" fmla="*/ 801721 w 2009726"/>
                    <a:gd name="connsiteY58" fmla="*/ 969197 h 1451467"/>
                    <a:gd name="connsiteX59" fmla="*/ 550505 w 2009726"/>
                    <a:gd name="connsiteY59" fmla="*/ 997110 h 1451467"/>
                    <a:gd name="connsiteX60" fmla="*/ 438854 w 2009726"/>
                    <a:gd name="connsiteY60" fmla="*/ 1108762 h 1451467"/>
                    <a:gd name="connsiteX61" fmla="*/ 410941 w 2009726"/>
                    <a:gd name="connsiteY61" fmla="*/ 1164587 h 1451467"/>
                    <a:gd name="connsiteX62" fmla="*/ 327202 w 2009726"/>
                    <a:gd name="connsiteY62" fmla="*/ 1108762 h 1451467"/>
                    <a:gd name="connsiteX63" fmla="*/ 355115 w 2009726"/>
                    <a:gd name="connsiteY63" fmla="*/ 1164587 h 1451467"/>
                    <a:gd name="connsiteX64" fmla="*/ 243464 w 2009726"/>
                    <a:gd name="connsiteY64" fmla="*/ 1052936 h 1451467"/>
                    <a:gd name="connsiteX65" fmla="*/ 271377 w 2009726"/>
                    <a:gd name="connsiteY65" fmla="*/ 1108762 h 1451467"/>
                    <a:gd name="connsiteX66" fmla="*/ 215551 w 2009726"/>
                    <a:gd name="connsiteY66" fmla="*/ 1108762 h 1451467"/>
                    <a:gd name="connsiteX67" fmla="*/ 243464 w 2009726"/>
                    <a:gd name="connsiteY67" fmla="*/ 997110 h 1451467"/>
                    <a:gd name="connsiteX68" fmla="*/ 187638 w 2009726"/>
                    <a:gd name="connsiteY68" fmla="*/ 1025023 h 1451467"/>
                    <a:gd name="connsiteX69" fmla="*/ 159725 w 2009726"/>
                    <a:gd name="connsiteY69" fmla="*/ 829633 h 1451467"/>
                    <a:gd name="connsiteX70" fmla="*/ 75987 w 2009726"/>
                    <a:gd name="connsiteY70" fmla="*/ 768225 h 1451467"/>
                    <a:gd name="connsiteX71" fmla="*/ 466767 w 2009726"/>
                    <a:gd name="connsiteY71" fmla="*/ 1131092 h 1451467"/>
                    <a:gd name="connsiteX72" fmla="*/ 662157 w 2009726"/>
                    <a:gd name="connsiteY72" fmla="*/ 1159005 h 1451467"/>
                    <a:gd name="connsiteX73" fmla="*/ 606331 w 2009726"/>
                    <a:gd name="connsiteY73" fmla="*/ 1298569 h 1451467"/>
                    <a:gd name="connsiteX74" fmla="*/ 606331 w 2009726"/>
                    <a:gd name="connsiteY74" fmla="*/ 1382307 h 1451467"/>
                    <a:gd name="connsiteX75" fmla="*/ 494680 w 2009726"/>
                    <a:gd name="connsiteY75" fmla="*/ 1382307 h 1451467"/>
                    <a:gd name="connsiteX76" fmla="*/ 550505 w 2009726"/>
                    <a:gd name="connsiteY76" fmla="*/ 1214830 h 1451467"/>
                    <a:gd name="connsiteX77" fmla="*/ 466767 w 2009726"/>
                    <a:gd name="connsiteY77" fmla="*/ 1131092 h 1451467"/>
                    <a:gd name="connsiteX78" fmla="*/ 1890323 w 2009726"/>
                    <a:gd name="connsiteY78" fmla="*/ 907789 h 1451467"/>
                    <a:gd name="connsiteX79" fmla="*/ 1918236 w 2009726"/>
                    <a:gd name="connsiteY79" fmla="*/ 879876 h 1451467"/>
                    <a:gd name="connsiteX80" fmla="*/ 1946149 w 2009726"/>
                    <a:gd name="connsiteY80" fmla="*/ 879876 h 1451467"/>
                    <a:gd name="connsiteX81" fmla="*/ 1946149 w 2009726"/>
                    <a:gd name="connsiteY81" fmla="*/ 907789 h 1451467"/>
                    <a:gd name="connsiteX82" fmla="*/ 1890323 w 2009726"/>
                    <a:gd name="connsiteY82" fmla="*/ 907789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009726" h="1451467">
                      <a:moveTo>
                        <a:pt x="969198" y="517010"/>
                      </a:moveTo>
                      <a:lnTo>
                        <a:pt x="969198" y="544922"/>
                      </a:lnTo>
                      <a:lnTo>
                        <a:pt x="997111" y="517010"/>
                      </a:lnTo>
                      <a:lnTo>
                        <a:pt x="969198" y="517010"/>
                      </a:lnTo>
                      <a:moveTo>
                        <a:pt x="829634" y="544922"/>
                      </a:moveTo>
                      <a:lnTo>
                        <a:pt x="829634" y="572835"/>
                      </a:lnTo>
                      <a:lnTo>
                        <a:pt x="885460" y="600748"/>
                      </a:lnTo>
                      <a:lnTo>
                        <a:pt x="885460" y="572835"/>
                      </a:lnTo>
                      <a:lnTo>
                        <a:pt x="829634" y="544922"/>
                      </a:lnTo>
                      <a:moveTo>
                        <a:pt x="717983" y="489097"/>
                      </a:moveTo>
                      <a:lnTo>
                        <a:pt x="717983" y="517010"/>
                      </a:lnTo>
                      <a:lnTo>
                        <a:pt x="745895" y="517010"/>
                      </a:lnTo>
                      <a:lnTo>
                        <a:pt x="745895" y="489097"/>
                      </a:lnTo>
                      <a:lnTo>
                        <a:pt x="717983" y="489097"/>
                      </a:lnTo>
                      <a:moveTo>
                        <a:pt x="857547" y="489097"/>
                      </a:moveTo>
                      <a:lnTo>
                        <a:pt x="885460" y="489097"/>
                      </a:lnTo>
                      <a:lnTo>
                        <a:pt x="969198" y="461184"/>
                      </a:lnTo>
                      <a:lnTo>
                        <a:pt x="941285" y="433271"/>
                      </a:lnTo>
                      <a:lnTo>
                        <a:pt x="857547" y="489097"/>
                      </a:lnTo>
                      <a:moveTo>
                        <a:pt x="75987" y="768225"/>
                      </a:moveTo>
                      <a:lnTo>
                        <a:pt x="215551" y="634243"/>
                      </a:lnTo>
                      <a:lnTo>
                        <a:pt x="494680" y="494679"/>
                      </a:lnTo>
                      <a:lnTo>
                        <a:pt x="522593" y="466766"/>
                      </a:lnTo>
                      <a:lnTo>
                        <a:pt x="466767" y="438853"/>
                      </a:lnTo>
                      <a:lnTo>
                        <a:pt x="684487" y="75987"/>
                      </a:lnTo>
                      <a:lnTo>
                        <a:pt x="1276240" y="444436"/>
                      </a:lnTo>
                      <a:lnTo>
                        <a:pt x="1304153" y="304872"/>
                      </a:lnTo>
                      <a:lnTo>
                        <a:pt x="1359978" y="276959"/>
                      </a:lnTo>
                      <a:lnTo>
                        <a:pt x="1415804" y="332785"/>
                      </a:lnTo>
                      <a:lnTo>
                        <a:pt x="1415804" y="249046"/>
                      </a:lnTo>
                      <a:lnTo>
                        <a:pt x="1499543" y="360697"/>
                      </a:lnTo>
                      <a:lnTo>
                        <a:pt x="1555369" y="332785"/>
                      </a:lnTo>
                      <a:lnTo>
                        <a:pt x="1611194" y="444436"/>
                      </a:lnTo>
                      <a:lnTo>
                        <a:pt x="1918236" y="634243"/>
                      </a:lnTo>
                      <a:lnTo>
                        <a:pt x="1694933" y="1164587"/>
                      </a:lnTo>
                      <a:lnTo>
                        <a:pt x="1778671" y="1220413"/>
                      </a:lnTo>
                      <a:lnTo>
                        <a:pt x="1667020" y="1220413"/>
                      </a:lnTo>
                      <a:lnTo>
                        <a:pt x="1750759" y="801720"/>
                      </a:lnTo>
                      <a:lnTo>
                        <a:pt x="1694933" y="801720"/>
                      </a:lnTo>
                      <a:lnTo>
                        <a:pt x="1722846" y="885459"/>
                      </a:lnTo>
                      <a:lnTo>
                        <a:pt x="1611194" y="969197"/>
                      </a:lnTo>
                      <a:lnTo>
                        <a:pt x="1611194" y="1136674"/>
                      </a:lnTo>
                      <a:lnTo>
                        <a:pt x="1555369" y="1164587"/>
                      </a:lnTo>
                      <a:lnTo>
                        <a:pt x="1583281" y="997110"/>
                      </a:lnTo>
                      <a:lnTo>
                        <a:pt x="1527456" y="997110"/>
                      </a:lnTo>
                      <a:lnTo>
                        <a:pt x="1499543" y="857546"/>
                      </a:lnTo>
                      <a:lnTo>
                        <a:pt x="1304153" y="941285"/>
                      </a:lnTo>
                      <a:lnTo>
                        <a:pt x="1304153" y="857546"/>
                      </a:lnTo>
                      <a:lnTo>
                        <a:pt x="1136676" y="690069"/>
                      </a:lnTo>
                      <a:lnTo>
                        <a:pt x="1164588" y="634243"/>
                      </a:lnTo>
                      <a:lnTo>
                        <a:pt x="1108763" y="578418"/>
                      </a:lnTo>
                      <a:lnTo>
                        <a:pt x="1108763" y="522592"/>
                      </a:lnTo>
                      <a:lnTo>
                        <a:pt x="1080850" y="550505"/>
                      </a:lnTo>
                      <a:lnTo>
                        <a:pt x="1052937" y="745895"/>
                      </a:lnTo>
                      <a:lnTo>
                        <a:pt x="997111" y="662156"/>
                      </a:lnTo>
                      <a:lnTo>
                        <a:pt x="913373" y="690069"/>
                      </a:lnTo>
                      <a:lnTo>
                        <a:pt x="829634" y="857546"/>
                      </a:lnTo>
                      <a:lnTo>
                        <a:pt x="801721" y="885459"/>
                      </a:lnTo>
                      <a:lnTo>
                        <a:pt x="801721" y="969197"/>
                      </a:lnTo>
                      <a:lnTo>
                        <a:pt x="550505" y="997110"/>
                      </a:lnTo>
                      <a:lnTo>
                        <a:pt x="438854" y="1108762"/>
                      </a:lnTo>
                      <a:lnTo>
                        <a:pt x="410941" y="1164587"/>
                      </a:lnTo>
                      <a:lnTo>
                        <a:pt x="327202" y="1108762"/>
                      </a:lnTo>
                      <a:lnTo>
                        <a:pt x="355115" y="1164587"/>
                      </a:lnTo>
                      <a:lnTo>
                        <a:pt x="243464" y="1052936"/>
                      </a:lnTo>
                      <a:lnTo>
                        <a:pt x="271377" y="1108762"/>
                      </a:lnTo>
                      <a:lnTo>
                        <a:pt x="215551" y="1108762"/>
                      </a:lnTo>
                      <a:lnTo>
                        <a:pt x="243464" y="997110"/>
                      </a:lnTo>
                      <a:lnTo>
                        <a:pt x="187638" y="1025023"/>
                      </a:lnTo>
                      <a:lnTo>
                        <a:pt x="159725" y="829633"/>
                      </a:lnTo>
                      <a:lnTo>
                        <a:pt x="75987" y="768225"/>
                      </a:lnTo>
                      <a:moveTo>
                        <a:pt x="466767" y="1131092"/>
                      </a:moveTo>
                      <a:lnTo>
                        <a:pt x="662157" y="1159005"/>
                      </a:lnTo>
                      <a:lnTo>
                        <a:pt x="606331" y="1298569"/>
                      </a:lnTo>
                      <a:lnTo>
                        <a:pt x="606331" y="1382307"/>
                      </a:lnTo>
                      <a:lnTo>
                        <a:pt x="494680" y="1382307"/>
                      </a:lnTo>
                      <a:lnTo>
                        <a:pt x="550505" y="1214830"/>
                      </a:lnTo>
                      <a:lnTo>
                        <a:pt x="466767" y="1131092"/>
                      </a:lnTo>
                      <a:moveTo>
                        <a:pt x="1890323" y="907789"/>
                      </a:moveTo>
                      <a:lnTo>
                        <a:pt x="1918236" y="879876"/>
                      </a:lnTo>
                      <a:lnTo>
                        <a:pt x="1946149" y="879876"/>
                      </a:lnTo>
                      <a:lnTo>
                        <a:pt x="1946149" y="907789"/>
                      </a:lnTo>
                      <a:lnTo>
                        <a:pt x="1890323" y="907789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85" name="Полилиния: фигура 27">
                  <a:extLst>
                    <a:ext uri="{FF2B5EF4-FFF2-40B4-BE49-F238E27FC236}">
                      <a16:creationId xmlns:a16="http://schemas.microsoft.com/office/drawing/2014/main" id="{7FF39516-7A02-4D7C-ABEA-0EA127788A71}"/>
                    </a:ext>
                  </a:extLst>
                </p:cNvPr>
                <p:cNvSpPr/>
                <p:nvPr/>
              </p:nvSpPr>
              <p:spPr>
                <a:xfrm>
                  <a:off x="4130871" y="1743001"/>
                  <a:ext cx="1563120" cy="1898073"/>
                </a:xfrm>
                <a:custGeom>
                  <a:gdLst>
                    <a:gd name="connsiteX0" fmla="*/ 578418 w 1563120"/>
                    <a:gd name="connsiteY0" fmla="*/ 706817 h 1898072"/>
                    <a:gd name="connsiteX1" fmla="*/ 634244 w 1563120"/>
                    <a:gd name="connsiteY1" fmla="*/ 874294 h 1898072"/>
                    <a:gd name="connsiteX2" fmla="*/ 717983 w 1563120"/>
                    <a:gd name="connsiteY2" fmla="*/ 846381 h 1898072"/>
                    <a:gd name="connsiteX3" fmla="*/ 745895 w 1563120"/>
                    <a:gd name="connsiteY3" fmla="*/ 790555 h 1898072"/>
                    <a:gd name="connsiteX4" fmla="*/ 717983 w 1563120"/>
                    <a:gd name="connsiteY4" fmla="*/ 734730 h 1898072"/>
                    <a:gd name="connsiteX5" fmla="*/ 578418 w 1563120"/>
                    <a:gd name="connsiteY5" fmla="*/ 706817 h 1898072"/>
                    <a:gd name="connsiteX6" fmla="*/ 550505 w 1563120"/>
                    <a:gd name="connsiteY6" fmla="*/ 355115 h 1898072"/>
                    <a:gd name="connsiteX7" fmla="*/ 606331 w 1563120"/>
                    <a:gd name="connsiteY7" fmla="*/ 271376 h 1898072"/>
                    <a:gd name="connsiteX8" fmla="*/ 717983 w 1563120"/>
                    <a:gd name="connsiteY8" fmla="*/ 215551 h 1898072"/>
                    <a:gd name="connsiteX9" fmla="*/ 829634 w 1563120"/>
                    <a:gd name="connsiteY9" fmla="*/ 75987 h 1898072"/>
                    <a:gd name="connsiteX10" fmla="*/ 941285 w 1563120"/>
                    <a:gd name="connsiteY10" fmla="*/ 159725 h 1898072"/>
                    <a:gd name="connsiteX11" fmla="*/ 885460 w 1563120"/>
                    <a:gd name="connsiteY11" fmla="*/ 215551 h 1898072"/>
                    <a:gd name="connsiteX12" fmla="*/ 885460 w 1563120"/>
                    <a:gd name="connsiteY12" fmla="*/ 293707 h 1898072"/>
                    <a:gd name="connsiteX13" fmla="*/ 1527456 w 1563120"/>
                    <a:gd name="connsiteY13" fmla="*/ 517010 h 1898072"/>
                    <a:gd name="connsiteX14" fmla="*/ 1443717 w 1563120"/>
                    <a:gd name="connsiteY14" fmla="*/ 712399 h 1898072"/>
                    <a:gd name="connsiteX15" fmla="*/ 1332066 w 1563120"/>
                    <a:gd name="connsiteY15" fmla="*/ 796138 h 1898072"/>
                    <a:gd name="connsiteX16" fmla="*/ 1276240 w 1563120"/>
                    <a:gd name="connsiteY16" fmla="*/ 963615 h 1898072"/>
                    <a:gd name="connsiteX17" fmla="*/ 1164588 w 1563120"/>
                    <a:gd name="connsiteY17" fmla="*/ 1103179 h 1898072"/>
                    <a:gd name="connsiteX18" fmla="*/ 969198 w 1563120"/>
                    <a:gd name="connsiteY18" fmla="*/ 1186918 h 1898072"/>
                    <a:gd name="connsiteX19" fmla="*/ 1025024 w 1563120"/>
                    <a:gd name="connsiteY19" fmla="*/ 1214830 h 1898072"/>
                    <a:gd name="connsiteX20" fmla="*/ 941285 w 1563120"/>
                    <a:gd name="connsiteY20" fmla="*/ 1382307 h 1898072"/>
                    <a:gd name="connsiteX21" fmla="*/ 857547 w 1563120"/>
                    <a:gd name="connsiteY21" fmla="*/ 1438133 h 1898072"/>
                    <a:gd name="connsiteX22" fmla="*/ 885460 w 1563120"/>
                    <a:gd name="connsiteY22" fmla="*/ 1577697 h 1898072"/>
                    <a:gd name="connsiteX23" fmla="*/ 801721 w 1563120"/>
                    <a:gd name="connsiteY23" fmla="*/ 1773087 h 1898072"/>
                    <a:gd name="connsiteX24" fmla="*/ 690070 w 1563120"/>
                    <a:gd name="connsiteY24" fmla="*/ 1828913 h 1898072"/>
                    <a:gd name="connsiteX25" fmla="*/ 578418 w 1563120"/>
                    <a:gd name="connsiteY25" fmla="*/ 1801000 h 1898072"/>
                    <a:gd name="connsiteX26" fmla="*/ 550505 w 1563120"/>
                    <a:gd name="connsiteY26" fmla="*/ 1717262 h 1898072"/>
                    <a:gd name="connsiteX27" fmla="*/ 215551 w 1563120"/>
                    <a:gd name="connsiteY27" fmla="*/ 1549785 h 1898072"/>
                    <a:gd name="connsiteX28" fmla="*/ 187638 w 1563120"/>
                    <a:gd name="connsiteY28" fmla="*/ 1382307 h 1898072"/>
                    <a:gd name="connsiteX29" fmla="*/ 131812 w 1563120"/>
                    <a:gd name="connsiteY29" fmla="*/ 1354395 h 1898072"/>
                    <a:gd name="connsiteX30" fmla="*/ 131812 w 1563120"/>
                    <a:gd name="connsiteY30" fmla="*/ 1186918 h 1898072"/>
                    <a:gd name="connsiteX31" fmla="*/ 75987 w 1563120"/>
                    <a:gd name="connsiteY31" fmla="*/ 1103179 h 1898072"/>
                    <a:gd name="connsiteX32" fmla="*/ 103900 w 1563120"/>
                    <a:gd name="connsiteY32" fmla="*/ 991528 h 1898072"/>
                    <a:gd name="connsiteX33" fmla="*/ 187638 w 1563120"/>
                    <a:gd name="connsiteY33" fmla="*/ 963615 h 1898072"/>
                    <a:gd name="connsiteX34" fmla="*/ 438854 w 1563120"/>
                    <a:gd name="connsiteY34" fmla="*/ 1019441 h 1898072"/>
                    <a:gd name="connsiteX35" fmla="*/ 550505 w 1563120"/>
                    <a:gd name="connsiteY35" fmla="*/ 879876 h 1898072"/>
                    <a:gd name="connsiteX36" fmla="*/ 494680 w 1563120"/>
                    <a:gd name="connsiteY36" fmla="*/ 768225 h 1898072"/>
                    <a:gd name="connsiteX37" fmla="*/ 438854 w 1563120"/>
                    <a:gd name="connsiteY37" fmla="*/ 768225 h 1898072"/>
                    <a:gd name="connsiteX38" fmla="*/ 466767 w 1563120"/>
                    <a:gd name="connsiteY38" fmla="*/ 684487 h 1898072"/>
                    <a:gd name="connsiteX39" fmla="*/ 550505 w 1563120"/>
                    <a:gd name="connsiteY39" fmla="*/ 684487 h 1898072"/>
                    <a:gd name="connsiteX40" fmla="*/ 410941 w 1563120"/>
                    <a:gd name="connsiteY40" fmla="*/ 628661 h 1898072"/>
                    <a:gd name="connsiteX41" fmla="*/ 355115 w 1563120"/>
                    <a:gd name="connsiteY41" fmla="*/ 517010 h 1898072"/>
                    <a:gd name="connsiteX42" fmla="*/ 360698 w 1563120"/>
                    <a:gd name="connsiteY42" fmla="*/ 466766 h 1898072"/>
                    <a:gd name="connsiteX43" fmla="*/ 438854 w 1563120"/>
                    <a:gd name="connsiteY43" fmla="*/ 327202 h 1898072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563120" h="1898072">
                      <a:moveTo>
                        <a:pt x="578418" y="706817"/>
                      </a:moveTo>
                      <a:lnTo>
                        <a:pt x="634244" y="874294"/>
                      </a:lnTo>
                      <a:lnTo>
                        <a:pt x="717983" y="846381"/>
                      </a:lnTo>
                      <a:lnTo>
                        <a:pt x="745895" y="790555"/>
                      </a:lnTo>
                      <a:lnTo>
                        <a:pt x="717983" y="734730"/>
                      </a:lnTo>
                      <a:lnTo>
                        <a:pt x="578418" y="706817"/>
                      </a:lnTo>
                      <a:moveTo>
                        <a:pt x="550505" y="355115"/>
                      </a:moveTo>
                      <a:lnTo>
                        <a:pt x="606331" y="271376"/>
                      </a:lnTo>
                      <a:lnTo>
                        <a:pt x="717983" y="215551"/>
                      </a:lnTo>
                      <a:lnTo>
                        <a:pt x="829634" y="75987"/>
                      </a:lnTo>
                      <a:lnTo>
                        <a:pt x="941285" y="159725"/>
                      </a:lnTo>
                      <a:lnTo>
                        <a:pt x="885460" y="215551"/>
                      </a:lnTo>
                      <a:lnTo>
                        <a:pt x="885460" y="293707"/>
                      </a:lnTo>
                      <a:lnTo>
                        <a:pt x="1527456" y="517010"/>
                      </a:lnTo>
                      <a:lnTo>
                        <a:pt x="1443717" y="712399"/>
                      </a:lnTo>
                      <a:lnTo>
                        <a:pt x="1332066" y="796138"/>
                      </a:lnTo>
                      <a:lnTo>
                        <a:pt x="1276240" y="963615"/>
                      </a:lnTo>
                      <a:lnTo>
                        <a:pt x="1164588" y="1103179"/>
                      </a:lnTo>
                      <a:lnTo>
                        <a:pt x="969198" y="1186918"/>
                      </a:lnTo>
                      <a:lnTo>
                        <a:pt x="1025024" y="1214830"/>
                      </a:lnTo>
                      <a:lnTo>
                        <a:pt x="941285" y="1382307"/>
                      </a:lnTo>
                      <a:lnTo>
                        <a:pt x="857547" y="1438133"/>
                      </a:lnTo>
                      <a:lnTo>
                        <a:pt x="885460" y="1577697"/>
                      </a:lnTo>
                      <a:lnTo>
                        <a:pt x="801721" y="1773087"/>
                      </a:lnTo>
                      <a:lnTo>
                        <a:pt x="690070" y="1828913"/>
                      </a:lnTo>
                      <a:lnTo>
                        <a:pt x="578418" y="1801000"/>
                      </a:lnTo>
                      <a:lnTo>
                        <a:pt x="550505" y="1717262"/>
                      </a:lnTo>
                      <a:lnTo>
                        <a:pt x="215551" y="1549785"/>
                      </a:lnTo>
                      <a:lnTo>
                        <a:pt x="187638" y="1382307"/>
                      </a:lnTo>
                      <a:lnTo>
                        <a:pt x="131812" y="1354395"/>
                      </a:lnTo>
                      <a:lnTo>
                        <a:pt x="131812" y="1186918"/>
                      </a:lnTo>
                      <a:lnTo>
                        <a:pt x="75987" y="1103179"/>
                      </a:lnTo>
                      <a:lnTo>
                        <a:pt x="103900" y="991528"/>
                      </a:lnTo>
                      <a:lnTo>
                        <a:pt x="187638" y="963615"/>
                      </a:lnTo>
                      <a:lnTo>
                        <a:pt x="438854" y="1019441"/>
                      </a:lnTo>
                      <a:lnTo>
                        <a:pt x="550505" y="879876"/>
                      </a:lnTo>
                      <a:lnTo>
                        <a:pt x="494680" y="768225"/>
                      </a:lnTo>
                      <a:lnTo>
                        <a:pt x="438854" y="768225"/>
                      </a:lnTo>
                      <a:lnTo>
                        <a:pt x="466767" y="684487"/>
                      </a:lnTo>
                      <a:lnTo>
                        <a:pt x="550505" y="684487"/>
                      </a:lnTo>
                      <a:lnTo>
                        <a:pt x="410941" y="628661"/>
                      </a:lnTo>
                      <a:lnTo>
                        <a:pt x="355115" y="517010"/>
                      </a:lnTo>
                      <a:lnTo>
                        <a:pt x="360698" y="466766"/>
                      </a:lnTo>
                      <a:lnTo>
                        <a:pt x="438854" y="327202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86" name="Полилиния: фигура 28">
                  <a:extLst>
                    <a:ext uri="{FF2B5EF4-FFF2-40B4-BE49-F238E27FC236}">
                      <a16:creationId xmlns:a16="http://schemas.microsoft.com/office/drawing/2014/main" id="{7A0D35B3-F815-4663-88B5-524BB74D3147}"/>
                    </a:ext>
                  </a:extLst>
                </p:cNvPr>
                <p:cNvSpPr/>
                <p:nvPr/>
              </p:nvSpPr>
              <p:spPr>
                <a:xfrm>
                  <a:off x="7201286" y="2775776"/>
                  <a:ext cx="1172340" cy="1451467"/>
                </a:xfrm>
                <a:custGeom>
                  <a:gdLst>
                    <a:gd name="connsiteX0" fmla="*/ 410941 w 1172340"/>
                    <a:gd name="connsiteY0" fmla="*/ 159725 h 1451467"/>
                    <a:gd name="connsiteX1" fmla="*/ 466767 w 1172340"/>
                    <a:gd name="connsiteY1" fmla="*/ 75987 h 1451467"/>
                    <a:gd name="connsiteX2" fmla="*/ 578418 w 1172340"/>
                    <a:gd name="connsiteY2" fmla="*/ 131812 h 1451467"/>
                    <a:gd name="connsiteX3" fmla="*/ 656574 w 1172340"/>
                    <a:gd name="connsiteY3" fmla="*/ 103899 h 1451467"/>
                    <a:gd name="connsiteX4" fmla="*/ 634244 w 1172340"/>
                    <a:gd name="connsiteY4" fmla="*/ 321620 h 1451467"/>
                    <a:gd name="connsiteX5" fmla="*/ 690070 w 1172340"/>
                    <a:gd name="connsiteY5" fmla="*/ 321620 h 1451467"/>
                    <a:gd name="connsiteX6" fmla="*/ 717983 w 1172340"/>
                    <a:gd name="connsiteY6" fmla="*/ 209968 h 1451467"/>
                    <a:gd name="connsiteX7" fmla="*/ 941285 w 1172340"/>
                    <a:gd name="connsiteY7" fmla="*/ 293707 h 1451467"/>
                    <a:gd name="connsiteX8" fmla="*/ 913373 w 1172340"/>
                    <a:gd name="connsiteY8" fmla="*/ 349533 h 1451467"/>
                    <a:gd name="connsiteX9" fmla="*/ 969198 w 1172340"/>
                    <a:gd name="connsiteY9" fmla="*/ 628661 h 1451467"/>
                    <a:gd name="connsiteX10" fmla="*/ 1136676 w 1172340"/>
                    <a:gd name="connsiteY10" fmla="*/ 717982 h 1451467"/>
                    <a:gd name="connsiteX11" fmla="*/ 946868 w 1172340"/>
                    <a:gd name="connsiteY11" fmla="*/ 991528 h 1451467"/>
                    <a:gd name="connsiteX12" fmla="*/ 913373 w 1172340"/>
                    <a:gd name="connsiteY12" fmla="*/ 963615 h 1451467"/>
                    <a:gd name="connsiteX13" fmla="*/ 997111 w 1172340"/>
                    <a:gd name="connsiteY13" fmla="*/ 824051 h 1451467"/>
                    <a:gd name="connsiteX14" fmla="*/ 941285 w 1172340"/>
                    <a:gd name="connsiteY14" fmla="*/ 796138 h 1451467"/>
                    <a:gd name="connsiteX15" fmla="*/ 885460 w 1172340"/>
                    <a:gd name="connsiteY15" fmla="*/ 963615 h 1451467"/>
                    <a:gd name="connsiteX16" fmla="*/ 773808 w 1172340"/>
                    <a:gd name="connsiteY16" fmla="*/ 879876 h 1451467"/>
                    <a:gd name="connsiteX17" fmla="*/ 745895 w 1172340"/>
                    <a:gd name="connsiteY17" fmla="*/ 935702 h 1451467"/>
                    <a:gd name="connsiteX18" fmla="*/ 690070 w 1172340"/>
                    <a:gd name="connsiteY18" fmla="*/ 935702 h 1451467"/>
                    <a:gd name="connsiteX19" fmla="*/ 634244 w 1172340"/>
                    <a:gd name="connsiteY19" fmla="*/ 1047353 h 1451467"/>
                    <a:gd name="connsiteX20" fmla="*/ 801721 w 1172340"/>
                    <a:gd name="connsiteY20" fmla="*/ 1047353 h 1451467"/>
                    <a:gd name="connsiteX21" fmla="*/ 717983 w 1172340"/>
                    <a:gd name="connsiteY21" fmla="*/ 1159005 h 1451467"/>
                    <a:gd name="connsiteX22" fmla="*/ 829634 w 1172340"/>
                    <a:gd name="connsiteY22" fmla="*/ 1298569 h 1451467"/>
                    <a:gd name="connsiteX23" fmla="*/ 745895 w 1172340"/>
                    <a:gd name="connsiteY23" fmla="*/ 1298569 h 1451467"/>
                    <a:gd name="connsiteX24" fmla="*/ 662157 w 1172340"/>
                    <a:gd name="connsiteY24" fmla="*/ 1410220 h 1451467"/>
                    <a:gd name="connsiteX25" fmla="*/ 466767 w 1172340"/>
                    <a:gd name="connsiteY25" fmla="*/ 1298569 h 1451467"/>
                    <a:gd name="connsiteX26" fmla="*/ 494680 w 1172340"/>
                    <a:gd name="connsiteY26" fmla="*/ 1270656 h 1451467"/>
                    <a:gd name="connsiteX27" fmla="*/ 466767 w 1172340"/>
                    <a:gd name="connsiteY27" fmla="*/ 1186918 h 1451467"/>
                    <a:gd name="connsiteX28" fmla="*/ 494680 w 1172340"/>
                    <a:gd name="connsiteY28" fmla="*/ 1075266 h 1451467"/>
                    <a:gd name="connsiteX29" fmla="*/ 327202 w 1172340"/>
                    <a:gd name="connsiteY29" fmla="*/ 907789 h 1451467"/>
                    <a:gd name="connsiteX30" fmla="*/ 271377 w 1172340"/>
                    <a:gd name="connsiteY30" fmla="*/ 907789 h 1451467"/>
                    <a:gd name="connsiteX31" fmla="*/ 271377 w 1172340"/>
                    <a:gd name="connsiteY31" fmla="*/ 717982 h 1451467"/>
                    <a:gd name="connsiteX32" fmla="*/ 131812 w 1172340"/>
                    <a:gd name="connsiteY32" fmla="*/ 690069 h 1451467"/>
                    <a:gd name="connsiteX33" fmla="*/ 103900 w 1172340"/>
                    <a:gd name="connsiteY33" fmla="*/ 578418 h 1451467"/>
                    <a:gd name="connsiteX34" fmla="*/ 75987 w 1172340"/>
                    <a:gd name="connsiteY34" fmla="*/ 578418 h 1451467"/>
                    <a:gd name="connsiteX35" fmla="*/ 103900 w 1172340"/>
                    <a:gd name="connsiteY35" fmla="*/ 522592 h 1451467"/>
                    <a:gd name="connsiteX36" fmla="*/ 103900 w 1172340"/>
                    <a:gd name="connsiteY36" fmla="*/ 410941 h 1451467"/>
                    <a:gd name="connsiteX37" fmla="*/ 215551 w 1172340"/>
                    <a:gd name="connsiteY37" fmla="*/ 249046 h 1451467"/>
                    <a:gd name="connsiteX38" fmla="*/ 187638 w 1172340"/>
                    <a:gd name="connsiteY38" fmla="*/ 221133 h 1451467"/>
                    <a:gd name="connsiteX39" fmla="*/ 299290 w 1172340"/>
                    <a:gd name="connsiteY39" fmla="*/ 159725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172340" h="1451467">
                      <a:moveTo>
                        <a:pt x="410941" y="159725"/>
                      </a:moveTo>
                      <a:lnTo>
                        <a:pt x="466767" y="75987"/>
                      </a:lnTo>
                      <a:lnTo>
                        <a:pt x="578418" y="131812"/>
                      </a:lnTo>
                      <a:lnTo>
                        <a:pt x="656574" y="103899"/>
                      </a:lnTo>
                      <a:lnTo>
                        <a:pt x="634244" y="321620"/>
                      </a:lnTo>
                      <a:lnTo>
                        <a:pt x="690070" y="321620"/>
                      </a:lnTo>
                      <a:lnTo>
                        <a:pt x="717983" y="209968"/>
                      </a:lnTo>
                      <a:lnTo>
                        <a:pt x="941285" y="293707"/>
                      </a:lnTo>
                      <a:lnTo>
                        <a:pt x="913373" y="349533"/>
                      </a:lnTo>
                      <a:lnTo>
                        <a:pt x="969198" y="628661"/>
                      </a:lnTo>
                      <a:lnTo>
                        <a:pt x="1136676" y="717982"/>
                      </a:lnTo>
                      <a:lnTo>
                        <a:pt x="946868" y="991528"/>
                      </a:lnTo>
                      <a:lnTo>
                        <a:pt x="913373" y="963615"/>
                      </a:lnTo>
                      <a:lnTo>
                        <a:pt x="997111" y="824051"/>
                      </a:lnTo>
                      <a:lnTo>
                        <a:pt x="941285" y="796138"/>
                      </a:lnTo>
                      <a:lnTo>
                        <a:pt x="885460" y="963615"/>
                      </a:lnTo>
                      <a:lnTo>
                        <a:pt x="773808" y="879876"/>
                      </a:lnTo>
                      <a:lnTo>
                        <a:pt x="745895" y="935702"/>
                      </a:lnTo>
                      <a:lnTo>
                        <a:pt x="690070" y="935702"/>
                      </a:lnTo>
                      <a:lnTo>
                        <a:pt x="634244" y="1047353"/>
                      </a:lnTo>
                      <a:lnTo>
                        <a:pt x="801721" y="1047353"/>
                      </a:lnTo>
                      <a:lnTo>
                        <a:pt x="717983" y="1159005"/>
                      </a:lnTo>
                      <a:lnTo>
                        <a:pt x="829634" y="1298569"/>
                      </a:lnTo>
                      <a:lnTo>
                        <a:pt x="745895" y="1298569"/>
                      </a:lnTo>
                      <a:lnTo>
                        <a:pt x="662157" y="1410220"/>
                      </a:lnTo>
                      <a:lnTo>
                        <a:pt x="466767" y="1298569"/>
                      </a:lnTo>
                      <a:lnTo>
                        <a:pt x="494680" y="1270656"/>
                      </a:lnTo>
                      <a:lnTo>
                        <a:pt x="466767" y="1186918"/>
                      </a:lnTo>
                      <a:lnTo>
                        <a:pt x="494680" y="1075266"/>
                      </a:lnTo>
                      <a:lnTo>
                        <a:pt x="327202" y="907789"/>
                      </a:lnTo>
                      <a:lnTo>
                        <a:pt x="271377" y="907789"/>
                      </a:lnTo>
                      <a:lnTo>
                        <a:pt x="271377" y="717982"/>
                      </a:lnTo>
                      <a:lnTo>
                        <a:pt x="131812" y="690069"/>
                      </a:lnTo>
                      <a:lnTo>
                        <a:pt x="103900" y="578418"/>
                      </a:lnTo>
                      <a:lnTo>
                        <a:pt x="75987" y="578418"/>
                      </a:lnTo>
                      <a:lnTo>
                        <a:pt x="103900" y="522592"/>
                      </a:lnTo>
                      <a:lnTo>
                        <a:pt x="103900" y="410941"/>
                      </a:lnTo>
                      <a:lnTo>
                        <a:pt x="215551" y="249046"/>
                      </a:lnTo>
                      <a:lnTo>
                        <a:pt x="187638" y="221133"/>
                      </a:lnTo>
                      <a:lnTo>
                        <a:pt x="299290" y="159725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87" name="Полилиния: фигура 29">
                  <a:extLst>
                    <a:ext uri="{FF2B5EF4-FFF2-40B4-BE49-F238E27FC236}">
                      <a16:creationId xmlns:a16="http://schemas.microsoft.com/office/drawing/2014/main" id="{564A26EC-ED62-4347-A03F-8C0107FF6E41}"/>
                    </a:ext>
                  </a:extLst>
                </p:cNvPr>
                <p:cNvSpPr/>
                <p:nvPr/>
              </p:nvSpPr>
              <p:spPr>
                <a:xfrm>
                  <a:off x="4912431" y="2178441"/>
                  <a:ext cx="1618946" cy="1451467"/>
                </a:xfrm>
                <a:custGeom>
                  <a:gdLst>
                    <a:gd name="connsiteX0" fmla="*/ 187638 w 1618946"/>
                    <a:gd name="connsiteY0" fmla="*/ 745895 h 1451467"/>
                    <a:gd name="connsiteX1" fmla="*/ 383028 w 1618946"/>
                    <a:gd name="connsiteY1" fmla="*/ 662156 h 1451467"/>
                    <a:gd name="connsiteX2" fmla="*/ 494680 w 1618946"/>
                    <a:gd name="connsiteY2" fmla="*/ 522592 h 1451467"/>
                    <a:gd name="connsiteX3" fmla="*/ 550505 w 1618946"/>
                    <a:gd name="connsiteY3" fmla="*/ 355115 h 1451467"/>
                    <a:gd name="connsiteX4" fmla="*/ 662157 w 1618946"/>
                    <a:gd name="connsiteY4" fmla="*/ 271376 h 1451467"/>
                    <a:gd name="connsiteX5" fmla="*/ 745895 w 1618946"/>
                    <a:gd name="connsiteY5" fmla="*/ 75987 h 1451467"/>
                    <a:gd name="connsiteX6" fmla="*/ 773808 w 1618946"/>
                    <a:gd name="connsiteY6" fmla="*/ 137395 h 1451467"/>
                    <a:gd name="connsiteX7" fmla="*/ 941285 w 1618946"/>
                    <a:gd name="connsiteY7" fmla="*/ 109482 h 1451467"/>
                    <a:gd name="connsiteX8" fmla="*/ 969198 w 1618946"/>
                    <a:gd name="connsiteY8" fmla="*/ 249046 h 1451467"/>
                    <a:gd name="connsiteX9" fmla="*/ 1052937 w 1618946"/>
                    <a:gd name="connsiteY9" fmla="*/ 276959 h 1451467"/>
                    <a:gd name="connsiteX10" fmla="*/ 1192501 w 1618946"/>
                    <a:gd name="connsiteY10" fmla="*/ 193221 h 1451467"/>
                    <a:gd name="connsiteX11" fmla="*/ 1276240 w 1618946"/>
                    <a:gd name="connsiteY11" fmla="*/ 249046 h 1451467"/>
                    <a:gd name="connsiteX12" fmla="*/ 1387891 w 1618946"/>
                    <a:gd name="connsiteY12" fmla="*/ 221133 h 1451467"/>
                    <a:gd name="connsiteX13" fmla="*/ 1415804 w 1618946"/>
                    <a:gd name="connsiteY13" fmla="*/ 276959 h 1451467"/>
                    <a:gd name="connsiteX14" fmla="*/ 1387891 w 1618946"/>
                    <a:gd name="connsiteY14" fmla="*/ 388611 h 1451467"/>
                    <a:gd name="connsiteX15" fmla="*/ 1499543 w 1618946"/>
                    <a:gd name="connsiteY15" fmla="*/ 388611 h 1451467"/>
                    <a:gd name="connsiteX16" fmla="*/ 1527455 w 1618946"/>
                    <a:gd name="connsiteY16" fmla="*/ 556088 h 1451467"/>
                    <a:gd name="connsiteX17" fmla="*/ 1583281 w 1618946"/>
                    <a:gd name="connsiteY17" fmla="*/ 623078 h 1451467"/>
                    <a:gd name="connsiteX18" fmla="*/ 1471630 w 1618946"/>
                    <a:gd name="connsiteY18" fmla="*/ 695652 h 1451467"/>
                    <a:gd name="connsiteX19" fmla="*/ 1499543 w 1618946"/>
                    <a:gd name="connsiteY19" fmla="*/ 751477 h 1451467"/>
                    <a:gd name="connsiteX20" fmla="*/ 1443717 w 1618946"/>
                    <a:gd name="connsiteY20" fmla="*/ 807303 h 1451467"/>
                    <a:gd name="connsiteX21" fmla="*/ 1471630 w 1618946"/>
                    <a:gd name="connsiteY21" fmla="*/ 918954 h 1451467"/>
                    <a:gd name="connsiteX22" fmla="*/ 1387891 w 1618946"/>
                    <a:gd name="connsiteY22" fmla="*/ 1030606 h 1451467"/>
                    <a:gd name="connsiteX23" fmla="*/ 1276240 w 1618946"/>
                    <a:gd name="connsiteY23" fmla="*/ 1030606 h 1451467"/>
                    <a:gd name="connsiteX24" fmla="*/ 1108763 w 1618946"/>
                    <a:gd name="connsiteY24" fmla="*/ 1170170 h 1451467"/>
                    <a:gd name="connsiteX25" fmla="*/ 1080850 w 1618946"/>
                    <a:gd name="connsiteY25" fmla="*/ 1225996 h 1451467"/>
                    <a:gd name="connsiteX26" fmla="*/ 1136676 w 1618946"/>
                    <a:gd name="connsiteY26" fmla="*/ 1281821 h 1451467"/>
                    <a:gd name="connsiteX27" fmla="*/ 1058519 w 1618946"/>
                    <a:gd name="connsiteY27" fmla="*/ 1393473 h 1451467"/>
                    <a:gd name="connsiteX28" fmla="*/ 1025024 w 1618946"/>
                    <a:gd name="connsiteY28" fmla="*/ 1309734 h 1451467"/>
                    <a:gd name="connsiteX29" fmla="*/ 969198 w 1618946"/>
                    <a:gd name="connsiteY29" fmla="*/ 1393473 h 1451467"/>
                    <a:gd name="connsiteX30" fmla="*/ 997111 w 1618946"/>
                    <a:gd name="connsiteY30" fmla="*/ 1421386 h 1451467"/>
                    <a:gd name="connsiteX31" fmla="*/ 941285 w 1618946"/>
                    <a:gd name="connsiteY31" fmla="*/ 1421386 h 1451467"/>
                    <a:gd name="connsiteX32" fmla="*/ 913373 w 1618946"/>
                    <a:gd name="connsiteY32" fmla="*/ 1309734 h 1451467"/>
                    <a:gd name="connsiteX33" fmla="*/ 829634 w 1618946"/>
                    <a:gd name="connsiteY33" fmla="*/ 1365560 h 1451467"/>
                    <a:gd name="connsiteX34" fmla="*/ 773808 w 1618946"/>
                    <a:gd name="connsiteY34" fmla="*/ 1337647 h 1451467"/>
                    <a:gd name="connsiteX35" fmla="*/ 634244 w 1618946"/>
                    <a:gd name="connsiteY35" fmla="*/ 1365560 h 1451467"/>
                    <a:gd name="connsiteX36" fmla="*/ 187638 w 1618946"/>
                    <a:gd name="connsiteY36" fmla="*/ 1114344 h 1451467"/>
                    <a:gd name="connsiteX37" fmla="*/ 103900 w 1618946"/>
                    <a:gd name="connsiteY37" fmla="*/ 1142257 h 1451467"/>
                    <a:gd name="connsiteX38" fmla="*/ 75987 w 1618946"/>
                    <a:gd name="connsiteY38" fmla="*/ 1002693 h 1451467"/>
                    <a:gd name="connsiteX39" fmla="*/ 159725 w 1618946"/>
                    <a:gd name="connsiteY39" fmla="*/ 946867 h 1451467"/>
                    <a:gd name="connsiteX40" fmla="*/ 243464 w 1618946"/>
                    <a:gd name="connsiteY40" fmla="*/ 779390 h 1451467"/>
                    <a:gd name="connsiteX41" fmla="*/ 187638 w 1618946"/>
                    <a:gd name="connsiteY41" fmla="*/ 745895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618946" h="1451467">
                      <a:moveTo>
                        <a:pt x="187638" y="745895"/>
                      </a:moveTo>
                      <a:lnTo>
                        <a:pt x="383028" y="662156"/>
                      </a:lnTo>
                      <a:lnTo>
                        <a:pt x="494680" y="522592"/>
                      </a:lnTo>
                      <a:lnTo>
                        <a:pt x="550505" y="355115"/>
                      </a:lnTo>
                      <a:lnTo>
                        <a:pt x="662157" y="271376"/>
                      </a:lnTo>
                      <a:lnTo>
                        <a:pt x="745895" y="75987"/>
                      </a:lnTo>
                      <a:lnTo>
                        <a:pt x="773808" y="137395"/>
                      </a:lnTo>
                      <a:lnTo>
                        <a:pt x="941285" y="109482"/>
                      </a:lnTo>
                      <a:lnTo>
                        <a:pt x="969198" y="249046"/>
                      </a:lnTo>
                      <a:lnTo>
                        <a:pt x="1052937" y="276959"/>
                      </a:lnTo>
                      <a:lnTo>
                        <a:pt x="1192501" y="193221"/>
                      </a:lnTo>
                      <a:lnTo>
                        <a:pt x="1276240" y="249046"/>
                      </a:lnTo>
                      <a:lnTo>
                        <a:pt x="1387891" y="221133"/>
                      </a:lnTo>
                      <a:lnTo>
                        <a:pt x="1415804" y="276959"/>
                      </a:lnTo>
                      <a:lnTo>
                        <a:pt x="1387891" y="388611"/>
                      </a:lnTo>
                      <a:lnTo>
                        <a:pt x="1499543" y="388611"/>
                      </a:lnTo>
                      <a:lnTo>
                        <a:pt x="1527455" y="556088"/>
                      </a:lnTo>
                      <a:lnTo>
                        <a:pt x="1583281" y="623078"/>
                      </a:lnTo>
                      <a:lnTo>
                        <a:pt x="1471630" y="695652"/>
                      </a:lnTo>
                      <a:lnTo>
                        <a:pt x="1499543" y="751477"/>
                      </a:lnTo>
                      <a:lnTo>
                        <a:pt x="1443717" y="807303"/>
                      </a:lnTo>
                      <a:lnTo>
                        <a:pt x="1471630" y="918954"/>
                      </a:lnTo>
                      <a:lnTo>
                        <a:pt x="1387891" y="1030606"/>
                      </a:lnTo>
                      <a:lnTo>
                        <a:pt x="1276240" y="1030606"/>
                      </a:lnTo>
                      <a:lnTo>
                        <a:pt x="1108763" y="1170170"/>
                      </a:lnTo>
                      <a:lnTo>
                        <a:pt x="1080850" y="1225996"/>
                      </a:lnTo>
                      <a:lnTo>
                        <a:pt x="1136676" y="1281821"/>
                      </a:lnTo>
                      <a:lnTo>
                        <a:pt x="1058519" y="1393473"/>
                      </a:lnTo>
                      <a:lnTo>
                        <a:pt x="1025024" y="1309734"/>
                      </a:lnTo>
                      <a:lnTo>
                        <a:pt x="969198" y="1393473"/>
                      </a:lnTo>
                      <a:lnTo>
                        <a:pt x="997111" y="1421386"/>
                      </a:lnTo>
                      <a:lnTo>
                        <a:pt x="941285" y="1421386"/>
                      </a:lnTo>
                      <a:lnTo>
                        <a:pt x="913373" y="1309734"/>
                      </a:lnTo>
                      <a:lnTo>
                        <a:pt x="829634" y="1365560"/>
                      </a:lnTo>
                      <a:lnTo>
                        <a:pt x="773808" y="1337647"/>
                      </a:lnTo>
                      <a:lnTo>
                        <a:pt x="634244" y="1365560"/>
                      </a:lnTo>
                      <a:lnTo>
                        <a:pt x="187638" y="1114344"/>
                      </a:lnTo>
                      <a:lnTo>
                        <a:pt x="103900" y="1142257"/>
                      </a:lnTo>
                      <a:lnTo>
                        <a:pt x="75987" y="1002693"/>
                      </a:lnTo>
                      <a:lnTo>
                        <a:pt x="159725" y="946867"/>
                      </a:lnTo>
                      <a:lnTo>
                        <a:pt x="243464" y="779390"/>
                      </a:lnTo>
                      <a:lnTo>
                        <a:pt x="187638" y="745895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</p:grpSp>
          <p:grpSp>
            <p:nvGrpSpPr>
              <p:cNvPr id="35" name="Группа 34">
                <a:extLst>
                  <a:ext uri="{FF2B5EF4-FFF2-40B4-BE49-F238E27FC236}">
                    <a16:creationId xmlns:a16="http://schemas.microsoft.com/office/drawing/2014/main" id="{E76EB622-9DB2-43FC-80DB-B34C967557FE}"/>
                  </a:ext>
                </a:extLst>
              </p:cNvPr>
              <p:cNvGrpSpPr/>
              <p:nvPr/>
            </p:nvGrpSpPr>
            <p:grpSpPr>
              <a:xfrm>
                <a:off x="3694384" y="701768"/>
                <a:ext cx="5767843" cy="5174789"/>
                <a:chOff x="3694384" y="701768"/>
                <a:chExt cx="5767843" cy="5174789"/>
              </a:xfrm>
            </p:grpSpPr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D5B00976-C5B0-4FF2-9AD9-5A5203EE5763}"/>
                    </a:ext>
                  </a:extLst>
                </p:cNvPr>
                <p:cNvSpPr txBox="1"/>
                <p:nvPr/>
              </p:nvSpPr>
              <p:spPr>
                <a:xfrm>
                  <a:off x="3842051" y="5237997"/>
                  <a:ext cx="88371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err="1"/>
                    <a:t>Алатырский</a:t>
                  </a:r>
                  <a:endParaRPr lang="en-US" sz="800"/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99469EDB-31C7-4A57-BB9B-2B1504D82B1B}"/>
                    </a:ext>
                  </a:extLst>
                </p:cNvPr>
                <p:cNvSpPr txBox="1"/>
                <p:nvPr/>
              </p:nvSpPr>
              <p:spPr>
                <a:xfrm>
                  <a:off x="4257975" y="1533744"/>
                  <a:ext cx="126526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Красночетайский</a:t>
                  </a:r>
                  <a:endParaRPr lang="en-US" sz="800"/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EED01C32-49A8-49C8-B2D8-E12E69E8BE10}"/>
                    </a:ext>
                  </a:extLst>
                </p:cNvPr>
                <p:cNvSpPr txBox="1"/>
                <p:nvPr/>
              </p:nvSpPr>
              <p:spPr>
                <a:xfrm>
                  <a:off x="4288243" y="2759028"/>
                  <a:ext cx="110033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Шумерлинский</a:t>
                  </a:r>
                  <a:endParaRPr lang="en-US" sz="800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7D9044A1-AF08-4F71-90FD-9B25E1BA544A}"/>
                    </a:ext>
                  </a:extLst>
                </p:cNvPr>
                <p:cNvSpPr txBox="1"/>
                <p:nvPr/>
              </p:nvSpPr>
              <p:spPr>
                <a:xfrm>
                  <a:off x="4804096" y="5687506"/>
                  <a:ext cx="1134800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err="1"/>
                    <a:t>Шемуршинский</a:t>
                  </a:r>
                  <a:endParaRPr lang="en-US" sz="800"/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19B7B6EA-6FCB-4784-BDCC-9920EACD46F4}"/>
                    </a:ext>
                  </a:extLst>
                </p:cNvPr>
                <p:cNvSpPr txBox="1"/>
                <p:nvPr/>
              </p:nvSpPr>
              <p:spPr>
                <a:xfrm>
                  <a:off x="5225321" y="4975397"/>
                  <a:ext cx="962488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Батыревский</a:t>
                  </a:r>
                  <a:endParaRPr lang="en-US" sz="800"/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04A3BFA-50F3-40B7-A2A7-B54D4284D785}"/>
                    </a:ext>
                  </a:extLst>
                </p:cNvPr>
                <p:cNvSpPr txBox="1"/>
                <p:nvPr/>
              </p:nvSpPr>
              <p:spPr>
                <a:xfrm>
                  <a:off x="5744146" y="4406420"/>
                  <a:ext cx="1149569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Комсомольский</a:t>
                  </a:r>
                  <a:endParaRPr lang="en-US" sz="800"/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653E915C-BA72-4853-8F34-2FBE38E9CDA3}"/>
                    </a:ext>
                  </a:extLst>
                </p:cNvPr>
                <p:cNvSpPr txBox="1"/>
                <p:nvPr/>
              </p:nvSpPr>
              <p:spPr>
                <a:xfrm>
                  <a:off x="6621425" y="4955382"/>
                  <a:ext cx="84925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Яльчикский</a:t>
                  </a:r>
                  <a:endParaRPr lang="en-US" sz="800"/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29BC6C8-226D-458F-8481-EA8C01C65656}"/>
                    </a:ext>
                  </a:extLst>
                </p:cNvPr>
                <p:cNvSpPr txBox="1"/>
                <p:nvPr/>
              </p:nvSpPr>
              <p:spPr>
                <a:xfrm>
                  <a:off x="6627440" y="4106239"/>
                  <a:ext cx="925562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Янтиковский</a:t>
                  </a:r>
                  <a:endParaRPr lang="en-US" sz="800"/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00B42934-10A5-47CC-935A-FFDB27B7FBF6}"/>
                    </a:ext>
                  </a:extLst>
                </p:cNvPr>
                <p:cNvSpPr txBox="1"/>
                <p:nvPr/>
              </p:nvSpPr>
              <p:spPr>
                <a:xfrm>
                  <a:off x="7426334" y="3244999"/>
                  <a:ext cx="80002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Урмарский</a:t>
                  </a:r>
                  <a:endParaRPr lang="en-US" sz="800"/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D5A7B44-F0C3-4805-86D8-310CCC0C646C}"/>
                    </a:ext>
                  </a:extLst>
                </p:cNvPr>
                <p:cNvSpPr txBox="1"/>
                <p:nvPr/>
              </p:nvSpPr>
              <p:spPr>
                <a:xfrm>
                  <a:off x="8233916" y="3014166"/>
                  <a:ext cx="839408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Козловский</a:t>
                  </a:r>
                  <a:endParaRPr lang="en-US" sz="800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1E084D47-EF3B-4AFC-B592-4BB3465B2787}"/>
                    </a:ext>
                  </a:extLst>
                </p:cNvPr>
                <p:cNvSpPr txBox="1"/>
                <p:nvPr/>
              </p:nvSpPr>
              <p:spPr>
                <a:xfrm>
                  <a:off x="3803967" y="3445684"/>
                  <a:ext cx="71632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Порецкий</a:t>
                  </a:r>
                  <a:endParaRPr lang="en-US" sz="800"/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58458265-F87C-4DB8-9AC5-4DC063A86228}"/>
                    </a:ext>
                  </a:extLst>
                </p:cNvPr>
                <p:cNvSpPr txBox="1"/>
                <p:nvPr/>
              </p:nvSpPr>
              <p:spPr>
                <a:xfrm>
                  <a:off x="5291170" y="2882676"/>
                  <a:ext cx="86156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Вурнарский</a:t>
                  </a:r>
                  <a:endParaRPr lang="en-US" sz="800"/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FAF8A2FB-D7B8-4056-93C9-4A882FB3F886}"/>
                    </a:ext>
                  </a:extLst>
                </p:cNvPr>
                <p:cNvSpPr txBox="1"/>
                <p:nvPr/>
              </p:nvSpPr>
              <p:spPr>
                <a:xfrm>
                  <a:off x="6055170" y="2258093"/>
                  <a:ext cx="1309573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Красноармейский</a:t>
                  </a:r>
                  <a:endParaRPr lang="en-US" sz="800"/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490443C6-7C9E-4D7A-A3A8-2D0FBF79A9B7}"/>
                    </a:ext>
                  </a:extLst>
                </p:cNvPr>
                <p:cNvSpPr txBox="1"/>
                <p:nvPr/>
              </p:nvSpPr>
              <p:spPr>
                <a:xfrm>
                  <a:off x="7002074" y="2559498"/>
                  <a:ext cx="873870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Цивильский</a:t>
                  </a:r>
                  <a:endParaRPr lang="en-US" sz="800"/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8BBAD5A6-5C14-4D14-9029-29D2491B4B2A}"/>
                    </a:ext>
                  </a:extLst>
                </p:cNvPr>
                <p:cNvSpPr txBox="1"/>
                <p:nvPr/>
              </p:nvSpPr>
              <p:spPr>
                <a:xfrm>
                  <a:off x="6433831" y="3113676"/>
                  <a:ext cx="80494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Канашский</a:t>
                  </a:r>
                  <a:endParaRPr lang="en-US" sz="800"/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204B4A0-C3D0-47FD-868F-DA9BFC84C6EB}"/>
                    </a:ext>
                  </a:extLst>
                </p:cNvPr>
                <p:cNvSpPr txBox="1"/>
                <p:nvPr/>
              </p:nvSpPr>
              <p:spPr>
                <a:xfrm>
                  <a:off x="5066842" y="3789168"/>
                  <a:ext cx="960025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Ибресинский</a:t>
                  </a:r>
                  <a:endParaRPr lang="en-US" sz="800"/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5444F026-1878-481A-88FD-DFA73C8A7A65}"/>
                    </a:ext>
                  </a:extLst>
                </p:cNvPr>
                <p:cNvSpPr txBox="1"/>
                <p:nvPr/>
              </p:nvSpPr>
              <p:spPr>
                <a:xfrm>
                  <a:off x="6725941" y="1584053"/>
                  <a:ext cx="1024026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Чебоксарский</a:t>
                  </a:r>
                  <a:endParaRPr lang="en-US" sz="800"/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D06A67BF-26CA-48F8-AF61-C4D307AE9752}"/>
                    </a:ext>
                  </a:extLst>
                </p:cNvPr>
                <p:cNvSpPr txBox="1"/>
                <p:nvPr/>
              </p:nvSpPr>
              <p:spPr>
                <a:xfrm>
                  <a:off x="5675430" y="1323970"/>
                  <a:ext cx="98218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Моргаушский</a:t>
                  </a:r>
                  <a:endParaRPr lang="en-US" sz="800"/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B062E7F5-951A-45E4-A728-57BBB08FEE79}"/>
                    </a:ext>
                  </a:extLst>
                </p:cNvPr>
                <p:cNvSpPr txBox="1"/>
                <p:nvPr/>
              </p:nvSpPr>
              <p:spPr>
                <a:xfrm>
                  <a:off x="5259480" y="705111"/>
                  <a:ext cx="792636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Ядринский</a:t>
                  </a:r>
                  <a:endParaRPr lang="en-US" sz="800"/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85FEE341-86DC-4294-A510-238F29C92DED}"/>
                    </a:ext>
                  </a:extLst>
                </p:cNvPr>
                <p:cNvSpPr txBox="1"/>
                <p:nvPr/>
              </p:nvSpPr>
              <p:spPr>
                <a:xfrm>
                  <a:off x="5395129" y="1879621"/>
                  <a:ext cx="85171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Аликовский</a:t>
                  </a:r>
                  <a:endParaRPr lang="en-US" sz="800"/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027DA523-A51A-424C-BC62-21611A7EF8D0}"/>
                    </a:ext>
                  </a:extLst>
                </p:cNvPr>
                <p:cNvSpPr txBox="1"/>
                <p:nvPr/>
              </p:nvSpPr>
              <p:spPr>
                <a:xfrm>
                  <a:off x="7899106" y="2054663"/>
                  <a:ext cx="1563121" cy="37810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ru-RU" sz="800"/>
                    <a:t>Мариинско-Посадский</a:t>
                  </a:r>
                  <a:endParaRPr lang="en-US" sz="800"/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A9B1D560-60CE-4900-944C-42CBDA6E0AF4}"/>
                    </a:ext>
                  </a:extLst>
                </p:cNvPr>
                <p:cNvSpPr txBox="1"/>
                <p:nvPr/>
              </p:nvSpPr>
              <p:spPr>
                <a:xfrm>
                  <a:off x="7971125" y="1346768"/>
                  <a:ext cx="144988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Новочебоксарск</a:t>
                  </a:r>
                  <a:endParaRPr lang="en-US" sz="800" b="1"/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B038AD7-5328-4095-9666-056DF88A25FA}"/>
                    </a:ext>
                  </a:extLst>
                </p:cNvPr>
                <p:cNvSpPr txBox="1"/>
                <p:nvPr/>
              </p:nvSpPr>
              <p:spPr>
                <a:xfrm>
                  <a:off x="6370182" y="3670428"/>
                  <a:ext cx="65478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Канаш</a:t>
                  </a:r>
                  <a:endParaRPr lang="en-US" sz="800" b="1"/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2993D314-44DA-43C5-AC2B-7E40A97D8E30}"/>
                    </a:ext>
                  </a:extLst>
                </p:cNvPr>
                <p:cNvSpPr txBox="1"/>
                <p:nvPr/>
              </p:nvSpPr>
              <p:spPr>
                <a:xfrm>
                  <a:off x="4706042" y="2226361"/>
                  <a:ext cx="893563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Шумерля</a:t>
                  </a:r>
                  <a:endParaRPr lang="en-US" sz="800" b="1"/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766759A7-1C64-4C7B-8524-B4F42C7B9C14}"/>
                    </a:ext>
                  </a:extLst>
                </p:cNvPr>
                <p:cNvSpPr txBox="1"/>
                <p:nvPr/>
              </p:nvSpPr>
              <p:spPr>
                <a:xfrm>
                  <a:off x="3694384" y="4551034"/>
                  <a:ext cx="86156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Алатырь</a:t>
                  </a:r>
                  <a:endParaRPr lang="en-US" sz="800" b="1"/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6E85F780-BE85-47B3-9927-41C409A101F3}"/>
                    </a:ext>
                  </a:extLst>
                </p:cNvPr>
                <p:cNvSpPr txBox="1"/>
                <p:nvPr/>
              </p:nvSpPr>
              <p:spPr>
                <a:xfrm>
                  <a:off x="6357916" y="701768"/>
                  <a:ext cx="1036336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Чебоксары</a:t>
                  </a:r>
                  <a:endParaRPr lang="en-US" sz="800" b="1"/>
                </a:p>
              </p:txBody>
            </p:sp>
          </p:grpSp>
        </p:grpSp>
        <p:sp>
          <p:nvSpPr>
            <p:cNvPr id="22" name="Teardrop 6">
              <a:extLst>
                <a:ext uri="{FF2B5EF4-FFF2-40B4-BE49-F238E27FC236}">
                  <a16:creationId xmlns:a16="http://schemas.microsoft.com/office/drawing/2014/main" id="{CE2FC340-F521-4977-8463-492C02653945}"/>
                </a:ext>
              </a:extLst>
            </p:cNvPr>
            <p:cNvSpPr>
              <a:spLocks noChangeAspect="1"/>
            </p:cNvSpPr>
            <p:nvPr/>
          </p:nvSpPr>
          <p:spPr>
            <a:xfrm rot="8186272">
              <a:off x="1410779" y="3487429"/>
              <a:ext cx="252000" cy="252000"/>
            </a:xfrm>
            <a:prstGeom prst="teardrop">
              <a:avLst>
                <a:gd name="adj" fmla="val 123355"/>
              </a:avLst>
            </a:prstGeom>
            <a:solidFill>
              <a:srgbClr val="C9270E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Заголовок 4">
            <a:extLst>
              <a:ext uri="{FF2B5EF4-FFF2-40B4-BE49-F238E27FC236}">
                <a16:creationId xmlns:a16="http://schemas.microsoft.com/office/drawing/2014/main" id="{8616F802-2198-4CF6-B43B-B150E331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1473"/>
            <a:ext cx="8498838" cy="481202"/>
          </a:xfrm>
        </p:spPr>
        <p:txBody>
          <a:bodyPr>
            <a:normAutofit fontScale="90000"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проект «ФАП – центр притяжения здоровья»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4237012-3F4D-4A36-B221-3184E465345B}"/>
              </a:ext>
            </a:extLst>
          </p:cNvPr>
          <p:cNvSpPr txBox="1"/>
          <p:nvPr/>
        </p:nvSpPr>
        <p:spPr>
          <a:xfrm>
            <a:off x="147164" y="772188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</a:t>
            </a: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Поднять роль  и престиж фельдшера фельдшерско-акушерских пунктов (ФАП) Чувашской Республики, как опорного компонента первичной медико-санитарной помощи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0" name="Соединитель: уступ 89">
            <a:extLst>
              <a:ext uri="{FF2B5EF4-FFF2-40B4-BE49-F238E27FC236}">
                <a16:creationId xmlns:a16="http://schemas.microsoft.com/office/drawing/2014/main" id="{278B003F-2AF4-4069-8D4C-79B89F5C0364}"/>
              </a:ext>
            </a:extLst>
          </p:cNvPr>
          <p:cNvCxnSpPr/>
          <p:nvPr/>
        </p:nvCxnSpPr>
        <p:spPr>
          <a:xfrm>
            <a:off x="1106396" y="3788117"/>
            <a:ext cx="610938" cy="675100"/>
          </a:xfrm>
          <a:prstGeom prst="bentConnector2">
            <a:avLst/>
          </a:prstGeom>
          <a:ln w="19050">
            <a:solidFill>
              <a:srgbClr val="8C383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B1B071E4-4140-45B2-9F49-8D20D0DF2F76}"/>
              </a:ext>
            </a:extLst>
          </p:cNvPr>
          <p:cNvSpPr txBox="1"/>
          <p:nvPr/>
        </p:nvSpPr>
        <p:spPr>
          <a:xfrm>
            <a:off x="1022631" y="4460392"/>
            <a:ext cx="2229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>
                <a:solidFill>
                  <a:srgbClr val="8C38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ФАП д. Новое Котяково</a:t>
            </a:r>
            <a:br>
              <a:rPr lang="ru-RU" sz="1400" b="1">
                <a:solidFill>
                  <a:srgbClr val="8C38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>
                <a:solidFill>
                  <a:srgbClr val="8C38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Батыревской ЦРБ</a:t>
            </a:r>
          </a:p>
        </p:txBody>
      </p:sp>
      <p:sp>
        <p:nvSpPr>
          <p:cNvPr id="95" name="Стрелка: вправо 94">
            <a:extLst>
              <a:ext uri="{FF2B5EF4-FFF2-40B4-BE49-F238E27FC236}">
                <a16:creationId xmlns:a16="http://schemas.microsoft.com/office/drawing/2014/main" id="{437845BF-D4A6-4BC0-9A80-43F057D68A37}"/>
              </a:ext>
            </a:extLst>
          </p:cNvPr>
          <p:cNvSpPr/>
          <p:nvPr/>
        </p:nvSpPr>
        <p:spPr>
          <a:xfrm>
            <a:off x="2437757" y="3302045"/>
            <a:ext cx="586780" cy="275101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8C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211" name="Группа 210">
            <a:extLst>
              <a:ext uri="{FF2B5EF4-FFF2-40B4-BE49-F238E27FC236}">
                <a16:creationId xmlns:a16="http://schemas.microsoft.com/office/drawing/2014/main" id="{4BFCEEB5-3A1D-4590-BC3B-6690C55E21D3}"/>
              </a:ext>
            </a:extLst>
          </p:cNvPr>
          <p:cNvGrpSpPr/>
          <p:nvPr/>
        </p:nvGrpSpPr>
        <p:grpSpPr>
          <a:xfrm>
            <a:off x="3137129" y="1575496"/>
            <a:ext cx="3057559" cy="3060000"/>
            <a:chOff x="92687" y="796252"/>
            <a:chExt cx="4107989" cy="4068000"/>
          </a:xfrm>
        </p:grpSpPr>
        <p:grpSp>
          <p:nvGrpSpPr>
            <p:cNvPr id="212" name="Группа 211">
              <a:extLst>
                <a:ext uri="{FF2B5EF4-FFF2-40B4-BE49-F238E27FC236}">
                  <a16:creationId xmlns:a16="http://schemas.microsoft.com/office/drawing/2014/main" id="{F3E9CEF3-5C4C-4B72-8F3F-2B2039CF373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2687" y="796252"/>
              <a:ext cx="4107989" cy="4068000"/>
              <a:chOff x="3153920" y="291534"/>
              <a:chExt cx="6308307" cy="6246892"/>
            </a:xfrm>
          </p:grpSpPr>
          <p:grpSp>
            <p:nvGrpSpPr>
              <p:cNvPr id="214" name="Рисунок 2">
                <a:extLst>
                  <a:ext uri="{FF2B5EF4-FFF2-40B4-BE49-F238E27FC236}">
                    <a16:creationId xmlns:a16="http://schemas.microsoft.com/office/drawing/2014/main" id="{7D30D716-2CA1-43C4-B0F2-0C25CB468572}"/>
                  </a:ext>
                </a:extLst>
              </p:cNvPr>
              <p:cNvGrpSpPr/>
              <p:nvPr/>
            </p:nvGrpSpPr>
            <p:grpSpPr>
              <a:xfrm>
                <a:off x="3153920" y="291534"/>
                <a:ext cx="5889615" cy="6246892"/>
                <a:chOff x="3153920" y="291534"/>
                <a:chExt cx="5889615" cy="6246892"/>
              </a:xfrm>
            </p:grpSpPr>
            <p:sp>
              <p:nvSpPr>
                <p:cNvPr id="242" name="Полилиния: фигура 4">
                  <a:extLst>
                    <a:ext uri="{FF2B5EF4-FFF2-40B4-BE49-F238E27FC236}">
                      <a16:creationId xmlns:a16="http://schemas.microsoft.com/office/drawing/2014/main" id="{DE3F386D-26A9-40F1-AC36-A7F460A0C47A}"/>
                    </a:ext>
                  </a:extLst>
                </p:cNvPr>
                <p:cNvSpPr/>
                <p:nvPr/>
              </p:nvSpPr>
              <p:spPr>
                <a:xfrm>
                  <a:off x="3265572" y="3914620"/>
                  <a:ext cx="1842249" cy="2065550"/>
                </a:xfrm>
                <a:custGeom>
                  <a:gdLst>
                    <a:gd name="connsiteX0" fmla="*/ 355115 w 1842249"/>
                    <a:gd name="connsiteY0" fmla="*/ 918954 h 2065549"/>
                    <a:gd name="connsiteX1" fmla="*/ 438854 w 1842249"/>
                    <a:gd name="connsiteY1" fmla="*/ 1002693 h 2065549"/>
                    <a:gd name="connsiteX2" fmla="*/ 355115 w 1842249"/>
                    <a:gd name="connsiteY2" fmla="*/ 1030606 h 2065549"/>
                    <a:gd name="connsiteX3" fmla="*/ 410941 w 1842249"/>
                    <a:gd name="connsiteY3" fmla="*/ 1086431 h 2065549"/>
                    <a:gd name="connsiteX4" fmla="*/ 494680 w 1842249"/>
                    <a:gd name="connsiteY4" fmla="*/ 1058518 h 2065549"/>
                    <a:gd name="connsiteX5" fmla="*/ 522593 w 1842249"/>
                    <a:gd name="connsiteY5" fmla="*/ 1142257 h 2065549"/>
                    <a:gd name="connsiteX6" fmla="*/ 606331 w 1842249"/>
                    <a:gd name="connsiteY6" fmla="*/ 1114344 h 2065549"/>
                    <a:gd name="connsiteX7" fmla="*/ 662157 w 1842249"/>
                    <a:gd name="connsiteY7" fmla="*/ 946867 h 2065549"/>
                    <a:gd name="connsiteX8" fmla="*/ 773808 w 1842249"/>
                    <a:gd name="connsiteY8" fmla="*/ 946867 h 2065549"/>
                    <a:gd name="connsiteX9" fmla="*/ 578418 w 1842249"/>
                    <a:gd name="connsiteY9" fmla="*/ 891041 h 2065549"/>
                    <a:gd name="connsiteX10" fmla="*/ 494680 w 1842249"/>
                    <a:gd name="connsiteY10" fmla="*/ 946867 h 2065549"/>
                    <a:gd name="connsiteX11" fmla="*/ 410941 w 1842249"/>
                    <a:gd name="connsiteY11" fmla="*/ 891041 h 2065549"/>
                    <a:gd name="connsiteX12" fmla="*/ 355115 w 1842249"/>
                    <a:gd name="connsiteY12" fmla="*/ 918954 h 2065549"/>
                    <a:gd name="connsiteX13" fmla="*/ 187638 w 1842249"/>
                    <a:gd name="connsiteY13" fmla="*/ 193220 h 2065549"/>
                    <a:gd name="connsiteX14" fmla="*/ 578418 w 1842249"/>
                    <a:gd name="connsiteY14" fmla="*/ 165308 h 2065549"/>
                    <a:gd name="connsiteX15" fmla="*/ 634244 w 1842249"/>
                    <a:gd name="connsiteY15" fmla="*/ 221133 h 2065549"/>
                    <a:gd name="connsiteX16" fmla="*/ 745896 w 1842249"/>
                    <a:gd name="connsiteY16" fmla="*/ 103899 h 2065549"/>
                    <a:gd name="connsiteX17" fmla="*/ 745896 w 1842249"/>
                    <a:gd name="connsiteY17" fmla="*/ 131812 h 2065549"/>
                    <a:gd name="connsiteX18" fmla="*/ 801721 w 1842249"/>
                    <a:gd name="connsiteY18" fmla="*/ 75987 h 2065549"/>
                    <a:gd name="connsiteX19" fmla="*/ 1756341 w 1842249"/>
                    <a:gd name="connsiteY19" fmla="*/ 600748 h 2065549"/>
                    <a:gd name="connsiteX20" fmla="*/ 1527456 w 1842249"/>
                    <a:gd name="connsiteY20" fmla="*/ 946867 h 2065549"/>
                    <a:gd name="connsiteX21" fmla="*/ 1806584 w 1842249"/>
                    <a:gd name="connsiteY21" fmla="*/ 1058518 h 2065549"/>
                    <a:gd name="connsiteX22" fmla="*/ 1471630 w 1842249"/>
                    <a:gd name="connsiteY22" fmla="*/ 1616775 h 2065549"/>
                    <a:gd name="connsiteX23" fmla="*/ 1527456 w 1842249"/>
                    <a:gd name="connsiteY23" fmla="*/ 1644688 h 2065549"/>
                    <a:gd name="connsiteX24" fmla="*/ 1499543 w 1842249"/>
                    <a:gd name="connsiteY24" fmla="*/ 1672601 h 2065549"/>
                    <a:gd name="connsiteX25" fmla="*/ 1220414 w 1842249"/>
                    <a:gd name="connsiteY25" fmla="*/ 1812165 h 2065549"/>
                    <a:gd name="connsiteX26" fmla="*/ 1052937 w 1842249"/>
                    <a:gd name="connsiteY26" fmla="*/ 1979642 h 2065549"/>
                    <a:gd name="connsiteX27" fmla="*/ 885460 w 1842249"/>
                    <a:gd name="connsiteY27" fmla="*/ 1923816 h 2065549"/>
                    <a:gd name="connsiteX28" fmla="*/ 717983 w 1842249"/>
                    <a:gd name="connsiteY28" fmla="*/ 2007555 h 2065549"/>
                    <a:gd name="connsiteX29" fmla="*/ 717983 w 1842249"/>
                    <a:gd name="connsiteY29" fmla="*/ 1923816 h 2065549"/>
                    <a:gd name="connsiteX30" fmla="*/ 550505 w 1842249"/>
                    <a:gd name="connsiteY30" fmla="*/ 1979642 h 2065549"/>
                    <a:gd name="connsiteX31" fmla="*/ 522593 w 1842249"/>
                    <a:gd name="connsiteY31" fmla="*/ 1923816 h 2065549"/>
                    <a:gd name="connsiteX32" fmla="*/ 578418 w 1842249"/>
                    <a:gd name="connsiteY32" fmla="*/ 1728426 h 2065549"/>
                    <a:gd name="connsiteX33" fmla="*/ 327202 w 1842249"/>
                    <a:gd name="connsiteY33" fmla="*/ 1644688 h 2065549"/>
                    <a:gd name="connsiteX34" fmla="*/ 187638 w 1842249"/>
                    <a:gd name="connsiteY34" fmla="*/ 1225995 h 2065549"/>
                    <a:gd name="connsiteX35" fmla="*/ 215551 w 1842249"/>
                    <a:gd name="connsiteY35" fmla="*/ 1198083 h 2065549"/>
                    <a:gd name="connsiteX36" fmla="*/ 75987 w 1842249"/>
                    <a:gd name="connsiteY36" fmla="*/ 1030606 h 2065549"/>
                    <a:gd name="connsiteX37" fmla="*/ 187638 w 1842249"/>
                    <a:gd name="connsiteY37" fmla="*/ 1058518 h 2065549"/>
                    <a:gd name="connsiteX38" fmla="*/ 131812 w 1842249"/>
                    <a:gd name="connsiteY38" fmla="*/ 974780 h 2065549"/>
                    <a:gd name="connsiteX39" fmla="*/ 159725 w 1842249"/>
                    <a:gd name="connsiteY39" fmla="*/ 835216 h 2065549"/>
                    <a:gd name="connsiteX40" fmla="*/ 243464 w 1842249"/>
                    <a:gd name="connsiteY40" fmla="*/ 751477 h 2065549"/>
                    <a:gd name="connsiteX41" fmla="*/ 243464 w 1842249"/>
                    <a:gd name="connsiteY41" fmla="*/ 723564 h 2065549"/>
                    <a:gd name="connsiteX42" fmla="*/ 271377 w 1842249"/>
                    <a:gd name="connsiteY42" fmla="*/ 695652 h 2065549"/>
                    <a:gd name="connsiteX43" fmla="*/ 215551 w 1842249"/>
                    <a:gd name="connsiteY43" fmla="*/ 472349 h 2065549"/>
                    <a:gd name="connsiteX44" fmla="*/ 243464 w 1842249"/>
                    <a:gd name="connsiteY44" fmla="*/ 416523 h 2065549"/>
                    <a:gd name="connsiteX45" fmla="*/ 187638 w 1842249"/>
                    <a:gd name="connsiteY45" fmla="*/ 360697 h 2065549"/>
                    <a:gd name="connsiteX46" fmla="*/ 243464 w 1842249"/>
                    <a:gd name="connsiteY46" fmla="*/ 221133 h 2065549"/>
                    <a:gd name="connsiteX47" fmla="*/ 187638 w 1842249"/>
                    <a:gd name="connsiteY47" fmla="*/ 193220 h 206554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842248" h="2065549">
                      <a:moveTo>
                        <a:pt x="355115" y="918954"/>
                      </a:moveTo>
                      <a:lnTo>
                        <a:pt x="438854" y="1002693"/>
                      </a:lnTo>
                      <a:lnTo>
                        <a:pt x="355115" y="1030606"/>
                      </a:lnTo>
                      <a:lnTo>
                        <a:pt x="410941" y="1086431"/>
                      </a:lnTo>
                      <a:lnTo>
                        <a:pt x="494680" y="1058518"/>
                      </a:lnTo>
                      <a:lnTo>
                        <a:pt x="522593" y="1142257"/>
                      </a:lnTo>
                      <a:lnTo>
                        <a:pt x="606331" y="1114344"/>
                      </a:lnTo>
                      <a:lnTo>
                        <a:pt x="662157" y="946867"/>
                      </a:lnTo>
                      <a:lnTo>
                        <a:pt x="773808" y="946867"/>
                      </a:lnTo>
                      <a:lnTo>
                        <a:pt x="578418" y="891041"/>
                      </a:lnTo>
                      <a:lnTo>
                        <a:pt x="494680" y="946867"/>
                      </a:lnTo>
                      <a:lnTo>
                        <a:pt x="410941" y="891041"/>
                      </a:lnTo>
                      <a:lnTo>
                        <a:pt x="355115" y="918954"/>
                      </a:lnTo>
                      <a:moveTo>
                        <a:pt x="187638" y="193220"/>
                      </a:moveTo>
                      <a:lnTo>
                        <a:pt x="578418" y="165308"/>
                      </a:lnTo>
                      <a:lnTo>
                        <a:pt x="634244" y="221133"/>
                      </a:lnTo>
                      <a:lnTo>
                        <a:pt x="745896" y="103899"/>
                      </a:lnTo>
                      <a:lnTo>
                        <a:pt x="745896" y="131812"/>
                      </a:lnTo>
                      <a:lnTo>
                        <a:pt x="801721" y="75987"/>
                      </a:lnTo>
                      <a:lnTo>
                        <a:pt x="1756341" y="600748"/>
                      </a:lnTo>
                      <a:lnTo>
                        <a:pt x="1527456" y="946867"/>
                      </a:lnTo>
                      <a:lnTo>
                        <a:pt x="1806584" y="1058518"/>
                      </a:lnTo>
                      <a:lnTo>
                        <a:pt x="1471630" y="1616775"/>
                      </a:lnTo>
                      <a:lnTo>
                        <a:pt x="1527456" y="1644688"/>
                      </a:lnTo>
                      <a:lnTo>
                        <a:pt x="1499543" y="1672601"/>
                      </a:lnTo>
                      <a:lnTo>
                        <a:pt x="1220414" y="1812165"/>
                      </a:lnTo>
                      <a:lnTo>
                        <a:pt x="1052937" y="1979642"/>
                      </a:lnTo>
                      <a:lnTo>
                        <a:pt x="885460" y="1923816"/>
                      </a:lnTo>
                      <a:lnTo>
                        <a:pt x="717983" y="2007555"/>
                      </a:lnTo>
                      <a:lnTo>
                        <a:pt x="717983" y="1923816"/>
                      </a:lnTo>
                      <a:lnTo>
                        <a:pt x="550505" y="1979642"/>
                      </a:lnTo>
                      <a:lnTo>
                        <a:pt x="522593" y="1923816"/>
                      </a:lnTo>
                      <a:lnTo>
                        <a:pt x="578418" y="1728426"/>
                      </a:lnTo>
                      <a:lnTo>
                        <a:pt x="327202" y="1644688"/>
                      </a:lnTo>
                      <a:lnTo>
                        <a:pt x="187638" y="1225995"/>
                      </a:lnTo>
                      <a:lnTo>
                        <a:pt x="215551" y="1198083"/>
                      </a:lnTo>
                      <a:lnTo>
                        <a:pt x="75987" y="1030606"/>
                      </a:lnTo>
                      <a:lnTo>
                        <a:pt x="187638" y="1058518"/>
                      </a:lnTo>
                      <a:lnTo>
                        <a:pt x="131812" y="974780"/>
                      </a:lnTo>
                      <a:lnTo>
                        <a:pt x="159725" y="835216"/>
                      </a:lnTo>
                      <a:lnTo>
                        <a:pt x="243464" y="751477"/>
                      </a:lnTo>
                      <a:lnTo>
                        <a:pt x="243464" y="723564"/>
                      </a:lnTo>
                      <a:lnTo>
                        <a:pt x="271377" y="695652"/>
                      </a:lnTo>
                      <a:lnTo>
                        <a:pt x="215551" y="472349"/>
                      </a:lnTo>
                      <a:lnTo>
                        <a:pt x="243464" y="416523"/>
                      </a:lnTo>
                      <a:lnTo>
                        <a:pt x="187638" y="360697"/>
                      </a:lnTo>
                      <a:lnTo>
                        <a:pt x="243464" y="221133"/>
                      </a:lnTo>
                      <a:lnTo>
                        <a:pt x="187638" y="193220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43" name="Полилиния: фигура 5">
                  <a:extLst>
                    <a:ext uri="{FF2B5EF4-FFF2-40B4-BE49-F238E27FC236}">
                      <a16:creationId xmlns:a16="http://schemas.microsoft.com/office/drawing/2014/main" id="{A27F2F11-13E9-41CD-B484-CE9272C90AFD}"/>
                    </a:ext>
                  </a:extLst>
                </p:cNvPr>
                <p:cNvSpPr/>
                <p:nvPr/>
              </p:nvSpPr>
              <p:spPr>
                <a:xfrm>
                  <a:off x="5174812" y="1491785"/>
                  <a:ext cx="1395643" cy="1004862"/>
                </a:xfrm>
                <a:custGeom>
                  <a:gdLst>
                    <a:gd name="connsiteX0" fmla="*/ 371863 w 1395643"/>
                    <a:gd name="connsiteY0" fmla="*/ 75987 h 1004862"/>
                    <a:gd name="connsiteX1" fmla="*/ 539340 w 1395643"/>
                    <a:gd name="connsiteY1" fmla="*/ 103899 h 1004862"/>
                    <a:gd name="connsiteX2" fmla="*/ 650992 w 1395643"/>
                    <a:gd name="connsiteY2" fmla="*/ 215551 h 1004862"/>
                    <a:gd name="connsiteX3" fmla="*/ 790556 w 1395643"/>
                    <a:gd name="connsiteY3" fmla="*/ 159725 h 1004862"/>
                    <a:gd name="connsiteX4" fmla="*/ 902207 w 1395643"/>
                    <a:gd name="connsiteY4" fmla="*/ 327202 h 1004862"/>
                    <a:gd name="connsiteX5" fmla="*/ 1013859 w 1395643"/>
                    <a:gd name="connsiteY5" fmla="*/ 243464 h 1004862"/>
                    <a:gd name="connsiteX6" fmla="*/ 1320900 w 1395643"/>
                    <a:gd name="connsiteY6" fmla="*/ 410941 h 1004862"/>
                    <a:gd name="connsiteX7" fmla="*/ 1265074 w 1395643"/>
                    <a:gd name="connsiteY7" fmla="*/ 466766 h 1004862"/>
                    <a:gd name="connsiteX8" fmla="*/ 1181336 w 1395643"/>
                    <a:gd name="connsiteY8" fmla="*/ 438853 h 1004862"/>
                    <a:gd name="connsiteX9" fmla="*/ 1069685 w 1395643"/>
                    <a:gd name="connsiteY9" fmla="*/ 522592 h 1004862"/>
                    <a:gd name="connsiteX10" fmla="*/ 1181336 w 1395643"/>
                    <a:gd name="connsiteY10" fmla="*/ 662156 h 1004862"/>
                    <a:gd name="connsiteX11" fmla="*/ 1097598 w 1395643"/>
                    <a:gd name="connsiteY11" fmla="*/ 857546 h 1004862"/>
                    <a:gd name="connsiteX12" fmla="*/ 1125510 w 1395643"/>
                    <a:gd name="connsiteY12" fmla="*/ 913372 h 1004862"/>
                    <a:gd name="connsiteX13" fmla="*/ 1013859 w 1395643"/>
                    <a:gd name="connsiteY13" fmla="*/ 941285 h 1004862"/>
                    <a:gd name="connsiteX14" fmla="*/ 930120 w 1395643"/>
                    <a:gd name="connsiteY14" fmla="*/ 885459 h 1004862"/>
                    <a:gd name="connsiteX15" fmla="*/ 790556 w 1395643"/>
                    <a:gd name="connsiteY15" fmla="*/ 969197 h 1004862"/>
                    <a:gd name="connsiteX16" fmla="*/ 706817 w 1395643"/>
                    <a:gd name="connsiteY16" fmla="*/ 941285 h 1004862"/>
                    <a:gd name="connsiteX17" fmla="*/ 678905 w 1395643"/>
                    <a:gd name="connsiteY17" fmla="*/ 801720 h 1004862"/>
                    <a:gd name="connsiteX18" fmla="*/ 511427 w 1395643"/>
                    <a:gd name="connsiteY18" fmla="*/ 829633 h 1004862"/>
                    <a:gd name="connsiteX19" fmla="*/ 483514 w 1395643"/>
                    <a:gd name="connsiteY19" fmla="*/ 768225 h 1004862"/>
                    <a:gd name="connsiteX20" fmla="*/ 75987 w 1395643"/>
                    <a:gd name="connsiteY20" fmla="*/ 628661 h 1004862"/>
                    <a:gd name="connsiteX21" fmla="*/ 92734 w 1395643"/>
                    <a:gd name="connsiteY21" fmla="*/ 550505 h 1004862"/>
                    <a:gd name="connsiteX22" fmla="*/ 232299 w 1395643"/>
                    <a:gd name="connsiteY22" fmla="*/ 383028 h 1004862"/>
                    <a:gd name="connsiteX23" fmla="*/ 260212 w 1395643"/>
                    <a:gd name="connsiteY23" fmla="*/ 243464 h 1004862"/>
                    <a:gd name="connsiteX24" fmla="*/ 148560 w 1395643"/>
                    <a:gd name="connsiteY24" fmla="*/ 215551 h 1004862"/>
                    <a:gd name="connsiteX25" fmla="*/ 176473 w 1395643"/>
                    <a:gd name="connsiteY25" fmla="*/ 159725 h 1004862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395643" h="1004862">
                      <a:moveTo>
                        <a:pt x="371863" y="75987"/>
                      </a:moveTo>
                      <a:lnTo>
                        <a:pt x="539340" y="103899"/>
                      </a:lnTo>
                      <a:lnTo>
                        <a:pt x="650992" y="215551"/>
                      </a:lnTo>
                      <a:lnTo>
                        <a:pt x="790556" y="159725"/>
                      </a:lnTo>
                      <a:lnTo>
                        <a:pt x="902207" y="327202"/>
                      </a:lnTo>
                      <a:lnTo>
                        <a:pt x="1013859" y="243464"/>
                      </a:lnTo>
                      <a:lnTo>
                        <a:pt x="1320900" y="410941"/>
                      </a:lnTo>
                      <a:lnTo>
                        <a:pt x="1265074" y="466766"/>
                      </a:lnTo>
                      <a:lnTo>
                        <a:pt x="1181336" y="438853"/>
                      </a:lnTo>
                      <a:lnTo>
                        <a:pt x="1069685" y="522592"/>
                      </a:lnTo>
                      <a:lnTo>
                        <a:pt x="1181336" y="662156"/>
                      </a:lnTo>
                      <a:lnTo>
                        <a:pt x="1097598" y="857546"/>
                      </a:lnTo>
                      <a:lnTo>
                        <a:pt x="1125510" y="913372"/>
                      </a:lnTo>
                      <a:lnTo>
                        <a:pt x="1013859" y="941285"/>
                      </a:lnTo>
                      <a:lnTo>
                        <a:pt x="930120" y="885459"/>
                      </a:lnTo>
                      <a:lnTo>
                        <a:pt x="790556" y="969197"/>
                      </a:lnTo>
                      <a:lnTo>
                        <a:pt x="706817" y="941285"/>
                      </a:lnTo>
                      <a:lnTo>
                        <a:pt x="678905" y="801720"/>
                      </a:lnTo>
                      <a:lnTo>
                        <a:pt x="511427" y="829633"/>
                      </a:lnTo>
                      <a:lnTo>
                        <a:pt x="483514" y="768225"/>
                      </a:lnTo>
                      <a:lnTo>
                        <a:pt x="75987" y="628661"/>
                      </a:lnTo>
                      <a:lnTo>
                        <a:pt x="92734" y="550505"/>
                      </a:lnTo>
                      <a:lnTo>
                        <a:pt x="232299" y="383028"/>
                      </a:lnTo>
                      <a:lnTo>
                        <a:pt x="260212" y="243464"/>
                      </a:lnTo>
                      <a:lnTo>
                        <a:pt x="148560" y="215551"/>
                      </a:lnTo>
                      <a:lnTo>
                        <a:pt x="176473" y="159725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44" name="Полилиния: фигура 6">
                  <a:extLst>
                    <a:ext uri="{FF2B5EF4-FFF2-40B4-BE49-F238E27FC236}">
                      <a16:creationId xmlns:a16="http://schemas.microsoft.com/office/drawing/2014/main" id="{5AC09FFE-D52F-49A5-81BC-C3D4466E65F1}"/>
                    </a:ext>
                  </a:extLst>
                </p:cNvPr>
                <p:cNvSpPr/>
                <p:nvPr/>
              </p:nvSpPr>
              <p:spPr>
                <a:xfrm>
                  <a:off x="4722623" y="4433798"/>
                  <a:ext cx="1953900" cy="1395642"/>
                </a:xfrm>
                <a:custGeom>
                  <a:gdLst>
                    <a:gd name="connsiteX0" fmla="*/ 299290 w 1953900"/>
                    <a:gd name="connsiteY0" fmla="*/ 75987 h 1395641"/>
                    <a:gd name="connsiteX1" fmla="*/ 572836 w 1953900"/>
                    <a:gd name="connsiteY1" fmla="*/ 254629 h 1395641"/>
                    <a:gd name="connsiteX2" fmla="*/ 572836 w 1953900"/>
                    <a:gd name="connsiteY2" fmla="*/ 198803 h 1395641"/>
                    <a:gd name="connsiteX3" fmla="*/ 740313 w 1953900"/>
                    <a:gd name="connsiteY3" fmla="*/ 254629 h 1395641"/>
                    <a:gd name="connsiteX4" fmla="*/ 851964 w 1953900"/>
                    <a:gd name="connsiteY4" fmla="*/ 338368 h 1395641"/>
                    <a:gd name="connsiteX5" fmla="*/ 991529 w 1953900"/>
                    <a:gd name="connsiteY5" fmla="*/ 366280 h 1395641"/>
                    <a:gd name="connsiteX6" fmla="*/ 963616 w 1953900"/>
                    <a:gd name="connsiteY6" fmla="*/ 394193 h 1395641"/>
                    <a:gd name="connsiteX7" fmla="*/ 1075267 w 1953900"/>
                    <a:gd name="connsiteY7" fmla="*/ 477932 h 1395641"/>
                    <a:gd name="connsiteX8" fmla="*/ 1186919 w 1953900"/>
                    <a:gd name="connsiteY8" fmla="*/ 422106 h 1395641"/>
                    <a:gd name="connsiteX9" fmla="*/ 1242745 w 1953900"/>
                    <a:gd name="connsiteY9" fmla="*/ 366280 h 1395641"/>
                    <a:gd name="connsiteX10" fmla="*/ 1298570 w 1953900"/>
                    <a:gd name="connsiteY10" fmla="*/ 422106 h 1395641"/>
                    <a:gd name="connsiteX11" fmla="*/ 1382309 w 1953900"/>
                    <a:gd name="connsiteY11" fmla="*/ 366280 h 1395641"/>
                    <a:gd name="connsiteX12" fmla="*/ 1354396 w 1953900"/>
                    <a:gd name="connsiteY12" fmla="*/ 450019 h 1395641"/>
                    <a:gd name="connsiteX13" fmla="*/ 1633525 w 1953900"/>
                    <a:gd name="connsiteY13" fmla="*/ 589583 h 1395641"/>
                    <a:gd name="connsiteX14" fmla="*/ 1717263 w 1953900"/>
                    <a:gd name="connsiteY14" fmla="*/ 784973 h 1395641"/>
                    <a:gd name="connsiteX15" fmla="*/ 1884740 w 1953900"/>
                    <a:gd name="connsiteY15" fmla="*/ 840799 h 1395641"/>
                    <a:gd name="connsiteX16" fmla="*/ 1689350 w 1953900"/>
                    <a:gd name="connsiteY16" fmla="*/ 1203666 h 1395641"/>
                    <a:gd name="connsiteX17" fmla="*/ 1745176 w 1953900"/>
                    <a:gd name="connsiteY17" fmla="*/ 1287404 h 1395641"/>
                    <a:gd name="connsiteX18" fmla="*/ 1689350 w 1953900"/>
                    <a:gd name="connsiteY18" fmla="*/ 1343230 h 1395641"/>
                    <a:gd name="connsiteX19" fmla="*/ 1633525 w 1953900"/>
                    <a:gd name="connsiteY19" fmla="*/ 1315317 h 1395641"/>
                    <a:gd name="connsiteX20" fmla="*/ 1549786 w 1953900"/>
                    <a:gd name="connsiteY20" fmla="*/ 1371143 h 1395641"/>
                    <a:gd name="connsiteX21" fmla="*/ 1159006 w 1953900"/>
                    <a:gd name="connsiteY21" fmla="*/ 1092014 h 1395641"/>
                    <a:gd name="connsiteX22" fmla="*/ 1103180 w 1953900"/>
                    <a:gd name="connsiteY22" fmla="*/ 980363 h 1395641"/>
                    <a:gd name="connsiteX23" fmla="*/ 1047354 w 1953900"/>
                    <a:gd name="connsiteY23" fmla="*/ 1008276 h 1395641"/>
                    <a:gd name="connsiteX24" fmla="*/ 963616 w 1953900"/>
                    <a:gd name="connsiteY24" fmla="*/ 896624 h 1395641"/>
                    <a:gd name="connsiteX25" fmla="*/ 963616 w 1953900"/>
                    <a:gd name="connsiteY25" fmla="*/ 980363 h 1395641"/>
                    <a:gd name="connsiteX26" fmla="*/ 907790 w 1953900"/>
                    <a:gd name="connsiteY26" fmla="*/ 924537 h 1395641"/>
                    <a:gd name="connsiteX27" fmla="*/ 851964 w 1953900"/>
                    <a:gd name="connsiteY27" fmla="*/ 952450 h 1395641"/>
                    <a:gd name="connsiteX28" fmla="*/ 824052 w 1953900"/>
                    <a:gd name="connsiteY28" fmla="*/ 1092014 h 1395641"/>
                    <a:gd name="connsiteX29" fmla="*/ 237881 w 1953900"/>
                    <a:gd name="connsiteY29" fmla="*/ 729147 h 1395641"/>
                    <a:gd name="connsiteX30" fmla="*/ 355115 w 1953900"/>
                    <a:gd name="connsiteY30" fmla="*/ 533757 h 1395641"/>
                    <a:gd name="connsiteX31" fmla="*/ 75987 w 1953900"/>
                    <a:gd name="connsiteY31" fmla="*/ 422106 h 1395641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953900" h="1395641">
                      <a:moveTo>
                        <a:pt x="299290" y="75987"/>
                      </a:moveTo>
                      <a:lnTo>
                        <a:pt x="572836" y="254629"/>
                      </a:lnTo>
                      <a:lnTo>
                        <a:pt x="572836" y="198803"/>
                      </a:lnTo>
                      <a:lnTo>
                        <a:pt x="740313" y="254629"/>
                      </a:lnTo>
                      <a:lnTo>
                        <a:pt x="851964" y="338368"/>
                      </a:lnTo>
                      <a:lnTo>
                        <a:pt x="991529" y="366280"/>
                      </a:lnTo>
                      <a:lnTo>
                        <a:pt x="963616" y="394193"/>
                      </a:lnTo>
                      <a:lnTo>
                        <a:pt x="1075267" y="477932"/>
                      </a:lnTo>
                      <a:lnTo>
                        <a:pt x="1186919" y="422106"/>
                      </a:lnTo>
                      <a:lnTo>
                        <a:pt x="1242745" y="366280"/>
                      </a:lnTo>
                      <a:lnTo>
                        <a:pt x="1298570" y="422106"/>
                      </a:lnTo>
                      <a:lnTo>
                        <a:pt x="1382309" y="366280"/>
                      </a:lnTo>
                      <a:lnTo>
                        <a:pt x="1354396" y="450019"/>
                      </a:lnTo>
                      <a:lnTo>
                        <a:pt x="1633525" y="589583"/>
                      </a:lnTo>
                      <a:lnTo>
                        <a:pt x="1717263" y="784973"/>
                      </a:lnTo>
                      <a:lnTo>
                        <a:pt x="1884740" y="840799"/>
                      </a:lnTo>
                      <a:lnTo>
                        <a:pt x="1689350" y="1203666"/>
                      </a:lnTo>
                      <a:lnTo>
                        <a:pt x="1745176" y="1287404"/>
                      </a:lnTo>
                      <a:lnTo>
                        <a:pt x="1689350" y="1343230"/>
                      </a:lnTo>
                      <a:lnTo>
                        <a:pt x="1633525" y="1315317"/>
                      </a:lnTo>
                      <a:lnTo>
                        <a:pt x="1549786" y="1371143"/>
                      </a:lnTo>
                      <a:lnTo>
                        <a:pt x="1159006" y="1092014"/>
                      </a:lnTo>
                      <a:lnTo>
                        <a:pt x="1103180" y="980363"/>
                      </a:lnTo>
                      <a:lnTo>
                        <a:pt x="1047354" y="1008276"/>
                      </a:lnTo>
                      <a:lnTo>
                        <a:pt x="963616" y="896624"/>
                      </a:lnTo>
                      <a:lnTo>
                        <a:pt x="963616" y="980363"/>
                      </a:lnTo>
                      <a:lnTo>
                        <a:pt x="907790" y="924537"/>
                      </a:lnTo>
                      <a:lnTo>
                        <a:pt x="851964" y="952450"/>
                      </a:lnTo>
                      <a:lnTo>
                        <a:pt x="824052" y="1092014"/>
                      </a:lnTo>
                      <a:lnTo>
                        <a:pt x="237881" y="729147"/>
                      </a:lnTo>
                      <a:lnTo>
                        <a:pt x="355115" y="533757"/>
                      </a:lnTo>
                      <a:lnTo>
                        <a:pt x="75987" y="422106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45" name="Полилиния: фигура 7">
                  <a:extLst>
                    <a:ext uri="{FF2B5EF4-FFF2-40B4-BE49-F238E27FC236}">
                      <a16:creationId xmlns:a16="http://schemas.microsoft.com/office/drawing/2014/main" id="{3F6533E4-F60C-4F3D-967D-A06490168CCA}"/>
                    </a:ext>
                  </a:extLst>
                </p:cNvPr>
                <p:cNvSpPr/>
                <p:nvPr/>
              </p:nvSpPr>
              <p:spPr>
                <a:xfrm>
                  <a:off x="6391813" y="436680"/>
                  <a:ext cx="1842249" cy="1786422"/>
                </a:xfrm>
                <a:custGeom>
                  <a:gdLst>
                    <a:gd name="connsiteX0" fmla="*/ 159725 w 1842249"/>
                    <a:gd name="connsiteY0" fmla="*/ 1047353 h 1786421"/>
                    <a:gd name="connsiteX1" fmla="*/ 243464 w 1842249"/>
                    <a:gd name="connsiteY1" fmla="*/ 1019440 h 1786421"/>
                    <a:gd name="connsiteX2" fmla="*/ 243464 w 1842249"/>
                    <a:gd name="connsiteY2" fmla="*/ 963615 h 1786421"/>
                    <a:gd name="connsiteX3" fmla="*/ 299290 w 1842249"/>
                    <a:gd name="connsiteY3" fmla="*/ 907789 h 1786421"/>
                    <a:gd name="connsiteX4" fmla="*/ 299290 w 1842249"/>
                    <a:gd name="connsiteY4" fmla="*/ 851963 h 1786421"/>
                    <a:gd name="connsiteX5" fmla="*/ 383028 w 1842249"/>
                    <a:gd name="connsiteY5" fmla="*/ 879876 h 1786421"/>
                    <a:gd name="connsiteX6" fmla="*/ 383028 w 1842249"/>
                    <a:gd name="connsiteY6" fmla="*/ 740312 h 1786421"/>
                    <a:gd name="connsiteX7" fmla="*/ 410941 w 1842249"/>
                    <a:gd name="connsiteY7" fmla="*/ 712399 h 1786421"/>
                    <a:gd name="connsiteX8" fmla="*/ 466767 w 1842249"/>
                    <a:gd name="connsiteY8" fmla="*/ 684486 h 1786421"/>
                    <a:gd name="connsiteX9" fmla="*/ 494680 w 1842249"/>
                    <a:gd name="connsiteY9" fmla="*/ 544922 h 1786421"/>
                    <a:gd name="connsiteX10" fmla="*/ 578418 w 1842249"/>
                    <a:gd name="connsiteY10" fmla="*/ 544922 h 1786421"/>
                    <a:gd name="connsiteX11" fmla="*/ 550505 w 1842249"/>
                    <a:gd name="connsiteY11" fmla="*/ 489097 h 1786421"/>
                    <a:gd name="connsiteX12" fmla="*/ 634244 w 1842249"/>
                    <a:gd name="connsiteY12" fmla="*/ 405358 h 1786421"/>
                    <a:gd name="connsiteX13" fmla="*/ 578418 w 1842249"/>
                    <a:gd name="connsiteY13" fmla="*/ 377445 h 1786421"/>
                    <a:gd name="connsiteX14" fmla="*/ 773808 w 1842249"/>
                    <a:gd name="connsiteY14" fmla="*/ 182055 h 1786421"/>
                    <a:gd name="connsiteX15" fmla="*/ 773808 w 1842249"/>
                    <a:gd name="connsiteY15" fmla="*/ 154143 h 1786421"/>
                    <a:gd name="connsiteX16" fmla="*/ 902208 w 1842249"/>
                    <a:gd name="connsiteY16" fmla="*/ 142977 h 1786421"/>
                    <a:gd name="connsiteX17" fmla="*/ 1220414 w 1842249"/>
                    <a:gd name="connsiteY17" fmla="*/ 187638 h 1786421"/>
                    <a:gd name="connsiteX18" fmla="*/ 1304153 w 1842249"/>
                    <a:gd name="connsiteY18" fmla="*/ 75987 h 1786421"/>
                    <a:gd name="connsiteX19" fmla="*/ 1471630 w 1842249"/>
                    <a:gd name="connsiteY19" fmla="*/ 187638 h 1786421"/>
                    <a:gd name="connsiteX20" fmla="*/ 1499543 w 1842249"/>
                    <a:gd name="connsiteY20" fmla="*/ 131812 h 1786421"/>
                    <a:gd name="connsiteX21" fmla="*/ 1750759 w 1842249"/>
                    <a:gd name="connsiteY21" fmla="*/ 271376 h 1786421"/>
                    <a:gd name="connsiteX22" fmla="*/ 1527456 w 1842249"/>
                    <a:gd name="connsiteY22" fmla="*/ 606331 h 1786421"/>
                    <a:gd name="connsiteX23" fmla="*/ 1611194 w 1842249"/>
                    <a:gd name="connsiteY23" fmla="*/ 662156 h 1786421"/>
                    <a:gd name="connsiteX24" fmla="*/ 1527456 w 1842249"/>
                    <a:gd name="connsiteY24" fmla="*/ 796138 h 1786421"/>
                    <a:gd name="connsiteX25" fmla="*/ 1220414 w 1842249"/>
                    <a:gd name="connsiteY25" fmla="*/ 489097 h 1786421"/>
                    <a:gd name="connsiteX26" fmla="*/ 885460 w 1842249"/>
                    <a:gd name="connsiteY26" fmla="*/ 349532 h 1786421"/>
                    <a:gd name="connsiteX27" fmla="*/ 997111 w 1842249"/>
                    <a:gd name="connsiteY27" fmla="*/ 600748 h 1786421"/>
                    <a:gd name="connsiteX28" fmla="*/ 913373 w 1842249"/>
                    <a:gd name="connsiteY28" fmla="*/ 684486 h 1786421"/>
                    <a:gd name="connsiteX29" fmla="*/ 773808 w 1842249"/>
                    <a:gd name="connsiteY29" fmla="*/ 628661 h 1786421"/>
                    <a:gd name="connsiteX30" fmla="*/ 745895 w 1842249"/>
                    <a:gd name="connsiteY30" fmla="*/ 684486 h 1786421"/>
                    <a:gd name="connsiteX31" fmla="*/ 857547 w 1842249"/>
                    <a:gd name="connsiteY31" fmla="*/ 712399 h 1786421"/>
                    <a:gd name="connsiteX32" fmla="*/ 801721 w 1842249"/>
                    <a:gd name="connsiteY32" fmla="*/ 796138 h 1786421"/>
                    <a:gd name="connsiteX33" fmla="*/ 829634 w 1842249"/>
                    <a:gd name="connsiteY33" fmla="*/ 824051 h 1786421"/>
                    <a:gd name="connsiteX34" fmla="*/ 773808 w 1842249"/>
                    <a:gd name="connsiteY34" fmla="*/ 824051 h 1786421"/>
                    <a:gd name="connsiteX35" fmla="*/ 969198 w 1842249"/>
                    <a:gd name="connsiteY35" fmla="*/ 963615 h 1786421"/>
                    <a:gd name="connsiteX36" fmla="*/ 1025024 w 1842249"/>
                    <a:gd name="connsiteY36" fmla="*/ 1103179 h 1786421"/>
                    <a:gd name="connsiteX37" fmla="*/ 1052937 w 1842249"/>
                    <a:gd name="connsiteY37" fmla="*/ 1047353 h 1786421"/>
                    <a:gd name="connsiteX38" fmla="*/ 1276240 w 1842249"/>
                    <a:gd name="connsiteY38" fmla="*/ 1047353 h 1786421"/>
                    <a:gd name="connsiteX39" fmla="*/ 1164588 w 1842249"/>
                    <a:gd name="connsiteY39" fmla="*/ 1019440 h 1786421"/>
                    <a:gd name="connsiteX40" fmla="*/ 1192501 w 1842249"/>
                    <a:gd name="connsiteY40" fmla="*/ 963615 h 1786421"/>
                    <a:gd name="connsiteX41" fmla="*/ 1276240 w 1842249"/>
                    <a:gd name="connsiteY41" fmla="*/ 991528 h 1786421"/>
                    <a:gd name="connsiteX42" fmla="*/ 1304153 w 1842249"/>
                    <a:gd name="connsiteY42" fmla="*/ 935702 h 1786421"/>
                    <a:gd name="connsiteX43" fmla="*/ 1387891 w 1842249"/>
                    <a:gd name="connsiteY43" fmla="*/ 991528 h 1786421"/>
                    <a:gd name="connsiteX44" fmla="*/ 1471630 w 1842249"/>
                    <a:gd name="connsiteY44" fmla="*/ 1131092 h 1786421"/>
                    <a:gd name="connsiteX45" fmla="*/ 1387891 w 1842249"/>
                    <a:gd name="connsiteY45" fmla="*/ 1131092 h 1786421"/>
                    <a:gd name="connsiteX46" fmla="*/ 1387891 w 1842249"/>
                    <a:gd name="connsiteY46" fmla="*/ 1186918 h 1786421"/>
                    <a:gd name="connsiteX47" fmla="*/ 1471630 w 1842249"/>
                    <a:gd name="connsiteY47" fmla="*/ 1186918 h 1786421"/>
                    <a:gd name="connsiteX48" fmla="*/ 1415804 w 1842249"/>
                    <a:gd name="connsiteY48" fmla="*/ 1242743 h 1786421"/>
                    <a:gd name="connsiteX49" fmla="*/ 1415804 w 1842249"/>
                    <a:gd name="connsiteY49" fmla="*/ 1298569 h 1786421"/>
                    <a:gd name="connsiteX50" fmla="*/ 1387891 w 1842249"/>
                    <a:gd name="connsiteY50" fmla="*/ 1298569 h 1786421"/>
                    <a:gd name="connsiteX51" fmla="*/ 1443717 w 1842249"/>
                    <a:gd name="connsiteY51" fmla="*/ 1382307 h 1786421"/>
                    <a:gd name="connsiteX52" fmla="*/ 1555369 w 1842249"/>
                    <a:gd name="connsiteY52" fmla="*/ 1326482 h 1786421"/>
                    <a:gd name="connsiteX53" fmla="*/ 1527456 w 1842249"/>
                    <a:gd name="connsiteY53" fmla="*/ 1214830 h 1786421"/>
                    <a:gd name="connsiteX54" fmla="*/ 1639107 w 1842249"/>
                    <a:gd name="connsiteY54" fmla="*/ 1186918 h 1786421"/>
                    <a:gd name="connsiteX55" fmla="*/ 1499543 w 1842249"/>
                    <a:gd name="connsiteY55" fmla="*/ 991528 h 1786421"/>
                    <a:gd name="connsiteX56" fmla="*/ 1555369 w 1842249"/>
                    <a:gd name="connsiteY56" fmla="*/ 935702 h 1786421"/>
                    <a:gd name="connsiteX57" fmla="*/ 1639107 w 1842249"/>
                    <a:gd name="connsiteY57" fmla="*/ 963615 h 1786421"/>
                    <a:gd name="connsiteX58" fmla="*/ 1611194 w 1842249"/>
                    <a:gd name="connsiteY58" fmla="*/ 1019440 h 1786421"/>
                    <a:gd name="connsiteX59" fmla="*/ 1778671 w 1842249"/>
                    <a:gd name="connsiteY59" fmla="*/ 1159005 h 1786421"/>
                    <a:gd name="connsiteX60" fmla="*/ 1667020 w 1842249"/>
                    <a:gd name="connsiteY60" fmla="*/ 1159005 h 1786421"/>
                    <a:gd name="connsiteX61" fmla="*/ 1527456 w 1842249"/>
                    <a:gd name="connsiteY61" fmla="*/ 1466046 h 1786421"/>
                    <a:gd name="connsiteX62" fmla="*/ 1499543 w 1842249"/>
                    <a:gd name="connsiteY62" fmla="*/ 1410220 h 1786421"/>
                    <a:gd name="connsiteX63" fmla="*/ 1471630 w 1842249"/>
                    <a:gd name="connsiteY63" fmla="*/ 1521872 h 1786421"/>
                    <a:gd name="connsiteX64" fmla="*/ 1387891 w 1842249"/>
                    <a:gd name="connsiteY64" fmla="*/ 1549784 h 1786421"/>
                    <a:gd name="connsiteX65" fmla="*/ 1443717 w 1842249"/>
                    <a:gd name="connsiteY65" fmla="*/ 1633523 h 1786421"/>
                    <a:gd name="connsiteX66" fmla="*/ 1387891 w 1842249"/>
                    <a:gd name="connsiteY66" fmla="*/ 1717261 h 1786421"/>
                    <a:gd name="connsiteX67" fmla="*/ 1359978 w 1842249"/>
                    <a:gd name="connsiteY67" fmla="*/ 1633523 h 1786421"/>
                    <a:gd name="connsiteX68" fmla="*/ 1136676 w 1842249"/>
                    <a:gd name="connsiteY68" fmla="*/ 1633523 h 1786421"/>
                    <a:gd name="connsiteX69" fmla="*/ 717983 w 1842249"/>
                    <a:gd name="connsiteY69" fmla="*/ 1410220 h 1786421"/>
                    <a:gd name="connsiteX70" fmla="*/ 634244 w 1842249"/>
                    <a:gd name="connsiteY70" fmla="*/ 1438133 h 1786421"/>
                    <a:gd name="connsiteX71" fmla="*/ 606331 w 1842249"/>
                    <a:gd name="connsiteY71" fmla="*/ 1521872 h 1786421"/>
                    <a:gd name="connsiteX72" fmla="*/ 533758 w 1842249"/>
                    <a:gd name="connsiteY72" fmla="*/ 1544202 h 1786421"/>
                    <a:gd name="connsiteX73" fmla="*/ 494680 w 1842249"/>
                    <a:gd name="connsiteY73" fmla="*/ 1466046 h 1786421"/>
                    <a:gd name="connsiteX74" fmla="*/ 383028 w 1842249"/>
                    <a:gd name="connsiteY74" fmla="*/ 1549784 h 1786421"/>
                    <a:gd name="connsiteX75" fmla="*/ 383028 w 1842249"/>
                    <a:gd name="connsiteY75" fmla="*/ 1493959 h 1786421"/>
                    <a:gd name="connsiteX76" fmla="*/ 271377 w 1842249"/>
                    <a:gd name="connsiteY76" fmla="*/ 1549784 h 1786421"/>
                    <a:gd name="connsiteX77" fmla="*/ 159725 w 1842249"/>
                    <a:gd name="connsiteY77" fmla="*/ 1326482 h 1786421"/>
                    <a:gd name="connsiteX78" fmla="*/ 75987 w 1842249"/>
                    <a:gd name="connsiteY78" fmla="*/ 1298569 h 1786421"/>
                    <a:gd name="connsiteX79" fmla="*/ 103900 w 1842249"/>
                    <a:gd name="connsiteY79" fmla="*/ 1159005 h 1786421"/>
                    <a:gd name="connsiteX80" fmla="*/ 243464 w 1842249"/>
                    <a:gd name="connsiteY80" fmla="*/ 1075266 h 1786421"/>
                    <a:gd name="connsiteX81" fmla="*/ 159725 w 1842249"/>
                    <a:gd name="connsiteY81" fmla="*/ 1047353 h 1786421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1842248" h="1786421">
                      <a:moveTo>
                        <a:pt x="159725" y="1047353"/>
                      </a:moveTo>
                      <a:lnTo>
                        <a:pt x="243464" y="1019440"/>
                      </a:lnTo>
                      <a:lnTo>
                        <a:pt x="243464" y="963615"/>
                      </a:lnTo>
                      <a:lnTo>
                        <a:pt x="299290" y="907789"/>
                      </a:lnTo>
                      <a:lnTo>
                        <a:pt x="299290" y="851963"/>
                      </a:lnTo>
                      <a:lnTo>
                        <a:pt x="383028" y="879876"/>
                      </a:lnTo>
                      <a:lnTo>
                        <a:pt x="383028" y="740312"/>
                      </a:lnTo>
                      <a:lnTo>
                        <a:pt x="410941" y="712399"/>
                      </a:lnTo>
                      <a:lnTo>
                        <a:pt x="466767" y="684486"/>
                      </a:lnTo>
                      <a:lnTo>
                        <a:pt x="494680" y="544922"/>
                      </a:lnTo>
                      <a:lnTo>
                        <a:pt x="578418" y="544922"/>
                      </a:lnTo>
                      <a:lnTo>
                        <a:pt x="550505" y="489097"/>
                      </a:lnTo>
                      <a:lnTo>
                        <a:pt x="634244" y="405358"/>
                      </a:lnTo>
                      <a:lnTo>
                        <a:pt x="578418" y="377445"/>
                      </a:lnTo>
                      <a:lnTo>
                        <a:pt x="773808" y="182055"/>
                      </a:lnTo>
                      <a:lnTo>
                        <a:pt x="773808" y="154143"/>
                      </a:lnTo>
                      <a:lnTo>
                        <a:pt x="902208" y="142977"/>
                      </a:lnTo>
                      <a:lnTo>
                        <a:pt x="1220414" y="187638"/>
                      </a:lnTo>
                      <a:lnTo>
                        <a:pt x="1304153" y="75987"/>
                      </a:lnTo>
                      <a:lnTo>
                        <a:pt x="1471630" y="187638"/>
                      </a:lnTo>
                      <a:lnTo>
                        <a:pt x="1499543" y="131812"/>
                      </a:lnTo>
                      <a:lnTo>
                        <a:pt x="1750759" y="271376"/>
                      </a:lnTo>
                      <a:lnTo>
                        <a:pt x="1527456" y="606331"/>
                      </a:lnTo>
                      <a:lnTo>
                        <a:pt x="1611194" y="662156"/>
                      </a:lnTo>
                      <a:lnTo>
                        <a:pt x="1527456" y="796138"/>
                      </a:lnTo>
                      <a:lnTo>
                        <a:pt x="1220414" y="489097"/>
                      </a:lnTo>
                      <a:lnTo>
                        <a:pt x="885460" y="349532"/>
                      </a:lnTo>
                      <a:lnTo>
                        <a:pt x="997111" y="600748"/>
                      </a:lnTo>
                      <a:lnTo>
                        <a:pt x="913373" y="684486"/>
                      </a:lnTo>
                      <a:lnTo>
                        <a:pt x="773808" y="628661"/>
                      </a:lnTo>
                      <a:lnTo>
                        <a:pt x="745895" y="684486"/>
                      </a:lnTo>
                      <a:lnTo>
                        <a:pt x="857547" y="712399"/>
                      </a:lnTo>
                      <a:lnTo>
                        <a:pt x="801721" y="796138"/>
                      </a:lnTo>
                      <a:lnTo>
                        <a:pt x="829634" y="824051"/>
                      </a:lnTo>
                      <a:lnTo>
                        <a:pt x="773808" y="824051"/>
                      </a:lnTo>
                      <a:lnTo>
                        <a:pt x="969198" y="963615"/>
                      </a:lnTo>
                      <a:lnTo>
                        <a:pt x="1025024" y="1103179"/>
                      </a:lnTo>
                      <a:lnTo>
                        <a:pt x="1052937" y="1047353"/>
                      </a:lnTo>
                      <a:lnTo>
                        <a:pt x="1276240" y="1047353"/>
                      </a:lnTo>
                      <a:lnTo>
                        <a:pt x="1164588" y="1019440"/>
                      </a:lnTo>
                      <a:lnTo>
                        <a:pt x="1192501" y="963615"/>
                      </a:lnTo>
                      <a:lnTo>
                        <a:pt x="1276240" y="991528"/>
                      </a:lnTo>
                      <a:lnTo>
                        <a:pt x="1304153" y="935702"/>
                      </a:lnTo>
                      <a:lnTo>
                        <a:pt x="1387891" y="991528"/>
                      </a:lnTo>
                      <a:lnTo>
                        <a:pt x="1471630" y="1131092"/>
                      </a:lnTo>
                      <a:lnTo>
                        <a:pt x="1387891" y="1131092"/>
                      </a:lnTo>
                      <a:lnTo>
                        <a:pt x="1387891" y="1186918"/>
                      </a:lnTo>
                      <a:lnTo>
                        <a:pt x="1471630" y="1186918"/>
                      </a:lnTo>
                      <a:lnTo>
                        <a:pt x="1415804" y="1242743"/>
                      </a:lnTo>
                      <a:lnTo>
                        <a:pt x="1415804" y="1298569"/>
                      </a:lnTo>
                      <a:lnTo>
                        <a:pt x="1387891" y="1298569"/>
                      </a:lnTo>
                      <a:lnTo>
                        <a:pt x="1443717" y="1382307"/>
                      </a:lnTo>
                      <a:lnTo>
                        <a:pt x="1555369" y="1326482"/>
                      </a:lnTo>
                      <a:lnTo>
                        <a:pt x="1527456" y="1214830"/>
                      </a:lnTo>
                      <a:lnTo>
                        <a:pt x="1639107" y="1186918"/>
                      </a:lnTo>
                      <a:lnTo>
                        <a:pt x="1499543" y="991528"/>
                      </a:lnTo>
                      <a:lnTo>
                        <a:pt x="1555369" y="935702"/>
                      </a:lnTo>
                      <a:lnTo>
                        <a:pt x="1639107" y="963615"/>
                      </a:lnTo>
                      <a:lnTo>
                        <a:pt x="1611194" y="1019440"/>
                      </a:lnTo>
                      <a:lnTo>
                        <a:pt x="1778671" y="1159005"/>
                      </a:lnTo>
                      <a:lnTo>
                        <a:pt x="1667020" y="1159005"/>
                      </a:lnTo>
                      <a:lnTo>
                        <a:pt x="1527456" y="1466046"/>
                      </a:lnTo>
                      <a:lnTo>
                        <a:pt x="1499543" y="1410220"/>
                      </a:lnTo>
                      <a:lnTo>
                        <a:pt x="1471630" y="1521872"/>
                      </a:lnTo>
                      <a:lnTo>
                        <a:pt x="1387891" y="1549784"/>
                      </a:lnTo>
                      <a:lnTo>
                        <a:pt x="1443717" y="1633523"/>
                      </a:lnTo>
                      <a:lnTo>
                        <a:pt x="1387891" y="1717261"/>
                      </a:lnTo>
                      <a:lnTo>
                        <a:pt x="1359978" y="1633523"/>
                      </a:lnTo>
                      <a:lnTo>
                        <a:pt x="1136676" y="1633523"/>
                      </a:lnTo>
                      <a:lnTo>
                        <a:pt x="717983" y="1410220"/>
                      </a:lnTo>
                      <a:lnTo>
                        <a:pt x="634244" y="1438133"/>
                      </a:lnTo>
                      <a:lnTo>
                        <a:pt x="606331" y="1521872"/>
                      </a:lnTo>
                      <a:lnTo>
                        <a:pt x="533758" y="1544202"/>
                      </a:lnTo>
                      <a:lnTo>
                        <a:pt x="494680" y="1466046"/>
                      </a:lnTo>
                      <a:lnTo>
                        <a:pt x="383028" y="1549784"/>
                      </a:lnTo>
                      <a:lnTo>
                        <a:pt x="383028" y="1493959"/>
                      </a:lnTo>
                      <a:lnTo>
                        <a:pt x="271377" y="1549784"/>
                      </a:lnTo>
                      <a:lnTo>
                        <a:pt x="159725" y="1326482"/>
                      </a:lnTo>
                      <a:lnTo>
                        <a:pt x="75987" y="1298569"/>
                      </a:lnTo>
                      <a:lnTo>
                        <a:pt x="103900" y="1159005"/>
                      </a:lnTo>
                      <a:lnTo>
                        <a:pt x="243464" y="1075266"/>
                      </a:lnTo>
                      <a:lnTo>
                        <a:pt x="159725" y="1047353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46" name="Полилиния: фигура 8">
                  <a:extLst>
                    <a:ext uri="{FF2B5EF4-FFF2-40B4-BE49-F238E27FC236}">
                      <a16:creationId xmlns:a16="http://schemas.microsoft.com/office/drawing/2014/main" id="{194810D4-0000-4746-B867-8808A55F9325}"/>
                    </a:ext>
                  </a:extLst>
                </p:cNvPr>
                <p:cNvSpPr/>
                <p:nvPr/>
              </p:nvSpPr>
              <p:spPr>
                <a:xfrm>
                  <a:off x="6648611" y="1770914"/>
                  <a:ext cx="1339817" cy="1339816"/>
                </a:xfrm>
                <a:custGeom>
                  <a:gdLst>
                    <a:gd name="connsiteX0" fmla="*/ 349532 w 1339817"/>
                    <a:gd name="connsiteY0" fmla="*/ 187638 h 1339816"/>
                    <a:gd name="connsiteX1" fmla="*/ 377445 w 1339817"/>
                    <a:gd name="connsiteY1" fmla="*/ 103899 h 1339816"/>
                    <a:gd name="connsiteX2" fmla="*/ 461184 w 1339817"/>
                    <a:gd name="connsiteY2" fmla="*/ 75987 h 1339816"/>
                    <a:gd name="connsiteX3" fmla="*/ 879877 w 1339817"/>
                    <a:gd name="connsiteY3" fmla="*/ 299289 h 1339816"/>
                    <a:gd name="connsiteX4" fmla="*/ 1103180 w 1339817"/>
                    <a:gd name="connsiteY4" fmla="*/ 299289 h 1339816"/>
                    <a:gd name="connsiteX5" fmla="*/ 1186918 w 1339817"/>
                    <a:gd name="connsiteY5" fmla="*/ 466766 h 1339816"/>
                    <a:gd name="connsiteX6" fmla="*/ 1159006 w 1339817"/>
                    <a:gd name="connsiteY6" fmla="*/ 494679 h 1339816"/>
                    <a:gd name="connsiteX7" fmla="*/ 1186918 w 1339817"/>
                    <a:gd name="connsiteY7" fmla="*/ 634243 h 1339816"/>
                    <a:gd name="connsiteX8" fmla="*/ 1298570 w 1339817"/>
                    <a:gd name="connsiteY8" fmla="*/ 690069 h 1339816"/>
                    <a:gd name="connsiteX9" fmla="*/ 1186918 w 1339817"/>
                    <a:gd name="connsiteY9" fmla="*/ 829633 h 1339816"/>
                    <a:gd name="connsiteX10" fmla="*/ 1298570 w 1339817"/>
                    <a:gd name="connsiteY10" fmla="*/ 969197 h 1339816"/>
                    <a:gd name="connsiteX11" fmla="*/ 1242744 w 1339817"/>
                    <a:gd name="connsiteY11" fmla="*/ 1052936 h 1339816"/>
                    <a:gd name="connsiteX12" fmla="*/ 1214831 w 1339817"/>
                    <a:gd name="connsiteY12" fmla="*/ 1052936 h 1339816"/>
                    <a:gd name="connsiteX13" fmla="*/ 1209249 w 1339817"/>
                    <a:gd name="connsiteY13" fmla="*/ 1108762 h 1339816"/>
                    <a:gd name="connsiteX14" fmla="*/ 1131093 w 1339817"/>
                    <a:gd name="connsiteY14" fmla="*/ 1136674 h 1339816"/>
                    <a:gd name="connsiteX15" fmla="*/ 1019441 w 1339817"/>
                    <a:gd name="connsiteY15" fmla="*/ 1080849 h 1339816"/>
                    <a:gd name="connsiteX16" fmla="*/ 963615 w 1339817"/>
                    <a:gd name="connsiteY16" fmla="*/ 1164587 h 1339816"/>
                    <a:gd name="connsiteX17" fmla="*/ 851964 w 1339817"/>
                    <a:gd name="connsiteY17" fmla="*/ 1164587 h 1339816"/>
                    <a:gd name="connsiteX18" fmla="*/ 656574 w 1339817"/>
                    <a:gd name="connsiteY18" fmla="*/ 1276239 h 1339816"/>
                    <a:gd name="connsiteX19" fmla="*/ 600748 w 1339817"/>
                    <a:gd name="connsiteY19" fmla="*/ 1248326 h 1339816"/>
                    <a:gd name="connsiteX20" fmla="*/ 433271 w 1339817"/>
                    <a:gd name="connsiteY20" fmla="*/ 1304151 h 1339816"/>
                    <a:gd name="connsiteX21" fmla="*/ 377445 w 1339817"/>
                    <a:gd name="connsiteY21" fmla="*/ 1248326 h 1339816"/>
                    <a:gd name="connsiteX22" fmla="*/ 405358 w 1339817"/>
                    <a:gd name="connsiteY22" fmla="*/ 1164587 h 1339816"/>
                    <a:gd name="connsiteX23" fmla="*/ 349532 w 1339817"/>
                    <a:gd name="connsiteY23" fmla="*/ 1108762 h 1339816"/>
                    <a:gd name="connsiteX24" fmla="*/ 293707 w 1339817"/>
                    <a:gd name="connsiteY24" fmla="*/ 1136674 h 1339816"/>
                    <a:gd name="connsiteX25" fmla="*/ 237881 w 1339817"/>
                    <a:gd name="connsiteY25" fmla="*/ 1025023 h 1339816"/>
                    <a:gd name="connsiteX26" fmla="*/ 75987 w 1339817"/>
                    <a:gd name="connsiteY26" fmla="*/ 1052936 h 1339816"/>
                    <a:gd name="connsiteX27" fmla="*/ 98317 w 1339817"/>
                    <a:gd name="connsiteY27" fmla="*/ 969197 h 1339816"/>
                    <a:gd name="connsiteX28" fmla="*/ 209968 w 1339817"/>
                    <a:gd name="connsiteY28" fmla="*/ 885459 h 1339816"/>
                    <a:gd name="connsiteX29" fmla="*/ 265794 w 1339817"/>
                    <a:gd name="connsiteY29" fmla="*/ 941285 h 1339816"/>
                    <a:gd name="connsiteX30" fmla="*/ 405358 w 1339817"/>
                    <a:gd name="connsiteY30" fmla="*/ 829633 h 1339816"/>
                    <a:gd name="connsiteX31" fmla="*/ 377445 w 1339817"/>
                    <a:gd name="connsiteY31" fmla="*/ 606331 h 1339816"/>
                    <a:gd name="connsiteX32" fmla="*/ 265794 w 1339817"/>
                    <a:gd name="connsiteY32" fmla="*/ 606331 h 1339816"/>
                    <a:gd name="connsiteX33" fmla="*/ 293707 w 1339817"/>
                    <a:gd name="connsiteY33" fmla="*/ 522592 h 1339816"/>
                    <a:gd name="connsiteX34" fmla="*/ 182055 w 1339817"/>
                    <a:gd name="connsiteY34" fmla="*/ 383028 h 1339816"/>
                    <a:gd name="connsiteX35" fmla="*/ 293707 w 1339817"/>
                    <a:gd name="connsiteY35" fmla="*/ 243464 h 1339816"/>
                    <a:gd name="connsiteX36" fmla="*/ 276959 w 1339817"/>
                    <a:gd name="connsiteY36" fmla="*/ 209968 h 133981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339817" h="1339816">
                      <a:moveTo>
                        <a:pt x="349532" y="187638"/>
                      </a:moveTo>
                      <a:lnTo>
                        <a:pt x="377445" y="103899"/>
                      </a:lnTo>
                      <a:lnTo>
                        <a:pt x="461184" y="75987"/>
                      </a:lnTo>
                      <a:lnTo>
                        <a:pt x="879877" y="299289"/>
                      </a:lnTo>
                      <a:lnTo>
                        <a:pt x="1103180" y="299289"/>
                      </a:lnTo>
                      <a:lnTo>
                        <a:pt x="1186918" y="466766"/>
                      </a:lnTo>
                      <a:lnTo>
                        <a:pt x="1159006" y="494679"/>
                      </a:lnTo>
                      <a:lnTo>
                        <a:pt x="1186918" y="634243"/>
                      </a:lnTo>
                      <a:lnTo>
                        <a:pt x="1298570" y="690069"/>
                      </a:lnTo>
                      <a:lnTo>
                        <a:pt x="1186918" y="829633"/>
                      </a:lnTo>
                      <a:lnTo>
                        <a:pt x="1298570" y="969197"/>
                      </a:lnTo>
                      <a:lnTo>
                        <a:pt x="1242744" y="1052936"/>
                      </a:lnTo>
                      <a:lnTo>
                        <a:pt x="1214831" y="1052936"/>
                      </a:lnTo>
                      <a:lnTo>
                        <a:pt x="1209249" y="1108762"/>
                      </a:lnTo>
                      <a:lnTo>
                        <a:pt x="1131093" y="1136674"/>
                      </a:lnTo>
                      <a:lnTo>
                        <a:pt x="1019441" y="1080849"/>
                      </a:lnTo>
                      <a:lnTo>
                        <a:pt x="963615" y="1164587"/>
                      </a:lnTo>
                      <a:lnTo>
                        <a:pt x="851964" y="1164587"/>
                      </a:lnTo>
                      <a:lnTo>
                        <a:pt x="656574" y="1276239"/>
                      </a:lnTo>
                      <a:lnTo>
                        <a:pt x="600748" y="1248326"/>
                      </a:lnTo>
                      <a:lnTo>
                        <a:pt x="433271" y="1304151"/>
                      </a:lnTo>
                      <a:lnTo>
                        <a:pt x="377445" y="1248326"/>
                      </a:lnTo>
                      <a:lnTo>
                        <a:pt x="405358" y="1164587"/>
                      </a:lnTo>
                      <a:lnTo>
                        <a:pt x="349532" y="1108762"/>
                      </a:lnTo>
                      <a:lnTo>
                        <a:pt x="293707" y="1136674"/>
                      </a:lnTo>
                      <a:lnTo>
                        <a:pt x="237881" y="1025023"/>
                      </a:lnTo>
                      <a:lnTo>
                        <a:pt x="75987" y="1052936"/>
                      </a:lnTo>
                      <a:lnTo>
                        <a:pt x="98317" y="969197"/>
                      </a:lnTo>
                      <a:lnTo>
                        <a:pt x="209968" y="885459"/>
                      </a:lnTo>
                      <a:lnTo>
                        <a:pt x="265794" y="941285"/>
                      </a:lnTo>
                      <a:lnTo>
                        <a:pt x="405358" y="829633"/>
                      </a:lnTo>
                      <a:lnTo>
                        <a:pt x="377445" y="606331"/>
                      </a:lnTo>
                      <a:lnTo>
                        <a:pt x="265794" y="606331"/>
                      </a:lnTo>
                      <a:lnTo>
                        <a:pt x="293707" y="522592"/>
                      </a:lnTo>
                      <a:lnTo>
                        <a:pt x="182055" y="383028"/>
                      </a:lnTo>
                      <a:lnTo>
                        <a:pt x="293707" y="243464"/>
                      </a:lnTo>
                      <a:lnTo>
                        <a:pt x="276959" y="209968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47" name="Полилиния: фигура 9">
                  <a:extLst>
                    <a:ext uri="{FF2B5EF4-FFF2-40B4-BE49-F238E27FC236}">
                      <a16:creationId xmlns:a16="http://schemas.microsoft.com/office/drawing/2014/main" id="{842508BC-FD7A-4014-98D1-56AB4C5A4611}"/>
                    </a:ext>
                  </a:extLst>
                </p:cNvPr>
                <p:cNvSpPr/>
                <p:nvPr/>
              </p:nvSpPr>
              <p:spPr>
                <a:xfrm>
                  <a:off x="3544701" y="4729674"/>
                  <a:ext cx="558257" cy="390780"/>
                </a:xfrm>
                <a:custGeom>
                  <a:gdLst>
                    <a:gd name="connsiteX0" fmla="*/ 75987 w 558257"/>
                    <a:gd name="connsiteY0" fmla="*/ 103899 h 390779"/>
                    <a:gd name="connsiteX1" fmla="*/ 131812 w 558257"/>
                    <a:gd name="connsiteY1" fmla="*/ 75987 h 390779"/>
                    <a:gd name="connsiteX2" fmla="*/ 215551 w 558257"/>
                    <a:gd name="connsiteY2" fmla="*/ 131812 h 390779"/>
                    <a:gd name="connsiteX3" fmla="*/ 299290 w 558257"/>
                    <a:gd name="connsiteY3" fmla="*/ 75987 h 390779"/>
                    <a:gd name="connsiteX4" fmla="*/ 494680 w 558257"/>
                    <a:gd name="connsiteY4" fmla="*/ 131812 h 390779"/>
                    <a:gd name="connsiteX5" fmla="*/ 383028 w 558257"/>
                    <a:gd name="connsiteY5" fmla="*/ 131812 h 390779"/>
                    <a:gd name="connsiteX6" fmla="*/ 327203 w 558257"/>
                    <a:gd name="connsiteY6" fmla="*/ 299289 h 390779"/>
                    <a:gd name="connsiteX7" fmla="*/ 243464 w 558257"/>
                    <a:gd name="connsiteY7" fmla="*/ 327202 h 390779"/>
                    <a:gd name="connsiteX8" fmla="*/ 215551 w 558257"/>
                    <a:gd name="connsiteY8" fmla="*/ 243464 h 390779"/>
                    <a:gd name="connsiteX9" fmla="*/ 131812 w 558257"/>
                    <a:gd name="connsiteY9" fmla="*/ 271376 h 390779"/>
                    <a:gd name="connsiteX10" fmla="*/ 75987 w 558257"/>
                    <a:gd name="connsiteY10" fmla="*/ 215551 h 390779"/>
                    <a:gd name="connsiteX11" fmla="*/ 159725 w 558257"/>
                    <a:gd name="connsiteY11" fmla="*/ 187638 h 390779"/>
                    <a:gd name="connsiteX12" fmla="*/ 75987 w 558257"/>
                    <a:gd name="connsiteY12" fmla="*/ 103899 h 39077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8257" h="390779">
                      <a:moveTo>
                        <a:pt x="75987" y="103899"/>
                      </a:moveTo>
                      <a:lnTo>
                        <a:pt x="131812" y="75987"/>
                      </a:lnTo>
                      <a:lnTo>
                        <a:pt x="215551" y="131812"/>
                      </a:lnTo>
                      <a:lnTo>
                        <a:pt x="299290" y="75987"/>
                      </a:lnTo>
                      <a:lnTo>
                        <a:pt x="494680" y="131812"/>
                      </a:lnTo>
                      <a:lnTo>
                        <a:pt x="383028" y="131812"/>
                      </a:lnTo>
                      <a:lnTo>
                        <a:pt x="327203" y="299289"/>
                      </a:lnTo>
                      <a:lnTo>
                        <a:pt x="243464" y="327202"/>
                      </a:lnTo>
                      <a:lnTo>
                        <a:pt x="215551" y="243464"/>
                      </a:lnTo>
                      <a:lnTo>
                        <a:pt x="131812" y="271376"/>
                      </a:lnTo>
                      <a:lnTo>
                        <a:pt x="75987" y="215551"/>
                      </a:lnTo>
                      <a:lnTo>
                        <a:pt x="159725" y="187638"/>
                      </a:lnTo>
                      <a:lnTo>
                        <a:pt x="75987" y="103899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48" name="Полилиния: фигура 10">
                  <a:extLst>
                    <a:ext uri="{FF2B5EF4-FFF2-40B4-BE49-F238E27FC236}">
                      <a16:creationId xmlns:a16="http://schemas.microsoft.com/office/drawing/2014/main" id="{3E555CE7-3242-491C-85E5-958A9A2E9450}"/>
                    </a:ext>
                  </a:extLst>
                </p:cNvPr>
                <p:cNvSpPr/>
                <p:nvPr/>
              </p:nvSpPr>
              <p:spPr>
                <a:xfrm>
                  <a:off x="7061721" y="710226"/>
                  <a:ext cx="949037" cy="893211"/>
                </a:xfrm>
                <a:custGeom>
                  <a:gdLst>
                    <a:gd name="connsiteX0" fmla="*/ 550505 w 949037"/>
                    <a:gd name="connsiteY0" fmla="*/ 215551 h 893210"/>
                    <a:gd name="connsiteX1" fmla="*/ 857547 w 949037"/>
                    <a:gd name="connsiteY1" fmla="*/ 522592 h 893210"/>
                    <a:gd name="connsiteX2" fmla="*/ 801721 w 949037"/>
                    <a:gd name="connsiteY2" fmla="*/ 606331 h 893210"/>
                    <a:gd name="connsiteX3" fmla="*/ 885460 w 949037"/>
                    <a:gd name="connsiteY3" fmla="*/ 662156 h 893210"/>
                    <a:gd name="connsiteX4" fmla="*/ 829634 w 949037"/>
                    <a:gd name="connsiteY4" fmla="*/ 717982 h 893210"/>
                    <a:gd name="connsiteX5" fmla="*/ 773808 w 949037"/>
                    <a:gd name="connsiteY5" fmla="*/ 662156 h 893210"/>
                    <a:gd name="connsiteX6" fmla="*/ 773808 w 949037"/>
                    <a:gd name="connsiteY6" fmla="*/ 717982 h 893210"/>
                    <a:gd name="connsiteX7" fmla="*/ 717983 w 949037"/>
                    <a:gd name="connsiteY7" fmla="*/ 717982 h 893210"/>
                    <a:gd name="connsiteX8" fmla="*/ 634244 w 949037"/>
                    <a:gd name="connsiteY8" fmla="*/ 662156 h 893210"/>
                    <a:gd name="connsiteX9" fmla="*/ 606331 w 949037"/>
                    <a:gd name="connsiteY9" fmla="*/ 717982 h 893210"/>
                    <a:gd name="connsiteX10" fmla="*/ 522593 w 949037"/>
                    <a:gd name="connsiteY10" fmla="*/ 690069 h 893210"/>
                    <a:gd name="connsiteX11" fmla="*/ 500263 w 949037"/>
                    <a:gd name="connsiteY11" fmla="*/ 740312 h 893210"/>
                    <a:gd name="connsiteX12" fmla="*/ 606331 w 949037"/>
                    <a:gd name="connsiteY12" fmla="*/ 773808 h 893210"/>
                    <a:gd name="connsiteX13" fmla="*/ 383028 w 949037"/>
                    <a:gd name="connsiteY13" fmla="*/ 773808 h 893210"/>
                    <a:gd name="connsiteX14" fmla="*/ 355115 w 949037"/>
                    <a:gd name="connsiteY14" fmla="*/ 829633 h 893210"/>
                    <a:gd name="connsiteX15" fmla="*/ 299290 w 949037"/>
                    <a:gd name="connsiteY15" fmla="*/ 690069 h 893210"/>
                    <a:gd name="connsiteX16" fmla="*/ 103900 w 949037"/>
                    <a:gd name="connsiteY16" fmla="*/ 550505 h 893210"/>
                    <a:gd name="connsiteX17" fmla="*/ 159725 w 949037"/>
                    <a:gd name="connsiteY17" fmla="*/ 550505 h 893210"/>
                    <a:gd name="connsiteX18" fmla="*/ 131812 w 949037"/>
                    <a:gd name="connsiteY18" fmla="*/ 522592 h 893210"/>
                    <a:gd name="connsiteX19" fmla="*/ 187638 w 949037"/>
                    <a:gd name="connsiteY19" fmla="*/ 438853 h 893210"/>
                    <a:gd name="connsiteX20" fmla="*/ 75987 w 949037"/>
                    <a:gd name="connsiteY20" fmla="*/ 410941 h 893210"/>
                    <a:gd name="connsiteX21" fmla="*/ 103900 w 949037"/>
                    <a:gd name="connsiteY21" fmla="*/ 355115 h 893210"/>
                    <a:gd name="connsiteX22" fmla="*/ 243464 w 949037"/>
                    <a:gd name="connsiteY22" fmla="*/ 410941 h 893210"/>
                    <a:gd name="connsiteX23" fmla="*/ 327202 w 949037"/>
                    <a:gd name="connsiteY23" fmla="*/ 327202 h 893210"/>
                    <a:gd name="connsiteX24" fmla="*/ 215551 w 949037"/>
                    <a:gd name="connsiteY24" fmla="*/ 75987 h 89321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49037" h="893210">
                      <a:moveTo>
                        <a:pt x="550505" y="215551"/>
                      </a:moveTo>
                      <a:lnTo>
                        <a:pt x="857547" y="522592"/>
                      </a:lnTo>
                      <a:lnTo>
                        <a:pt x="801721" y="606331"/>
                      </a:lnTo>
                      <a:lnTo>
                        <a:pt x="885460" y="662156"/>
                      </a:lnTo>
                      <a:lnTo>
                        <a:pt x="829634" y="717982"/>
                      </a:lnTo>
                      <a:lnTo>
                        <a:pt x="773808" y="662156"/>
                      </a:lnTo>
                      <a:lnTo>
                        <a:pt x="773808" y="717982"/>
                      </a:lnTo>
                      <a:lnTo>
                        <a:pt x="717983" y="717982"/>
                      </a:lnTo>
                      <a:lnTo>
                        <a:pt x="634244" y="662156"/>
                      </a:lnTo>
                      <a:lnTo>
                        <a:pt x="606331" y="717982"/>
                      </a:lnTo>
                      <a:lnTo>
                        <a:pt x="522593" y="690069"/>
                      </a:lnTo>
                      <a:lnTo>
                        <a:pt x="500263" y="740312"/>
                      </a:lnTo>
                      <a:lnTo>
                        <a:pt x="606331" y="773808"/>
                      </a:lnTo>
                      <a:lnTo>
                        <a:pt x="383028" y="773808"/>
                      </a:lnTo>
                      <a:lnTo>
                        <a:pt x="355115" y="829633"/>
                      </a:lnTo>
                      <a:lnTo>
                        <a:pt x="299290" y="690069"/>
                      </a:lnTo>
                      <a:lnTo>
                        <a:pt x="103900" y="550505"/>
                      </a:lnTo>
                      <a:lnTo>
                        <a:pt x="159725" y="550505"/>
                      </a:lnTo>
                      <a:lnTo>
                        <a:pt x="131812" y="522592"/>
                      </a:lnTo>
                      <a:lnTo>
                        <a:pt x="187638" y="438853"/>
                      </a:lnTo>
                      <a:lnTo>
                        <a:pt x="75987" y="410941"/>
                      </a:lnTo>
                      <a:lnTo>
                        <a:pt x="103900" y="355115"/>
                      </a:lnTo>
                      <a:lnTo>
                        <a:pt x="243464" y="410941"/>
                      </a:lnTo>
                      <a:lnTo>
                        <a:pt x="327202" y="327202"/>
                      </a:lnTo>
                      <a:lnTo>
                        <a:pt x="215551" y="75987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49" name="Полилиния: фигура 11">
                  <a:extLst>
                    <a:ext uri="{FF2B5EF4-FFF2-40B4-BE49-F238E27FC236}">
                      <a16:creationId xmlns:a16="http://schemas.microsoft.com/office/drawing/2014/main" id="{78CFC084-E438-48FB-B070-DD06328CD882}"/>
                    </a:ext>
                  </a:extLst>
                </p:cNvPr>
                <p:cNvSpPr/>
                <p:nvPr/>
              </p:nvSpPr>
              <p:spPr>
                <a:xfrm>
                  <a:off x="6559290" y="3445684"/>
                  <a:ext cx="390780" cy="279128"/>
                </a:xfrm>
                <a:custGeom>
                  <a:gdLst>
                    <a:gd name="connsiteX0" fmla="*/ 75987 w 390780"/>
                    <a:gd name="connsiteY0" fmla="*/ 131812 h 279128"/>
                    <a:gd name="connsiteX1" fmla="*/ 187638 w 390780"/>
                    <a:gd name="connsiteY1" fmla="*/ 75987 h 279128"/>
                    <a:gd name="connsiteX2" fmla="*/ 299290 w 390780"/>
                    <a:gd name="connsiteY2" fmla="*/ 103899 h 279128"/>
                    <a:gd name="connsiteX3" fmla="*/ 299290 w 390780"/>
                    <a:gd name="connsiteY3" fmla="*/ 75987 h 279128"/>
                    <a:gd name="connsiteX4" fmla="*/ 327202 w 390780"/>
                    <a:gd name="connsiteY4" fmla="*/ 159725 h 279128"/>
                    <a:gd name="connsiteX5" fmla="*/ 243464 w 390780"/>
                    <a:gd name="connsiteY5" fmla="*/ 187638 h 279128"/>
                    <a:gd name="connsiteX6" fmla="*/ 271377 w 390780"/>
                    <a:gd name="connsiteY6" fmla="*/ 187638 h 279128"/>
                    <a:gd name="connsiteX7" fmla="*/ 271377 w 390780"/>
                    <a:gd name="connsiteY7" fmla="*/ 215551 h 279128"/>
                    <a:gd name="connsiteX8" fmla="*/ 187638 w 390780"/>
                    <a:gd name="connsiteY8" fmla="*/ 215551 h 279128"/>
                    <a:gd name="connsiteX9" fmla="*/ 75987 w 390780"/>
                    <a:gd name="connsiteY9" fmla="*/ 131812 h 27912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90780" h="279128">
                      <a:moveTo>
                        <a:pt x="75987" y="131812"/>
                      </a:moveTo>
                      <a:lnTo>
                        <a:pt x="187638" y="75987"/>
                      </a:lnTo>
                      <a:lnTo>
                        <a:pt x="299290" y="103899"/>
                      </a:lnTo>
                      <a:lnTo>
                        <a:pt x="299290" y="75987"/>
                      </a:lnTo>
                      <a:lnTo>
                        <a:pt x="327202" y="159725"/>
                      </a:lnTo>
                      <a:lnTo>
                        <a:pt x="243464" y="187638"/>
                      </a:lnTo>
                      <a:lnTo>
                        <a:pt x="271377" y="187638"/>
                      </a:lnTo>
                      <a:lnTo>
                        <a:pt x="271377" y="215551"/>
                      </a:lnTo>
                      <a:lnTo>
                        <a:pt x="187638" y="215551"/>
                      </a:lnTo>
                      <a:lnTo>
                        <a:pt x="75987" y="131812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0" name="Полилиния: фигура 12">
                  <a:extLst>
                    <a:ext uri="{FF2B5EF4-FFF2-40B4-BE49-F238E27FC236}">
                      <a16:creationId xmlns:a16="http://schemas.microsoft.com/office/drawing/2014/main" id="{FBAD7D2E-4C2F-41E6-8627-3BA824683893}"/>
                    </a:ext>
                  </a:extLst>
                </p:cNvPr>
                <p:cNvSpPr/>
                <p:nvPr/>
              </p:nvSpPr>
              <p:spPr>
                <a:xfrm>
                  <a:off x="7703717" y="1296396"/>
                  <a:ext cx="390780" cy="558257"/>
                </a:xfrm>
                <a:custGeom>
                  <a:gdLst>
                    <a:gd name="connsiteX0" fmla="*/ 131812 w 390780"/>
                    <a:gd name="connsiteY0" fmla="*/ 131812 h 558256"/>
                    <a:gd name="connsiteX1" fmla="*/ 131812 w 390780"/>
                    <a:gd name="connsiteY1" fmla="*/ 75987 h 558256"/>
                    <a:gd name="connsiteX2" fmla="*/ 187638 w 390780"/>
                    <a:gd name="connsiteY2" fmla="*/ 131812 h 558256"/>
                    <a:gd name="connsiteX3" fmla="*/ 243464 w 390780"/>
                    <a:gd name="connsiteY3" fmla="*/ 75987 h 558256"/>
                    <a:gd name="connsiteX4" fmla="*/ 187638 w 390780"/>
                    <a:gd name="connsiteY4" fmla="*/ 131812 h 558256"/>
                    <a:gd name="connsiteX5" fmla="*/ 327202 w 390780"/>
                    <a:gd name="connsiteY5" fmla="*/ 327202 h 558256"/>
                    <a:gd name="connsiteX6" fmla="*/ 215551 w 390780"/>
                    <a:gd name="connsiteY6" fmla="*/ 355115 h 558256"/>
                    <a:gd name="connsiteX7" fmla="*/ 243464 w 390780"/>
                    <a:gd name="connsiteY7" fmla="*/ 466766 h 558256"/>
                    <a:gd name="connsiteX8" fmla="*/ 131812 w 390780"/>
                    <a:gd name="connsiteY8" fmla="*/ 522592 h 558256"/>
                    <a:gd name="connsiteX9" fmla="*/ 75987 w 390780"/>
                    <a:gd name="connsiteY9" fmla="*/ 438853 h 558256"/>
                    <a:gd name="connsiteX10" fmla="*/ 103900 w 390780"/>
                    <a:gd name="connsiteY10" fmla="*/ 438853 h 558256"/>
                    <a:gd name="connsiteX11" fmla="*/ 103900 w 390780"/>
                    <a:gd name="connsiteY11" fmla="*/ 383028 h 558256"/>
                    <a:gd name="connsiteX12" fmla="*/ 159725 w 390780"/>
                    <a:gd name="connsiteY12" fmla="*/ 327202 h 558256"/>
                    <a:gd name="connsiteX13" fmla="*/ 75987 w 390780"/>
                    <a:gd name="connsiteY13" fmla="*/ 327202 h 558256"/>
                    <a:gd name="connsiteX14" fmla="*/ 75987 w 390780"/>
                    <a:gd name="connsiteY14" fmla="*/ 271376 h 558256"/>
                    <a:gd name="connsiteX15" fmla="*/ 159725 w 390780"/>
                    <a:gd name="connsiteY15" fmla="*/ 271376 h 558256"/>
                    <a:gd name="connsiteX16" fmla="*/ 75987 w 390780"/>
                    <a:gd name="connsiteY16" fmla="*/ 131812 h 55825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90780" h="558256">
                      <a:moveTo>
                        <a:pt x="131812" y="131812"/>
                      </a:moveTo>
                      <a:lnTo>
                        <a:pt x="131812" y="75987"/>
                      </a:lnTo>
                      <a:lnTo>
                        <a:pt x="187638" y="131812"/>
                      </a:lnTo>
                      <a:lnTo>
                        <a:pt x="243464" y="75987"/>
                      </a:lnTo>
                      <a:lnTo>
                        <a:pt x="187638" y="131812"/>
                      </a:lnTo>
                      <a:lnTo>
                        <a:pt x="327202" y="327202"/>
                      </a:lnTo>
                      <a:lnTo>
                        <a:pt x="215551" y="355115"/>
                      </a:lnTo>
                      <a:lnTo>
                        <a:pt x="243464" y="466766"/>
                      </a:lnTo>
                      <a:lnTo>
                        <a:pt x="131812" y="522592"/>
                      </a:lnTo>
                      <a:lnTo>
                        <a:pt x="75987" y="438853"/>
                      </a:lnTo>
                      <a:lnTo>
                        <a:pt x="103900" y="438853"/>
                      </a:lnTo>
                      <a:lnTo>
                        <a:pt x="103900" y="383028"/>
                      </a:lnTo>
                      <a:lnTo>
                        <a:pt x="159725" y="327202"/>
                      </a:lnTo>
                      <a:lnTo>
                        <a:pt x="75987" y="327202"/>
                      </a:lnTo>
                      <a:lnTo>
                        <a:pt x="75987" y="271376"/>
                      </a:lnTo>
                      <a:lnTo>
                        <a:pt x="159725" y="271376"/>
                      </a:lnTo>
                      <a:lnTo>
                        <a:pt x="75987" y="131812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1" name="Полилиния: фигура 13">
                  <a:extLst>
                    <a:ext uri="{FF2B5EF4-FFF2-40B4-BE49-F238E27FC236}">
                      <a16:creationId xmlns:a16="http://schemas.microsoft.com/office/drawing/2014/main" id="{83F0C521-96CF-4154-A035-A09782D5690C}"/>
                    </a:ext>
                  </a:extLst>
                </p:cNvPr>
                <p:cNvSpPr/>
                <p:nvPr/>
              </p:nvSpPr>
              <p:spPr>
                <a:xfrm>
                  <a:off x="4633302" y="2373831"/>
                  <a:ext cx="279129" cy="279128"/>
                </a:xfrm>
                <a:custGeom>
                  <a:gdLst>
                    <a:gd name="connsiteX0" fmla="*/ 215551 w 279128"/>
                    <a:gd name="connsiteY0" fmla="*/ 103899 h 279128"/>
                    <a:gd name="connsiteX1" fmla="*/ 243464 w 279128"/>
                    <a:gd name="connsiteY1" fmla="*/ 159725 h 279128"/>
                    <a:gd name="connsiteX2" fmla="*/ 215551 w 279128"/>
                    <a:gd name="connsiteY2" fmla="*/ 215551 h 279128"/>
                    <a:gd name="connsiteX3" fmla="*/ 131812 w 279128"/>
                    <a:gd name="connsiteY3" fmla="*/ 243464 h 279128"/>
                    <a:gd name="connsiteX4" fmla="*/ 75987 w 279128"/>
                    <a:gd name="connsiteY4" fmla="*/ 75987 h 27912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128" h="279128">
                      <a:moveTo>
                        <a:pt x="215551" y="103899"/>
                      </a:moveTo>
                      <a:lnTo>
                        <a:pt x="243464" y="159725"/>
                      </a:lnTo>
                      <a:lnTo>
                        <a:pt x="215551" y="215551"/>
                      </a:lnTo>
                      <a:lnTo>
                        <a:pt x="131812" y="243464"/>
                      </a:lnTo>
                      <a:lnTo>
                        <a:pt x="75987" y="75987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2" name="Полилиния: фигура 14">
                  <a:extLst>
                    <a:ext uri="{FF2B5EF4-FFF2-40B4-BE49-F238E27FC236}">
                      <a16:creationId xmlns:a16="http://schemas.microsoft.com/office/drawing/2014/main" id="{44537F82-8465-43D4-94D9-205C41BEA905}"/>
                    </a:ext>
                  </a:extLst>
                </p:cNvPr>
                <p:cNvSpPr/>
                <p:nvPr/>
              </p:nvSpPr>
              <p:spPr>
                <a:xfrm>
                  <a:off x="4527233" y="3211216"/>
                  <a:ext cx="1842249" cy="1507293"/>
                </a:xfrm>
                <a:custGeom>
                  <a:gdLst>
                    <a:gd name="connsiteX0" fmla="*/ 572836 w 1842249"/>
                    <a:gd name="connsiteY0" fmla="*/ 75987 h 1507293"/>
                    <a:gd name="connsiteX1" fmla="*/ 1019442 w 1842249"/>
                    <a:gd name="connsiteY1" fmla="*/ 327202 h 1507293"/>
                    <a:gd name="connsiteX2" fmla="*/ 1159006 w 1842249"/>
                    <a:gd name="connsiteY2" fmla="*/ 299289 h 1507293"/>
                    <a:gd name="connsiteX3" fmla="*/ 1214832 w 1842249"/>
                    <a:gd name="connsiteY3" fmla="*/ 327202 h 1507293"/>
                    <a:gd name="connsiteX4" fmla="*/ 1298570 w 1842249"/>
                    <a:gd name="connsiteY4" fmla="*/ 271376 h 1507293"/>
                    <a:gd name="connsiteX5" fmla="*/ 1326483 w 1842249"/>
                    <a:gd name="connsiteY5" fmla="*/ 383028 h 1507293"/>
                    <a:gd name="connsiteX6" fmla="*/ 1382309 w 1842249"/>
                    <a:gd name="connsiteY6" fmla="*/ 383028 h 1507293"/>
                    <a:gd name="connsiteX7" fmla="*/ 1354396 w 1842249"/>
                    <a:gd name="connsiteY7" fmla="*/ 355115 h 1507293"/>
                    <a:gd name="connsiteX8" fmla="*/ 1410222 w 1842249"/>
                    <a:gd name="connsiteY8" fmla="*/ 271376 h 1507293"/>
                    <a:gd name="connsiteX9" fmla="*/ 1466047 w 1842249"/>
                    <a:gd name="connsiteY9" fmla="*/ 416523 h 1507293"/>
                    <a:gd name="connsiteX10" fmla="*/ 1438135 w 1842249"/>
                    <a:gd name="connsiteY10" fmla="*/ 444436 h 1507293"/>
                    <a:gd name="connsiteX11" fmla="*/ 1493960 w 1842249"/>
                    <a:gd name="connsiteY11" fmla="*/ 500262 h 1507293"/>
                    <a:gd name="connsiteX12" fmla="*/ 1633525 w 1842249"/>
                    <a:gd name="connsiteY12" fmla="*/ 472349 h 1507293"/>
                    <a:gd name="connsiteX13" fmla="*/ 1661438 w 1842249"/>
                    <a:gd name="connsiteY13" fmla="*/ 528175 h 1507293"/>
                    <a:gd name="connsiteX14" fmla="*/ 1633525 w 1842249"/>
                    <a:gd name="connsiteY14" fmla="*/ 556088 h 1507293"/>
                    <a:gd name="connsiteX15" fmla="*/ 1717263 w 1842249"/>
                    <a:gd name="connsiteY15" fmla="*/ 584000 h 1507293"/>
                    <a:gd name="connsiteX16" fmla="*/ 1801002 w 1842249"/>
                    <a:gd name="connsiteY16" fmla="*/ 751477 h 1507293"/>
                    <a:gd name="connsiteX17" fmla="*/ 1661438 w 1842249"/>
                    <a:gd name="connsiteY17" fmla="*/ 807303 h 1507293"/>
                    <a:gd name="connsiteX18" fmla="*/ 1521873 w 1842249"/>
                    <a:gd name="connsiteY18" fmla="*/ 974780 h 1507293"/>
                    <a:gd name="connsiteX19" fmla="*/ 1466047 w 1842249"/>
                    <a:gd name="connsiteY19" fmla="*/ 974780 h 1507293"/>
                    <a:gd name="connsiteX20" fmla="*/ 1549786 w 1842249"/>
                    <a:gd name="connsiteY20" fmla="*/ 1030606 h 1507293"/>
                    <a:gd name="connsiteX21" fmla="*/ 1521873 w 1842249"/>
                    <a:gd name="connsiteY21" fmla="*/ 1114344 h 1507293"/>
                    <a:gd name="connsiteX22" fmla="*/ 1298570 w 1842249"/>
                    <a:gd name="connsiteY22" fmla="*/ 1142257 h 1507293"/>
                    <a:gd name="connsiteX23" fmla="*/ 1298570 w 1842249"/>
                    <a:gd name="connsiteY23" fmla="*/ 1086431 h 1507293"/>
                    <a:gd name="connsiteX24" fmla="*/ 1131093 w 1842249"/>
                    <a:gd name="connsiteY24" fmla="*/ 1170170 h 1507293"/>
                    <a:gd name="connsiteX25" fmla="*/ 1159006 w 1842249"/>
                    <a:gd name="connsiteY25" fmla="*/ 1225996 h 1507293"/>
                    <a:gd name="connsiteX26" fmla="*/ 1131093 w 1842249"/>
                    <a:gd name="connsiteY26" fmla="*/ 1281821 h 1507293"/>
                    <a:gd name="connsiteX27" fmla="*/ 1186919 w 1842249"/>
                    <a:gd name="connsiteY27" fmla="*/ 1309734 h 1507293"/>
                    <a:gd name="connsiteX28" fmla="*/ 1131093 w 1842249"/>
                    <a:gd name="connsiteY28" fmla="*/ 1337647 h 1507293"/>
                    <a:gd name="connsiteX29" fmla="*/ 1047354 w 1842249"/>
                    <a:gd name="connsiteY29" fmla="*/ 1426968 h 1507293"/>
                    <a:gd name="connsiteX30" fmla="*/ 991529 w 1842249"/>
                    <a:gd name="connsiteY30" fmla="*/ 1399055 h 1507293"/>
                    <a:gd name="connsiteX31" fmla="*/ 935703 w 1842249"/>
                    <a:gd name="connsiteY31" fmla="*/ 1482794 h 1507293"/>
                    <a:gd name="connsiteX32" fmla="*/ 768226 w 1842249"/>
                    <a:gd name="connsiteY32" fmla="*/ 1426968 h 1507293"/>
                    <a:gd name="connsiteX33" fmla="*/ 768226 w 1842249"/>
                    <a:gd name="connsiteY33" fmla="*/ 1482794 h 1507293"/>
                    <a:gd name="connsiteX34" fmla="*/ 75987 w 1842249"/>
                    <a:gd name="connsiteY34" fmla="*/ 1069684 h 1507293"/>
                    <a:gd name="connsiteX35" fmla="*/ 237881 w 1842249"/>
                    <a:gd name="connsiteY35" fmla="*/ 812886 h 1507293"/>
                    <a:gd name="connsiteX36" fmla="*/ 182056 w 1842249"/>
                    <a:gd name="connsiteY36" fmla="*/ 784973 h 1507293"/>
                    <a:gd name="connsiteX37" fmla="*/ 405359 w 1842249"/>
                    <a:gd name="connsiteY37" fmla="*/ 304872 h 1507293"/>
                    <a:gd name="connsiteX38" fmla="*/ 489097 w 1842249"/>
                    <a:gd name="connsiteY38" fmla="*/ 109482 h 150729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842248" h="1507293">
                      <a:moveTo>
                        <a:pt x="572836" y="75987"/>
                      </a:moveTo>
                      <a:lnTo>
                        <a:pt x="1019442" y="327202"/>
                      </a:lnTo>
                      <a:lnTo>
                        <a:pt x="1159006" y="299289"/>
                      </a:lnTo>
                      <a:lnTo>
                        <a:pt x="1214832" y="327202"/>
                      </a:lnTo>
                      <a:lnTo>
                        <a:pt x="1298570" y="271376"/>
                      </a:lnTo>
                      <a:lnTo>
                        <a:pt x="1326483" y="383028"/>
                      </a:lnTo>
                      <a:lnTo>
                        <a:pt x="1382309" y="383028"/>
                      </a:lnTo>
                      <a:lnTo>
                        <a:pt x="1354396" y="355115"/>
                      </a:lnTo>
                      <a:lnTo>
                        <a:pt x="1410222" y="271376"/>
                      </a:lnTo>
                      <a:lnTo>
                        <a:pt x="1466047" y="416523"/>
                      </a:lnTo>
                      <a:lnTo>
                        <a:pt x="1438135" y="444436"/>
                      </a:lnTo>
                      <a:lnTo>
                        <a:pt x="1493960" y="500262"/>
                      </a:lnTo>
                      <a:lnTo>
                        <a:pt x="1633525" y="472349"/>
                      </a:lnTo>
                      <a:lnTo>
                        <a:pt x="1661438" y="528175"/>
                      </a:lnTo>
                      <a:lnTo>
                        <a:pt x="1633525" y="556088"/>
                      </a:lnTo>
                      <a:lnTo>
                        <a:pt x="1717263" y="584000"/>
                      </a:lnTo>
                      <a:lnTo>
                        <a:pt x="1801002" y="751477"/>
                      </a:lnTo>
                      <a:lnTo>
                        <a:pt x="1661438" y="807303"/>
                      </a:lnTo>
                      <a:lnTo>
                        <a:pt x="1521873" y="974780"/>
                      </a:lnTo>
                      <a:lnTo>
                        <a:pt x="1466047" y="974780"/>
                      </a:lnTo>
                      <a:lnTo>
                        <a:pt x="1549786" y="1030606"/>
                      </a:lnTo>
                      <a:lnTo>
                        <a:pt x="1521873" y="1114344"/>
                      </a:lnTo>
                      <a:lnTo>
                        <a:pt x="1298570" y="1142257"/>
                      </a:lnTo>
                      <a:lnTo>
                        <a:pt x="1298570" y="1086431"/>
                      </a:lnTo>
                      <a:lnTo>
                        <a:pt x="1131093" y="1170170"/>
                      </a:lnTo>
                      <a:lnTo>
                        <a:pt x="1159006" y="1225996"/>
                      </a:lnTo>
                      <a:lnTo>
                        <a:pt x="1131093" y="1281821"/>
                      </a:lnTo>
                      <a:lnTo>
                        <a:pt x="1186919" y="1309734"/>
                      </a:lnTo>
                      <a:lnTo>
                        <a:pt x="1131093" y="1337647"/>
                      </a:lnTo>
                      <a:lnTo>
                        <a:pt x="1047354" y="1426968"/>
                      </a:lnTo>
                      <a:lnTo>
                        <a:pt x="991529" y="1399055"/>
                      </a:lnTo>
                      <a:lnTo>
                        <a:pt x="935703" y="1482794"/>
                      </a:lnTo>
                      <a:lnTo>
                        <a:pt x="768226" y="1426968"/>
                      </a:lnTo>
                      <a:lnTo>
                        <a:pt x="768226" y="1482794"/>
                      </a:lnTo>
                      <a:lnTo>
                        <a:pt x="75987" y="1069684"/>
                      </a:lnTo>
                      <a:lnTo>
                        <a:pt x="237881" y="812886"/>
                      </a:lnTo>
                      <a:lnTo>
                        <a:pt x="182056" y="784973"/>
                      </a:lnTo>
                      <a:lnTo>
                        <a:pt x="405359" y="304872"/>
                      </a:lnTo>
                      <a:lnTo>
                        <a:pt x="489097" y="109482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3" name="Полилиния: фигура 15">
                  <a:extLst>
                    <a:ext uri="{FF2B5EF4-FFF2-40B4-BE49-F238E27FC236}">
                      <a16:creationId xmlns:a16="http://schemas.microsoft.com/office/drawing/2014/main" id="{89C67FE5-F456-49CF-88D9-4E712A7E8EFA}"/>
                    </a:ext>
                  </a:extLst>
                </p:cNvPr>
                <p:cNvSpPr/>
                <p:nvPr/>
              </p:nvSpPr>
              <p:spPr>
                <a:xfrm>
                  <a:off x="4767284" y="291534"/>
                  <a:ext cx="1563120" cy="1451467"/>
                </a:xfrm>
                <a:custGeom>
                  <a:gdLst>
                    <a:gd name="connsiteX0" fmla="*/ 137395 w 1563120"/>
                    <a:gd name="connsiteY0" fmla="*/ 634243 h 1451467"/>
                    <a:gd name="connsiteX1" fmla="*/ 360698 w 1563120"/>
                    <a:gd name="connsiteY1" fmla="*/ 662156 h 1451467"/>
                    <a:gd name="connsiteX2" fmla="*/ 332785 w 1563120"/>
                    <a:gd name="connsiteY2" fmla="*/ 578418 h 1451467"/>
                    <a:gd name="connsiteX3" fmla="*/ 276959 w 1563120"/>
                    <a:gd name="connsiteY3" fmla="*/ 578418 h 1451467"/>
                    <a:gd name="connsiteX4" fmla="*/ 360698 w 1563120"/>
                    <a:gd name="connsiteY4" fmla="*/ 522592 h 1451467"/>
                    <a:gd name="connsiteX5" fmla="*/ 332785 w 1563120"/>
                    <a:gd name="connsiteY5" fmla="*/ 355115 h 1451467"/>
                    <a:gd name="connsiteX6" fmla="*/ 556088 w 1563120"/>
                    <a:gd name="connsiteY6" fmla="*/ 271376 h 1451467"/>
                    <a:gd name="connsiteX7" fmla="*/ 723565 w 1563120"/>
                    <a:gd name="connsiteY7" fmla="*/ 159725 h 1451467"/>
                    <a:gd name="connsiteX8" fmla="*/ 1225997 w 1563120"/>
                    <a:gd name="connsiteY8" fmla="*/ 159725 h 1451467"/>
                    <a:gd name="connsiteX9" fmla="*/ 1170171 w 1563120"/>
                    <a:gd name="connsiteY9" fmla="*/ 131812 h 1451467"/>
                    <a:gd name="connsiteX10" fmla="*/ 1253910 w 1563120"/>
                    <a:gd name="connsiteY10" fmla="*/ 75987 h 1451467"/>
                    <a:gd name="connsiteX11" fmla="*/ 1281823 w 1563120"/>
                    <a:gd name="connsiteY11" fmla="*/ 187638 h 1451467"/>
                    <a:gd name="connsiteX12" fmla="*/ 1421387 w 1563120"/>
                    <a:gd name="connsiteY12" fmla="*/ 215551 h 1451467"/>
                    <a:gd name="connsiteX13" fmla="*/ 1533038 w 1563120"/>
                    <a:gd name="connsiteY13" fmla="*/ 438853 h 1451467"/>
                    <a:gd name="connsiteX14" fmla="*/ 1449300 w 1563120"/>
                    <a:gd name="connsiteY14" fmla="*/ 494679 h 1451467"/>
                    <a:gd name="connsiteX15" fmla="*/ 1309735 w 1563120"/>
                    <a:gd name="connsiteY15" fmla="*/ 522592 h 1451467"/>
                    <a:gd name="connsiteX16" fmla="*/ 1309735 w 1563120"/>
                    <a:gd name="connsiteY16" fmla="*/ 550505 h 1451467"/>
                    <a:gd name="connsiteX17" fmla="*/ 1393474 w 1563120"/>
                    <a:gd name="connsiteY17" fmla="*/ 550505 h 1451467"/>
                    <a:gd name="connsiteX18" fmla="*/ 1365561 w 1563120"/>
                    <a:gd name="connsiteY18" fmla="*/ 578418 h 1451467"/>
                    <a:gd name="connsiteX19" fmla="*/ 1393474 w 1563120"/>
                    <a:gd name="connsiteY19" fmla="*/ 606331 h 1451467"/>
                    <a:gd name="connsiteX20" fmla="*/ 1309735 w 1563120"/>
                    <a:gd name="connsiteY20" fmla="*/ 606331 h 1451467"/>
                    <a:gd name="connsiteX21" fmla="*/ 1337648 w 1563120"/>
                    <a:gd name="connsiteY21" fmla="*/ 634243 h 1451467"/>
                    <a:gd name="connsiteX22" fmla="*/ 1281823 w 1563120"/>
                    <a:gd name="connsiteY22" fmla="*/ 634243 h 1451467"/>
                    <a:gd name="connsiteX23" fmla="*/ 1253910 w 1563120"/>
                    <a:gd name="connsiteY23" fmla="*/ 717982 h 1451467"/>
                    <a:gd name="connsiteX24" fmla="*/ 1170171 w 1563120"/>
                    <a:gd name="connsiteY24" fmla="*/ 717982 h 1451467"/>
                    <a:gd name="connsiteX25" fmla="*/ 1142258 w 1563120"/>
                    <a:gd name="connsiteY25" fmla="*/ 801720 h 1451467"/>
                    <a:gd name="connsiteX26" fmla="*/ 1002694 w 1563120"/>
                    <a:gd name="connsiteY26" fmla="*/ 829633 h 1451467"/>
                    <a:gd name="connsiteX27" fmla="*/ 1002694 w 1563120"/>
                    <a:gd name="connsiteY27" fmla="*/ 941285 h 1451467"/>
                    <a:gd name="connsiteX28" fmla="*/ 974781 w 1563120"/>
                    <a:gd name="connsiteY28" fmla="*/ 997110 h 1451467"/>
                    <a:gd name="connsiteX29" fmla="*/ 1086433 w 1563120"/>
                    <a:gd name="connsiteY29" fmla="*/ 1108762 h 1451467"/>
                    <a:gd name="connsiteX30" fmla="*/ 1058520 w 1563120"/>
                    <a:gd name="connsiteY30" fmla="*/ 1304151 h 1451467"/>
                    <a:gd name="connsiteX31" fmla="*/ 1198084 w 1563120"/>
                    <a:gd name="connsiteY31" fmla="*/ 1359977 h 1451467"/>
                    <a:gd name="connsiteX32" fmla="*/ 1058520 w 1563120"/>
                    <a:gd name="connsiteY32" fmla="*/ 1415803 h 1451467"/>
                    <a:gd name="connsiteX33" fmla="*/ 946868 w 1563120"/>
                    <a:gd name="connsiteY33" fmla="*/ 1304151 h 1451467"/>
                    <a:gd name="connsiteX34" fmla="*/ 779391 w 1563120"/>
                    <a:gd name="connsiteY34" fmla="*/ 1276239 h 1451467"/>
                    <a:gd name="connsiteX35" fmla="*/ 584001 w 1563120"/>
                    <a:gd name="connsiteY35" fmla="*/ 1359977 h 1451467"/>
                    <a:gd name="connsiteX36" fmla="*/ 556088 w 1563120"/>
                    <a:gd name="connsiteY36" fmla="*/ 1276239 h 1451467"/>
                    <a:gd name="connsiteX37" fmla="*/ 500262 w 1563120"/>
                    <a:gd name="connsiteY37" fmla="*/ 1304151 h 1451467"/>
                    <a:gd name="connsiteX38" fmla="*/ 332785 w 1563120"/>
                    <a:gd name="connsiteY38" fmla="*/ 1220413 h 1451467"/>
                    <a:gd name="connsiteX39" fmla="*/ 388611 w 1563120"/>
                    <a:gd name="connsiteY39" fmla="*/ 1108762 h 1451467"/>
                    <a:gd name="connsiteX40" fmla="*/ 360698 w 1563120"/>
                    <a:gd name="connsiteY40" fmla="*/ 1052936 h 1451467"/>
                    <a:gd name="connsiteX41" fmla="*/ 388611 w 1563120"/>
                    <a:gd name="connsiteY41" fmla="*/ 1025023 h 1451467"/>
                    <a:gd name="connsiteX42" fmla="*/ 388611 w 1563120"/>
                    <a:gd name="connsiteY42" fmla="*/ 997110 h 1451467"/>
                    <a:gd name="connsiteX43" fmla="*/ 276959 w 1563120"/>
                    <a:gd name="connsiteY43" fmla="*/ 969197 h 1451467"/>
                    <a:gd name="connsiteX44" fmla="*/ 249047 w 1563120"/>
                    <a:gd name="connsiteY44" fmla="*/ 885459 h 1451467"/>
                    <a:gd name="connsiteX45" fmla="*/ 75987 w 1563120"/>
                    <a:gd name="connsiteY45" fmla="*/ 902207 h 1451467"/>
                    <a:gd name="connsiteX46" fmla="*/ 137395 w 1563120"/>
                    <a:gd name="connsiteY46" fmla="*/ 773808 h 1451467"/>
                    <a:gd name="connsiteX47" fmla="*/ 137395 w 1563120"/>
                    <a:gd name="connsiteY47" fmla="*/ 634243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563120" h="1451467">
                      <a:moveTo>
                        <a:pt x="137395" y="634243"/>
                      </a:moveTo>
                      <a:lnTo>
                        <a:pt x="360698" y="662156"/>
                      </a:lnTo>
                      <a:lnTo>
                        <a:pt x="332785" y="578418"/>
                      </a:lnTo>
                      <a:lnTo>
                        <a:pt x="276959" y="578418"/>
                      </a:lnTo>
                      <a:lnTo>
                        <a:pt x="360698" y="522592"/>
                      </a:lnTo>
                      <a:lnTo>
                        <a:pt x="332785" y="355115"/>
                      </a:lnTo>
                      <a:lnTo>
                        <a:pt x="556088" y="271376"/>
                      </a:lnTo>
                      <a:lnTo>
                        <a:pt x="723565" y="159725"/>
                      </a:lnTo>
                      <a:lnTo>
                        <a:pt x="1225997" y="159725"/>
                      </a:lnTo>
                      <a:lnTo>
                        <a:pt x="1170171" y="131812"/>
                      </a:lnTo>
                      <a:lnTo>
                        <a:pt x="1253910" y="75987"/>
                      </a:lnTo>
                      <a:lnTo>
                        <a:pt x="1281823" y="187638"/>
                      </a:lnTo>
                      <a:lnTo>
                        <a:pt x="1421387" y="215551"/>
                      </a:lnTo>
                      <a:lnTo>
                        <a:pt x="1533038" y="438853"/>
                      </a:lnTo>
                      <a:lnTo>
                        <a:pt x="1449300" y="494679"/>
                      </a:lnTo>
                      <a:lnTo>
                        <a:pt x="1309735" y="522592"/>
                      </a:lnTo>
                      <a:lnTo>
                        <a:pt x="1309735" y="550505"/>
                      </a:lnTo>
                      <a:lnTo>
                        <a:pt x="1393474" y="550505"/>
                      </a:lnTo>
                      <a:lnTo>
                        <a:pt x="1365561" y="578418"/>
                      </a:lnTo>
                      <a:lnTo>
                        <a:pt x="1393474" y="606331"/>
                      </a:lnTo>
                      <a:lnTo>
                        <a:pt x="1309735" y="606331"/>
                      </a:lnTo>
                      <a:lnTo>
                        <a:pt x="1337648" y="634243"/>
                      </a:lnTo>
                      <a:lnTo>
                        <a:pt x="1281823" y="634243"/>
                      </a:lnTo>
                      <a:lnTo>
                        <a:pt x="1253910" y="717982"/>
                      </a:lnTo>
                      <a:lnTo>
                        <a:pt x="1170171" y="717982"/>
                      </a:lnTo>
                      <a:lnTo>
                        <a:pt x="1142258" y="801720"/>
                      </a:lnTo>
                      <a:lnTo>
                        <a:pt x="1002694" y="829633"/>
                      </a:lnTo>
                      <a:lnTo>
                        <a:pt x="1002694" y="941285"/>
                      </a:lnTo>
                      <a:lnTo>
                        <a:pt x="974781" y="997110"/>
                      </a:lnTo>
                      <a:lnTo>
                        <a:pt x="1086433" y="1108762"/>
                      </a:lnTo>
                      <a:lnTo>
                        <a:pt x="1058520" y="1304151"/>
                      </a:lnTo>
                      <a:lnTo>
                        <a:pt x="1198084" y="1359977"/>
                      </a:lnTo>
                      <a:lnTo>
                        <a:pt x="1058520" y="1415803"/>
                      </a:lnTo>
                      <a:lnTo>
                        <a:pt x="946868" y="1304151"/>
                      </a:lnTo>
                      <a:lnTo>
                        <a:pt x="779391" y="1276239"/>
                      </a:lnTo>
                      <a:lnTo>
                        <a:pt x="584001" y="1359977"/>
                      </a:lnTo>
                      <a:lnTo>
                        <a:pt x="556088" y="1276239"/>
                      </a:lnTo>
                      <a:lnTo>
                        <a:pt x="500262" y="1304151"/>
                      </a:lnTo>
                      <a:lnTo>
                        <a:pt x="332785" y="1220413"/>
                      </a:lnTo>
                      <a:lnTo>
                        <a:pt x="388611" y="1108762"/>
                      </a:lnTo>
                      <a:lnTo>
                        <a:pt x="360698" y="1052936"/>
                      </a:lnTo>
                      <a:lnTo>
                        <a:pt x="388611" y="1025023"/>
                      </a:lnTo>
                      <a:lnTo>
                        <a:pt x="388611" y="997110"/>
                      </a:lnTo>
                      <a:lnTo>
                        <a:pt x="276959" y="969197"/>
                      </a:lnTo>
                      <a:lnTo>
                        <a:pt x="249047" y="885459"/>
                      </a:lnTo>
                      <a:lnTo>
                        <a:pt x="75987" y="902207"/>
                      </a:lnTo>
                      <a:lnTo>
                        <a:pt x="137395" y="773808"/>
                      </a:lnTo>
                      <a:lnTo>
                        <a:pt x="137395" y="634243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4" name="Полилиния: фигура 16">
                  <a:extLst>
                    <a:ext uri="{FF2B5EF4-FFF2-40B4-BE49-F238E27FC236}">
                      <a16:creationId xmlns:a16="http://schemas.microsoft.com/office/drawing/2014/main" id="{B00119CF-39AC-4CCB-8621-5C81F1DEBB9D}"/>
                    </a:ext>
                  </a:extLst>
                </p:cNvPr>
                <p:cNvSpPr/>
                <p:nvPr/>
              </p:nvSpPr>
              <p:spPr>
                <a:xfrm>
                  <a:off x="6218753" y="4534285"/>
                  <a:ext cx="1060689" cy="1507293"/>
                </a:xfrm>
                <a:custGeom>
                  <a:gdLst>
                    <a:gd name="connsiteX0" fmla="*/ 332785 w 1060688"/>
                    <a:gd name="connsiteY0" fmla="*/ 271376 h 1507293"/>
                    <a:gd name="connsiteX1" fmla="*/ 388611 w 1060688"/>
                    <a:gd name="connsiteY1" fmla="*/ 215551 h 1507293"/>
                    <a:gd name="connsiteX2" fmla="*/ 528175 w 1060688"/>
                    <a:gd name="connsiteY2" fmla="*/ 271376 h 1507293"/>
                    <a:gd name="connsiteX3" fmla="*/ 639826 w 1060688"/>
                    <a:gd name="connsiteY3" fmla="*/ 131812 h 1507293"/>
                    <a:gd name="connsiteX4" fmla="*/ 639826 w 1060688"/>
                    <a:gd name="connsiteY4" fmla="*/ 75987 h 1507293"/>
                    <a:gd name="connsiteX5" fmla="*/ 695652 w 1060688"/>
                    <a:gd name="connsiteY5" fmla="*/ 75987 h 1507293"/>
                    <a:gd name="connsiteX6" fmla="*/ 667739 w 1060688"/>
                    <a:gd name="connsiteY6" fmla="*/ 187638 h 1507293"/>
                    <a:gd name="connsiteX7" fmla="*/ 723565 w 1060688"/>
                    <a:gd name="connsiteY7" fmla="*/ 243464 h 1507293"/>
                    <a:gd name="connsiteX8" fmla="*/ 695652 w 1060688"/>
                    <a:gd name="connsiteY8" fmla="*/ 299289 h 1507293"/>
                    <a:gd name="connsiteX9" fmla="*/ 779391 w 1060688"/>
                    <a:gd name="connsiteY9" fmla="*/ 327202 h 1507293"/>
                    <a:gd name="connsiteX10" fmla="*/ 751478 w 1060688"/>
                    <a:gd name="connsiteY10" fmla="*/ 215551 h 1507293"/>
                    <a:gd name="connsiteX11" fmla="*/ 835217 w 1060688"/>
                    <a:gd name="connsiteY11" fmla="*/ 75987 h 1507293"/>
                    <a:gd name="connsiteX12" fmla="*/ 946868 w 1060688"/>
                    <a:gd name="connsiteY12" fmla="*/ 131812 h 1507293"/>
                    <a:gd name="connsiteX13" fmla="*/ 1030607 w 1060688"/>
                    <a:gd name="connsiteY13" fmla="*/ 327202 h 1507293"/>
                    <a:gd name="connsiteX14" fmla="*/ 946868 w 1060688"/>
                    <a:gd name="connsiteY14" fmla="*/ 522592 h 1507293"/>
                    <a:gd name="connsiteX15" fmla="*/ 1002694 w 1060688"/>
                    <a:gd name="connsiteY15" fmla="*/ 578418 h 1507293"/>
                    <a:gd name="connsiteX16" fmla="*/ 918955 w 1060688"/>
                    <a:gd name="connsiteY16" fmla="*/ 773808 h 1507293"/>
                    <a:gd name="connsiteX17" fmla="*/ 918955 w 1060688"/>
                    <a:gd name="connsiteY17" fmla="*/ 941285 h 1507293"/>
                    <a:gd name="connsiteX18" fmla="*/ 807304 w 1060688"/>
                    <a:gd name="connsiteY18" fmla="*/ 941285 h 1507293"/>
                    <a:gd name="connsiteX19" fmla="*/ 779391 w 1060688"/>
                    <a:gd name="connsiteY19" fmla="*/ 1080849 h 1507293"/>
                    <a:gd name="connsiteX20" fmla="*/ 723565 w 1060688"/>
                    <a:gd name="connsiteY20" fmla="*/ 1080849 h 1507293"/>
                    <a:gd name="connsiteX21" fmla="*/ 723565 w 1060688"/>
                    <a:gd name="connsiteY21" fmla="*/ 941285 h 1507293"/>
                    <a:gd name="connsiteX22" fmla="*/ 667739 w 1060688"/>
                    <a:gd name="connsiteY22" fmla="*/ 969197 h 1507293"/>
                    <a:gd name="connsiteX23" fmla="*/ 444436 w 1060688"/>
                    <a:gd name="connsiteY23" fmla="*/ 885459 h 1507293"/>
                    <a:gd name="connsiteX24" fmla="*/ 388611 w 1060688"/>
                    <a:gd name="connsiteY24" fmla="*/ 1025023 h 1507293"/>
                    <a:gd name="connsiteX25" fmla="*/ 388611 w 1060688"/>
                    <a:gd name="connsiteY25" fmla="*/ 1136674 h 1507293"/>
                    <a:gd name="connsiteX26" fmla="*/ 444436 w 1060688"/>
                    <a:gd name="connsiteY26" fmla="*/ 1136674 h 1507293"/>
                    <a:gd name="connsiteX27" fmla="*/ 444436 w 1060688"/>
                    <a:gd name="connsiteY27" fmla="*/ 1080849 h 1507293"/>
                    <a:gd name="connsiteX28" fmla="*/ 500262 w 1060688"/>
                    <a:gd name="connsiteY28" fmla="*/ 1052936 h 1507293"/>
                    <a:gd name="connsiteX29" fmla="*/ 528175 w 1060688"/>
                    <a:gd name="connsiteY29" fmla="*/ 1052936 h 1507293"/>
                    <a:gd name="connsiteX30" fmla="*/ 500262 w 1060688"/>
                    <a:gd name="connsiteY30" fmla="*/ 1136674 h 1507293"/>
                    <a:gd name="connsiteX31" fmla="*/ 556088 w 1060688"/>
                    <a:gd name="connsiteY31" fmla="*/ 1136674 h 1507293"/>
                    <a:gd name="connsiteX32" fmla="*/ 584001 w 1060688"/>
                    <a:gd name="connsiteY32" fmla="*/ 1192500 h 1507293"/>
                    <a:gd name="connsiteX33" fmla="*/ 444436 w 1060688"/>
                    <a:gd name="connsiteY33" fmla="*/ 1359977 h 1507293"/>
                    <a:gd name="connsiteX34" fmla="*/ 332785 w 1060688"/>
                    <a:gd name="connsiteY34" fmla="*/ 1443716 h 1507293"/>
                    <a:gd name="connsiteX35" fmla="*/ 221133 w 1060688"/>
                    <a:gd name="connsiteY35" fmla="*/ 1415803 h 1507293"/>
                    <a:gd name="connsiteX36" fmla="*/ 276959 w 1060688"/>
                    <a:gd name="connsiteY36" fmla="*/ 1332064 h 1507293"/>
                    <a:gd name="connsiteX37" fmla="*/ 249046 w 1060688"/>
                    <a:gd name="connsiteY37" fmla="*/ 1359977 h 1507293"/>
                    <a:gd name="connsiteX38" fmla="*/ 221133 w 1060688"/>
                    <a:gd name="connsiteY38" fmla="*/ 1415803 h 1507293"/>
                    <a:gd name="connsiteX39" fmla="*/ 165308 w 1060688"/>
                    <a:gd name="connsiteY39" fmla="*/ 1415803 h 1507293"/>
                    <a:gd name="connsiteX40" fmla="*/ 137395 w 1060688"/>
                    <a:gd name="connsiteY40" fmla="*/ 1276239 h 1507293"/>
                    <a:gd name="connsiteX41" fmla="*/ 75987 w 1060688"/>
                    <a:gd name="connsiteY41" fmla="*/ 1259491 h 1507293"/>
                    <a:gd name="connsiteX42" fmla="*/ 137395 w 1060688"/>
                    <a:gd name="connsiteY42" fmla="*/ 1220413 h 1507293"/>
                    <a:gd name="connsiteX43" fmla="*/ 193221 w 1060688"/>
                    <a:gd name="connsiteY43" fmla="*/ 1248326 h 1507293"/>
                    <a:gd name="connsiteX44" fmla="*/ 249046 w 1060688"/>
                    <a:gd name="connsiteY44" fmla="*/ 1192500 h 1507293"/>
                    <a:gd name="connsiteX45" fmla="*/ 193221 w 1060688"/>
                    <a:gd name="connsiteY45" fmla="*/ 1108762 h 1507293"/>
                    <a:gd name="connsiteX46" fmla="*/ 388611 w 1060688"/>
                    <a:gd name="connsiteY46" fmla="*/ 745895 h 1507293"/>
                    <a:gd name="connsiteX47" fmla="*/ 221133 w 1060688"/>
                    <a:gd name="connsiteY47" fmla="*/ 690069 h 1507293"/>
                    <a:gd name="connsiteX48" fmla="*/ 165308 w 1060688"/>
                    <a:gd name="connsiteY48" fmla="*/ 606331 h 1507293"/>
                    <a:gd name="connsiteX49" fmla="*/ 249046 w 1060688"/>
                    <a:gd name="connsiteY49" fmla="*/ 550505 h 1507293"/>
                    <a:gd name="connsiteX50" fmla="*/ 332785 w 1060688"/>
                    <a:gd name="connsiteY50" fmla="*/ 271376 h 1507293"/>
                    <a:gd name="connsiteX51" fmla="*/ 528175 w 1060688"/>
                    <a:gd name="connsiteY51" fmla="*/ 1387890 h 1507293"/>
                    <a:gd name="connsiteX52" fmla="*/ 611914 w 1060688"/>
                    <a:gd name="connsiteY52" fmla="*/ 1332064 h 1507293"/>
                    <a:gd name="connsiteX53" fmla="*/ 695652 w 1060688"/>
                    <a:gd name="connsiteY53" fmla="*/ 1359977 h 1507293"/>
                    <a:gd name="connsiteX54" fmla="*/ 611914 w 1060688"/>
                    <a:gd name="connsiteY54" fmla="*/ 1443716 h 1507293"/>
                    <a:gd name="connsiteX55" fmla="*/ 528175 w 1060688"/>
                    <a:gd name="connsiteY55" fmla="*/ 1387890 h 150729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060688" h="1507293">
                      <a:moveTo>
                        <a:pt x="332785" y="271376"/>
                      </a:moveTo>
                      <a:lnTo>
                        <a:pt x="388611" y="215551"/>
                      </a:lnTo>
                      <a:lnTo>
                        <a:pt x="528175" y="271376"/>
                      </a:lnTo>
                      <a:lnTo>
                        <a:pt x="639826" y="131812"/>
                      </a:lnTo>
                      <a:lnTo>
                        <a:pt x="639826" y="75987"/>
                      </a:lnTo>
                      <a:lnTo>
                        <a:pt x="695652" y="75987"/>
                      </a:lnTo>
                      <a:lnTo>
                        <a:pt x="667739" y="187638"/>
                      </a:lnTo>
                      <a:lnTo>
                        <a:pt x="723565" y="243464"/>
                      </a:lnTo>
                      <a:lnTo>
                        <a:pt x="695652" y="299289"/>
                      </a:lnTo>
                      <a:lnTo>
                        <a:pt x="779391" y="327202"/>
                      </a:lnTo>
                      <a:lnTo>
                        <a:pt x="751478" y="215551"/>
                      </a:lnTo>
                      <a:lnTo>
                        <a:pt x="835217" y="75987"/>
                      </a:lnTo>
                      <a:lnTo>
                        <a:pt x="946868" y="131812"/>
                      </a:lnTo>
                      <a:lnTo>
                        <a:pt x="1030607" y="327202"/>
                      </a:lnTo>
                      <a:lnTo>
                        <a:pt x="946868" y="522592"/>
                      </a:lnTo>
                      <a:lnTo>
                        <a:pt x="1002694" y="578418"/>
                      </a:lnTo>
                      <a:lnTo>
                        <a:pt x="918955" y="773808"/>
                      </a:lnTo>
                      <a:lnTo>
                        <a:pt x="918955" y="941285"/>
                      </a:lnTo>
                      <a:lnTo>
                        <a:pt x="807304" y="941285"/>
                      </a:lnTo>
                      <a:lnTo>
                        <a:pt x="779391" y="1080849"/>
                      </a:lnTo>
                      <a:lnTo>
                        <a:pt x="723565" y="1080849"/>
                      </a:lnTo>
                      <a:lnTo>
                        <a:pt x="723565" y="941285"/>
                      </a:lnTo>
                      <a:lnTo>
                        <a:pt x="667739" y="969197"/>
                      </a:lnTo>
                      <a:lnTo>
                        <a:pt x="444436" y="885459"/>
                      </a:lnTo>
                      <a:lnTo>
                        <a:pt x="388611" y="1025023"/>
                      </a:lnTo>
                      <a:lnTo>
                        <a:pt x="388611" y="1136674"/>
                      </a:lnTo>
                      <a:lnTo>
                        <a:pt x="444436" y="1136674"/>
                      </a:lnTo>
                      <a:lnTo>
                        <a:pt x="444436" y="1080849"/>
                      </a:lnTo>
                      <a:lnTo>
                        <a:pt x="500262" y="1052936"/>
                      </a:lnTo>
                      <a:lnTo>
                        <a:pt x="528175" y="1052936"/>
                      </a:lnTo>
                      <a:lnTo>
                        <a:pt x="500262" y="1136674"/>
                      </a:lnTo>
                      <a:lnTo>
                        <a:pt x="556088" y="1136674"/>
                      </a:lnTo>
                      <a:lnTo>
                        <a:pt x="584001" y="1192500"/>
                      </a:lnTo>
                      <a:lnTo>
                        <a:pt x="444436" y="1359977"/>
                      </a:lnTo>
                      <a:lnTo>
                        <a:pt x="332785" y="1443716"/>
                      </a:lnTo>
                      <a:lnTo>
                        <a:pt x="221133" y="1415803"/>
                      </a:lnTo>
                      <a:lnTo>
                        <a:pt x="276959" y="1332064"/>
                      </a:lnTo>
                      <a:lnTo>
                        <a:pt x="249046" y="1359977"/>
                      </a:lnTo>
                      <a:lnTo>
                        <a:pt x="221133" y="1415803"/>
                      </a:lnTo>
                      <a:lnTo>
                        <a:pt x="165308" y="1415803"/>
                      </a:lnTo>
                      <a:lnTo>
                        <a:pt x="137395" y="1276239"/>
                      </a:lnTo>
                      <a:lnTo>
                        <a:pt x="75987" y="1259491"/>
                      </a:lnTo>
                      <a:lnTo>
                        <a:pt x="137395" y="1220413"/>
                      </a:lnTo>
                      <a:lnTo>
                        <a:pt x="193221" y="1248326"/>
                      </a:lnTo>
                      <a:lnTo>
                        <a:pt x="249046" y="1192500"/>
                      </a:lnTo>
                      <a:lnTo>
                        <a:pt x="193221" y="1108762"/>
                      </a:lnTo>
                      <a:lnTo>
                        <a:pt x="388611" y="745895"/>
                      </a:lnTo>
                      <a:lnTo>
                        <a:pt x="221133" y="690069"/>
                      </a:lnTo>
                      <a:lnTo>
                        <a:pt x="165308" y="606331"/>
                      </a:lnTo>
                      <a:lnTo>
                        <a:pt x="249046" y="550505"/>
                      </a:lnTo>
                      <a:lnTo>
                        <a:pt x="332785" y="271376"/>
                      </a:lnTo>
                      <a:moveTo>
                        <a:pt x="528175" y="1387890"/>
                      </a:moveTo>
                      <a:lnTo>
                        <a:pt x="611914" y="1332064"/>
                      </a:lnTo>
                      <a:lnTo>
                        <a:pt x="695652" y="1359977"/>
                      </a:lnTo>
                      <a:lnTo>
                        <a:pt x="611914" y="1443716"/>
                      </a:lnTo>
                      <a:lnTo>
                        <a:pt x="528175" y="1387890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5" name="Полилиния: фигура 17">
                  <a:extLst>
                    <a:ext uri="{FF2B5EF4-FFF2-40B4-BE49-F238E27FC236}">
                      <a16:creationId xmlns:a16="http://schemas.microsoft.com/office/drawing/2014/main" id="{A1B5144E-1C54-4C10-BA48-78CD2A05B141}"/>
                    </a:ext>
                  </a:extLst>
                </p:cNvPr>
                <p:cNvSpPr/>
                <p:nvPr/>
              </p:nvSpPr>
              <p:spPr>
                <a:xfrm>
                  <a:off x="6670941" y="3278207"/>
                  <a:ext cx="1060689" cy="1228165"/>
                </a:xfrm>
                <a:custGeom>
                  <a:gdLst>
                    <a:gd name="connsiteX0" fmla="*/ 215551 w 1060688"/>
                    <a:gd name="connsiteY0" fmla="*/ 941285 h 1228164"/>
                    <a:gd name="connsiteX1" fmla="*/ 215551 w 1060688"/>
                    <a:gd name="connsiteY1" fmla="*/ 969197 h 1228164"/>
                    <a:gd name="connsiteX2" fmla="*/ 243464 w 1060688"/>
                    <a:gd name="connsiteY2" fmla="*/ 1052936 h 1228164"/>
                    <a:gd name="connsiteX3" fmla="*/ 243464 w 1060688"/>
                    <a:gd name="connsiteY3" fmla="*/ 941285 h 1228164"/>
                    <a:gd name="connsiteX4" fmla="*/ 215551 w 1060688"/>
                    <a:gd name="connsiteY4" fmla="*/ 941285 h 1228164"/>
                    <a:gd name="connsiteX5" fmla="*/ 327202 w 1060688"/>
                    <a:gd name="connsiteY5" fmla="*/ 215551 h 1228164"/>
                    <a:gd name="connsiteX6" fmla="*/ 438854 w 1060688"/>
                    <a:gd name="connsiteY6" fmla="*/ 159725 h 1228164"/>
                    <a:gd name="connsiteX7" fmla="*/ 522593 w 1060688"/>
                    <a:gd name="connsiteY7" fmla="*/ 187638 h 1228164"/>
                    <a:gd name="connsiteX8" fmla="*/ 578418 w 1060688"/>
                    <a:gd name="connsiteY8" fmla="*/ 75987 h 1228164"/>
                    <a:gd name="connsiteX9" fmla="*/ 606331 w 1060688"/>
                    <a:gd name="connsiteY9" fmla="*/ 159725 h 1228164"/>
                    <a:gd name="connsiteX10" fmla="*/ 634244 w 1060688"/>
                    <a:gd name="connsiteY10" fmla="*/ 75987 h 1228164"/>
                    <a:gd name="connsiteX11" fmla="*/ 662157 w 1060688"/>
                    <a:gd name="connsiteY11" fmla="*/ 187638 h 1228164"/>
                    <a:gd name="connsiteX12" fmla="*/ 801721 w 1060688"/>
                    <a:gd name="connsiteY12" fmla="*/ 215551 h 1228164"/>
                    <a:gd name="connsiteX13" fmla="*/ 801721 w 1060688"/>
                    <a:gd name="connsiteY13" fmla="*/ 405358 h 1228164"/>
                    <a:gd name="connsiteX14" fmla="*/ 857547 w 1060688"/>
                    <a:gd name="connsiteY14" fmla="*/ 405358 h 1228164"/>
                    <a:gd name="connsiteX15" fmla="*/ 1025024 w 1060688"/>
                    <a:gd name="connsiteY15" fmla="*/ 572835 h 1228164"/>
                    <a:gd name="connsiteX16" fmla="*/ 997111 w 1060688"/>
                    <a:gd name="connsiteY16" fmla="*/ 684487 h 1228164"/>
                    <a:gd name="connsiteX17" fmla="*/ 1025024 w 1060688"/>
                    <a:gd name="connsiteY17" fmla="*/ 768225 h 1228164"/>
                    <a:gd name="connsiteX18" fmla="*/ 1025024 w 1060688"/>
                    <a:gd name="connsiteY18" fmla="*/ 801720 h 1228164"/>
                    <a:gd name="connsiteX19" fmla="*/ 941285 w 1060688"/>
                    <a:gd name="connsiteY19" fmla="*/ 773808 h 1228164"/>
                    <a:gd name="connsiteX20" fmla="*/ 857547 w 1060688"/>
                    <a:gd name="connsiteY20" fmla="*/ 885459 h 1228164"/>
                    <a:gd name="connsiteX21" fmla="*/ 829634 w 1060688"/>
                    <a:gd name="connsiteY21" fmla="*/ 857546 h 1228164"/>
                    <a:gd name="connsiteX22" fmla="*/ 745895 w 1060688"/>
                    <a:gd name="connsiteY22" fmla="*/ 941285 h 1228164"/>
                    <a:gd name="connsiteX23" fmla="*/ 717983 w 1060688"/>
                    <a:gd name="connsiteY23" fmla="*/ 913372 h 1228164"/>
                    <a:gd name="connsiteX24" fmla="*/ 662157 w 1060688"/>
                    <a:gd name="connsiteY24" fmla="*/ 997110 h 1228164"/>
                    <a:gd name="connsiteX25" fmla="*/ 550505 w 1060688"/>
                    <a:gd name="connsiteY25" fmla="*/ 1025023 h 1228164"/>
                    <a:gd name="connsiteX26" fmla="*/ 522593 w 1060688"/>
                    <a:gd name="connsiteY26" fmla="*/ 1108762 h 1228164"/>
                    <a:gd name="connsiteX27" fmla="*/ 355115 w 1060688"/>
                    <a:gd name="connsiteY27" fmla="*/ 1108762 h 1228164"/>
                    <a:gd name="connsiteX28" fmla="*/ 299290 w 1060688"/>
                    <a:gd name="connsiteY28" fmla="*/ 1192500 h 1228164"/>
                    <a:gd name="connsiteX29" fmla="*/ 215551 w 1060688"/>
                    <a:gd name="connsiteY29" fmla="*/ 1192500 h 1228164"/>
                    <a:gd name="connsiteX30" fmla="*/ 215551 w 1060688"/>
                    <a:gd name="connsiteY30" fmla="*/ 1108762 h 1228164"/>
                    <a:gd name="connsiteX31" fmla="*/ 75987 w 1060688"/>
                    <a:gd name="connsiteY31" fmla="*/ 1025023 h 1228164"/>
                    <a:gd name="connsiteX32" fmla="*/ 215551 w 1060688"/>
                    <a:gd name="connsiteY32" fmla="*/ 801720 h 1228164"/>
                    <a:gd name="connsiteX33" fmla="*/ 243464 w 1060688"/>
                    <a:gd name="connsiteY33" fmla="*/ 690069 h 1228164"/>
                    <a:gd name="connsiteX34" fmla="*/ 327202 w 1060688"/>
                    <a:gd name="connsiteY34" fmla="*/ 745895 h 1228164"/>
                    <a:gd name="connsiteX35" fmla="*/ 355115 w 1060688"/>
                    <a:gd name="connsiteY35" fmla="*/ 634243 h 1228164"/>
                    <a:gd name="connsiteX36" fmla="*/ 299290 w 1060688"/>
                    <a:gd name="connsiteY36" fmla="*/ 466766 h 1228164"/>
                    <a:gd name="connsiteX37" fmla="*/ 355115 w 1060688"/>
                    <a:gd name="connsiteY37" fmla="*/ 438853 h 1228164"/>
                    <a:gd name="connsiteX38" fmla="*/ 327202 w 1060688"/>
                    <a:gd name="connsiteY38" fmla="*/ 410941 h 1228164"/>
                    <a:gd name="connsiteX39" fmla="*/ 355115 w 1060688"/>
                    <a:gd name="connsiteY39" fmla="*/ 327202 h 1228164"/>
                    <a:gd name="connsiteX40" fmla="*/ 299290 w 1060688"/>
                    <a:gd name="connsiteY40" fmla="*/ 271376 h 1228164"/>
                    <a:gd name="connsiteX41" fmla="*/ 327202 w 1060688"/>
                    <a:gd name="connsiteY41" fmla="*/ 215551 h 12281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60688" h="1228164">
                      <a:moveTo>
                        <a:pt x="215551" y="941285"/>
                      </a:moveTo>
                      <a:lnTo>
                        <a:pt x="215551" y="969197"/>
                      </a:lnTo>
                      <a:lnTo>
                        <a:pt x="243464" y="1052936"/>
                      </a:lnTo>
                      <a:lnTo>
                        <a:pt x="243464" y="941285"/>
                      </a:lnTo>
                      <a:lnTo>
                        <a:pt x="215551" y="941285"/>
                      </a:lnTo>
                      <a:moveTo>
                        <a:pt x="327202" y="215551"/>
                      </a:moveTo>
                      <a:lnTo>
                        <a:pt x="438854" y="159725"/>
                      </a:lnTo>
                      <a:lnTo>
                        <a:pt x="522593" y="187638"/>
                      </a:lnTo>
                      <a:lnTo>
                        <a:pt x="578418" y="75987"/>
                      </a:lnTo>
                      <a:lnTo>
                        <a:pt x="606331" y="159725"/>
                      </a:lnTo>
                      <a:lnTo>
                        <a:pt x="634244" y="75987"/>
                      </a:lnTo>
                      <a:lnTo>
                        <a:pt x="662157" y="187638"/>
                      </a:lnTo>
                      <a:lnTo>
                        <a:pt x="801721" y="215551"/>
                      </a:lnTo>
                      <a:lnTo>
                        <a:pt x="801721" y="405358"/>
                      </a:lnTo>
                      <a:lnTo>
                        <a:pt x="857547" y="405358"/>
                      </a:lnTo>
                      <a:lnTo>
                        <a:pt x="1025024" y="572835"/>
                      </a:lnTo>
                      <a:lnTo>
                        <a:pt x="997111" y="684487"/>
                      </a:lnTo>
                      <a:lnTo>
                        <a:pt x="1025024" y="768225"/>
                      </a:lnTo>
                      <a:lnTo>
                        <a:pt x="1025024" y="801720"/>
                      </a:lnTo>
                      <a:lnTo>
                        <a:pt x="941285" y="773808"/>
                      </a:lnTo>
                      <a:lnTo>
                        <a:pt x="857547" y="885459"/>
                      </a:lnTo>
                      <a:lnTo>
                        <a:pt x="829634" y="857546"/>
                      </a:lnTo>
                      <a:lnTo>
                        <a:pt x="745895" y="941285"/>
                      </a:lnTo>
                      <a:lnTo>
                        <a:pt x="717983" y="913372"/>
                      </a:lnTo>
                      <a:lnTo>
                        <a:pt x="662157" y="997110"/>
                      </a:lnTo>
                      <a:lnTo>
                        <a:pt x="550505" y="1025023"/>
                      </a:lnTo>
                      <a:lnTo>
                        <a:pt x="522593" y="1108762"/>
                      </a:lnTo>
                      <a:lnTo>
                        <a:pt x="355115" y="1108762"/>
                      </a:lnTo>
                      <a:lnTo>
                        <a:pt x="299290" y="1192500"/>
                      </a:lnTo>
                      <a:lnTo>
                        <a:pt x="215551" y="1192500"/>
                      </a:lnTo>
                      <a:lnTo>
                        <a:pt x="215551" y="1108762"/>
                      </a:lnTo>
                      <a:lnTo>
                        <a:pt x="75987" y="1025023"/>
                      </a:lnTo>
                      <a:lnTo>
                        <a:pt x="215551" y="801720"/>
                      </a:lnTo>
                      <a:lnTo>
                        <a:pt x="243464" y="690069"/>
                      </a:lnTo>
                      <a:lnTo>
                        <a:pt x="327202" y="745895"/>
                      </a:lnTo>
                      <a:lnTo>
                        <a:pt x="355115" y="634243"/>
                      </a:lnTo>
                      <a:lnTo>
                        <a:pt x="299290" y="466766"/>
                      </a:lnTo>
                      <a:lnTo>
                        <a:pt x="355115" y="438853"/>
                      </a:lnTo>
                      <a:lnTo>
                        <a:pt x="327202" y="410941"/>
                      </a:lnTo>
                      <a:lnTo>
                        <a:pt x="355115" y="327202"/>
                      </a:lnTo>
                      <a:lnTo>
                        <a:pt x="299290" y="271376"/>
                      </a:lnTo>
                      <a:lnTo>
                        <a:pt x="327202" y="215551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6" name="Полилиния: фигура 18">
                  <a:extLst>
                    <a:ext uri="{FF2B5EF4-FFF2-40B4-BE49-F238E27FC236}">
                      <a16:creationId xmlns:a16="http://schemas.microsoft.com/office/drawing/2014/main" id="{0285F68E-AEB4-4C2D-82FE-30B9E65549B9}"/>
                    </a:ext>
                  </a:extLst>
                </p:cNvPr>
                <p:cNvSpPr/>
                <p:nvPr/>
              </p:nvSpPr>
              <p:spPr>
                <a:xfrm>
                  <a:off x="5889381" y="2719950"/>
                  <a:ext cx="1563120" cy="1674770"/>
                </a:xfrm>
                <a:custGeom>
                  <a:gdLst>
                    <a:gd name="connsiteX0" fmla="*/ 745895 w 1563120"/>
                    <a:gd name="connsiteY0" fmla="*/ 857546 h 1674770"/>
                    <a:gd name="connsiteX1" fmla="*/ 857547 w 1563120"/>
                    <a:gd name="connsiteY1" fmla="*/ 941285 h 1674770"/>
                    <a:gd name="connsiteX2" fmla="*/ 941285 w 1563120"/>
                    <a:gd name="connsiteY2" fmla="*/ 941285 h 1674770"/>
                    <a:gd name="connsiteX3" fmla="*/ 913372 w 1563120"/>
                    <a:gd name="connsiteY3" fmla="*/ 913372 h 1674770"/>
                    <a:gd name="connsiteX4" fmla="*/ 997111 w 1563120"/>
                    <a:gd name="connsiteY4" fmla="*/ 885459 h 1674770"/>
                    <a:gd name="connsiteX5" fmla="*/ 969198 w 1563120"/>
                    <a:gd name="connsiteY5" fmla="*/ 801720 h 1674770"/>
                    <a:gd name="connsiteX6" fmla="*/ 969198 w 1563120"/>
                    <a:gd name="connsiteY6" fmla="*/ 829633 h 1674770"/>
                    <a:gd name="connsiteX7" fmla="*/ 857547 w 1563120"/>
                    <a:gd name="connsiteY7" fmla="*/ 801720 h 1674770"/>
                    <a:gd name="connsiteX8" fmla="*/ 745895 w 1563120"/>
                    <a:gd name="connsiteY8" fmla="*/ 857546 h 1674770"/>
                    <a:gd name="connsiteX9" fmla="*/ 131812 w 1563120"/>
                    <a:gd name="connsiteY9" fmla="*/ 634243 h 1674770"/>
                    <a:gd name="connsiteX10" fmla="*/ 299290 w 1563120"/>
                    <a:gd name="connsiteY10" fmla="*/ 494679 h 1674770"/>
                    <a:gd name="connsiteX11" fmla="*/ 410941 w 1563120"/>
                    <a:gd name="connsiteY11" fmla="*/ 494679 h 1674770"/>
                    <a:gd name="connsiteX12" fmla="*/ 494679 w 1563120"/>
                    <a:gd name="connsiteY12" fmla="*/ 383028 h 1674770"/>
                    <a:gd name="connsiteX13" fmla="*/ 466767 w 1563120"/>
                    <a:gd name="connsiteY13" fmla="*/ 271376 h 1674770"/>
                    <a:gd name="connsiteX14" fmla="*/ 522592 w 1563120"/>
                    <a:gd name="connsiteY14" fmla="*/ 215551 h 1674770"/>
                    <a:gd name="connsiteX15" fmla="*/ 494679 w 1563120"/>
                    <a:gd name="connsiteY15" fmla="*/ 159725 h 1674770"/>
                    <a:gd name="connsiteX16" fmla="*/ 606331 w 1563120"/>
                    <a:gd name="connsiteY16" fmla="*/ 87152 h 1674770"/>
                    <a:gd name="connsiteX17" fmla="*/ 801721 w 1563120"/>
                    <a:gd name="connsiteY17" fmla="*/ 215551 h 1674770"/>
                    <a:gd name="connsiteX18" fmla="*/ 835217 w 1563120"/>
                    <a:gd name="connsiteY18" fmla="*/ 103899 h 1674770"/>
                    <a:gd name="connsiteX19" fmla="*/ 997111 w 1563120"/>
                    <a:gd name="connsiteY19" fmla="*/ 75987 h 1674770"/>
                    <a:gd name="connsiteX20" fmla="*/ 1052937 w 1563120"/>
                    <a:gd name="connsiteY20" fmla="*/ 187638 h 1674770"/>
                    <a:gd name="connsiteX21" fmla="*/ 1108762 w 1563120"/>
                    <a:gd name="connsiteY21" fmla="*/ 159725 h 1674770"/>
                    <a:gd name="connsiteX22" fmla="*/ 1164588 w 1563120"/>
                    <a:gd name="connsiteY22" fmla="*/ 215551 h 1674770"/>
                    <a:gd name="connsiteX23" fmla="*/ 1136675 w 1563120"/>
                    <a:gd name="connsiteY23" fmla="*/ 299289 h 1674770"/>
                    <a:gd name="connsiteX24" fmla="*/ 1192501 w 1563120"/>
                    <a:gd name="connsiteY24" fmla="*/ 355115 h 1674770"/>
                    <a:gd name="connsiteX25" fmla="*/ 1359978 w 1563120"/>
                    <a:gd name="connsiteY25" fmla="*/ 299289 h 1674770"/>
                    <a:gd name="connsiteX26" fmla="*/ 1415804 w 1563120"/>
                    <a:gd name="connsiteY26" fmla="*/ 327202 h 1674770"/>
                    <a:gd name="connsiteX27" fmla="*/ 1499543 w 1563120"/>
                    <a:gd name="connsiteY27" fmla="*/ 276959 h 1674770"/>
                    <a:gd name="connsiteX28" fmla="*/ 1527455 w 1563120"/>
                    <a:gd name="connsiteY28" fmla="*/ 304872 h 1674770"/>
                    <a:gd name="connsiteX29" fmla="*/ 1415804 w 1563120"/>
                    <a:gd name="connsiteY29" fmla="*/ 466766 h 1674770"/>
                    <a:gd name="connsiteX30" fmla="*/ 1415804 w 1563120"/>
                    <a:gd name="connsiteY30" fmla="*/ 578418 h 1674770"/>
                    <a:gd name="connsiteX31" fmla="*/ 1387891 w 1563120"/>
                    <a:gd name="connsiteY31" fmla="*/ 634243 h 1674770"/>
                    <a:gd name="connsiteX32" fmla="*/ 1415804 w 1563120"/>
                    <a:gd name="connsiteY32" fmla="*/ 634243 h 1674770"/>
                    <a:gd name="connsiteX33" fmla="*/ 1387891 w 1563120"/>
                    <a:gd name="connsiteY33" fmla="*/ 717982 h 1674770"/>
                    <a:gd name="connsiteX34" fmla="*/ 1359978 w 1563120"/>
                    <a:gd name="connsiteY34" fmla="*/ 634243 h 1674770"/>
                    <a:gd name="connsiteX35" fmla="*/ 1304153 w 1563120"/>
                    <a:gd name="connsiteY35" fmla="*/ 745895 h 1674770"/>
                    <a:gd name="connsiteX36" fmla="*/ 1220414 w 1563120"/>
                    <a:gd name="connsiteY36" fmla="*/ 717982 h 1674770"/>
                    <a:gd name="connsiteX37" fmla="*/ 1108762 w 1563120"/>
                    <a:gd name="connsiteY37" fmla="*/ 773808 h 1674770"/>
                    <a:gd name="connsiteX38" fmla="*/ 1080850 w 1563120"/>
                    <a:gd name="connsiteY38" fmla="*/ 829633 h 1674770"/>
                    <a:gd name="connsiteX39" fmla="*/ 1136675 w 1563120"/>
                    <a:gd name="connsiteY39" fmla="*/ 885459 h 1674770"/>
                    <a:gd name="connsiteX40" fmla="*/ 1108762 w 1563120"/>
                    <a:gd name="connsiteY40" fmla="*/ 969197 h 1674770"/>
                    <a:gd name="connsiteX41" fmla="*/ 1136675 w 1563120"/>
                    <a:gd name="connsiteY41" fmla="*/ 997110 h 1674770"/>
                    <a:gd name="connsiteX42" fmla="*/ 1080850 w 1563120"/>
                    <a:gd name="connsiteY42" fmla="*/ 1025023 h 1674770"/>
                    <a:gd name="connsiteX43" fmla="*/ 1136675 w 1563120"/>
                    <a:gd name="connsiteY43" fmla="*/ 1192500 h 1674770"/>
                    <a:gd name="connsiteX44" fmla="*/ 1108762 w 1563120"/>
                    <a:gd name="connsiteY44" fmla="*/ 1304151 h 1674770"/>
                    <a:gd name="connsiteX45" fmla="*/ 1025024 w 1563120"/>
                    <a:gd name="connsiteY45" fmla="*/ 1248326 h 1674770"/>
                    <a:gd name="connsiteX46" fmla="*/ 997111 w 1563120"/>
                    <a:gd name="connsiteY46" fmla="*/ 1359977 h 1674770"/>
                    <a:gd name="connsiteX47" fmla="*/ 857547 w 1563120"/>
                    <a:gd name="connsiteY47" fmla="*/ 1583280 h 1674770"/>
                    <a:gd name="connsiteX48" fmla="*/ 717982 w 1563120"/>
                    <a:gd name="connsiteY48" fmla="*/ 1639106 h 1674770"/>
                    <a:gd name="connsiteX49" fmla="*/ 717982 w 1563120"/>
                    <a:gd name="connsiteY49" fmla="*/ 1527454 h 1674770"/>
                    <a:gd name="connsiteX50" fmla="*/ 606331 w 1563120"/>
                    <a:gd name="connsiteY50" fmla="*/ 1471628 h 1674770"/>
                    <a:gd name="connsiteX51" fmla="*/ 662157 w 1563120"/>
                    <a:gd name="connsiteY51" fmla="*/ 1471628 h 1674770"/>
                    <a:gd name="connsiteX52" fmla="*/ 606331 w 1563120"/>
                    <a:gd name="connsiteY52" fmla="*/ 1387890 h 1674770"/>
                    <a:gd name="connsiteX53" fmla="*/ 550505 w 1563120"/>
                    <a:gd name="connsiteY53" fmla="*/ 1387890 h 1674770"/>
                    <a:gd name="connsiteX54" fmla="*/ 494679 w 1563120"/>
                    <a:gd name="connsiteY54" fmla="*/ 1276239 h 1674770"/>
                    <a:gd name="connsiteX55" fmla="*/ 410941 w 1563120"/>
                    <a:gd name="connsiteY55" fmla="*/ 1304151 h 1674770"/>
                    <a:gd name="connsiteX56" fmla="*/ 438854 w 1563120"/>
                    <a:gd name="connsiteY56" fmla="*/ 1248326 h 1674770"/>
                    <a:gd name="connsiteX57" fmla="*/ 355115 w 1563120"/>
                    <a:gd name="connsiteY57" fmla="*/ 1080849 h 1674770"/>
                    <a:gd name="connsiteX58" fmla="*/ 271377 w 1563120"/>
                    <a:gd name="connsiteY58" fmla="*/ 1052936 h 1674770"/>
                    <a:gd name="connsiteX59" fmla="*/ 299290 w 1563120"/>
                    <a:gd name="connsiteY59" fmla="*/ 1025023 h 1674770"/>
                    <a:gd name="connsiteX60" fmla="*/ 271377 w 1563120"/>
                    <a:gd name="connsiteY60" fmla="*/ 969197 h 1674770"/>
                    <a:gd name="connsiteX61" fmla="*/ 131812 w 1563120"/>
                    <a:gd name="connsiteY61" fmla="*/ 997110 h 1674770"/>
                    <a:gd name="connsiteX62" fmla="*/ 75987 w 1563120"/>
                    <a:gd name="connsiteY62" fmla="*/ 941285 h 1674770"/>
                    <a:gd name="connsiteX63" fmla="*/ 103900 w 1563120"/>
                    <a:gd name="connsiteY63" fmla="*/ 913372 h 1674770"/>
                    <a:gd name="connsiteX64" fmla="*/ 81569 w 1563120"/>
                    <a:gd name="connsiteY64" fmla="*/ 857546 h 1674770"/>
                    <a:gd name="connsiteX65" fmla="*/ 159725 w 1563120"/>
                    <a:gd name="connsiteY65" fmla="*/ 745895 h 1674770"/>
                    <a:gd name="connsiteX66" fmla="*/ 103900 w 1563120"/>
                    <a:gd name="connsiteY66" fmla="*/ 690069 h 1674770"/>
                    <a:gd name="connsiteX67" fmla="*/ 131812 w 1563120"/>
                    <a:gd name="connsiteY67" fmla="*/ 634243 h 167477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563120" h="1674769">
                      <a:moveTo>
                        <a:pt x="745895" y="857546"/>
                      </a:moveTo>
                      <a:lnTo>
                        <a:pt x="857547" y="941285"/>
                      </a:lnTo>
                      <a:lnTo>
                        <a:pt x="941285" y="941285"/>
                      </a:lnTo>
                      <a:lnTo>
                        <a:pt x="913372" y="913372"/>
                      </a:lnTo>
                      <a:lnTo>
                        <a:pt x="997111" y="885459"/>
                      </a:lnTo>
                      <a:lnTo>
                        <a:pt x="969198" y="801720"/>
                      </a:lnTo>
                      <a:lnTo>
                        <a:pt x="969198" y="829633"/>
                      </a:lnTo>
                      <a:lnTo>
                        <a:pt x="857547" y="801720"/>
                      </a:lnTo>
                      <a:lnTo>
                        <a:pt x="745895" y="857546"/>
                      </a:lnTo>
                      <a:moveTo>
                        <a:pt x="131812" y="634243"/>
                      </a:moveTo>
                      <a:lnTo>
                        <a:pt x="299290" y="494679"/>
                      </a:lnTo>
                      <a:lnTo>
                        <a:pt x="410941" y="494679"/>
                      </a:lnTo>
                      <a:lnTo>
                        <a:pt x="494679" y="383028"/>
                      </a:lnTo>
                      <a:lnTo>
                        <a:pt x="466767" y="271376"/>
                      </a:lnTo>
                      <a:lnTo>
                        <a:pt x="522592" y="215551"/>
                      </a:lnTo>
                      <a:lnTo>
                        <a:pt x="494679" y="159725"/>
                      </a:lnTo>
                      <a:lnTo>
                        <a:pt x="606331" y="87152"/>
                      </a:lnTo>
                      <a:lnTo>
                        <a:pt x="801721" y="215551"/>
                      </a:lnTo>
                      <a:lnTo>
                        <a:pt x="835217" y="103899"/>
                      </a:lnTo>
                      <a:lnTo>
                        <a:pt x="997111" y="75987"/>
                      </a:lnTo>
                      <a:lnTo>
                        <a:pt x="1052937" y="187638"/>
                      </a:lnTo>
                      <a:lnTo>
                        <a:pt x="1108762" y="159725"/>
                      </a:lnTo>
                      <a:lnTo>
                        <a:pt x="1164588" y="215551"/>
                      </a:lnTo>
                      <a:lnTo>
                        <a:pt x="1136675" y="299289"/>
                      </a:lnTo>
                      <a:lnTo>
                        <a:pt x="1192501" y="355115"/>
                      </a:lnTo>
                      <a:lnTo>
                        <a:pt x="1359978" y="299289"/>
                      </a:lnTo>
                      <a:lnTo>
                        <a:pt x="1415804" y="327202"/>
                      </a:lnTo>
                      <a:lnTo>
                        <a:pt x="1499543" y="276959"/>
                      </a:lnTo>
                      <a:lnTo>
                        <a:pt x="1527455" y="304872"/>
                      </a:lnTo>
                      <a:lnTo>
                        <a:pt x="1415804" y="466766"/>
                      </a:lnTo>
                      <a:lnTo>
                        <a:pt x="1415804" y="578418"/>
                      </a:lnTo>
                      <a:lnTo>
                        <a:pt x="1387891" y="634243"/>
                      </a:lnTo>
                      <a:lnTo>
                        <a:pt x="1415804" y="634243"/>
                      </a:lnTo>
                      <a:lnTo>
                        <a:pt x="1387891" y="717982"/>
                      </a:lnTo>
                      <a:lnTo>
                        <a:pt x="1359978" y="634243"/>
                      </a:lnTo>
                      <a:lnTo>
                        <a:pt x="1304153" y="745895"/>
                      </a:lnTo>
                      <a:lnTo>
                        <a:pt x="1220414" y="717982"/>
                      </a:lnTo>
                      <a:lnTo>
                        <a:pt x="1108762" y="773808"/>
                      </a:lnTo>
                      <a:lnTo>
                        <a:pt x="1080850" y="829633"/>
                      </a:lnTo>
                      <a:lnTo>
                        <a:pt x="1136675" y="885459"/>
                      </a:lnTo>
                      <a:lnTo>
                        <a:pt x="1108762" y="969197"/>
                      </a:lnTo>
                      <a:lnTo>
                        <a:pt x="1136675" y="997110"/>
                      </a:lnTo>
                      <a:lnTo>
                        <a:pt x="1080850" y="1025023"/>
                      </a:lnTo>
                      <a:lnTo>
                        <a:pt x="1136675" y="1192500"/>
                      </a:lnTo>
                      <a:lnTo>
                        <a:pt x="1108762" y="1304151"/>
                      </a:lnTo>
                      <a:lnTo>
                        <a:pt x="1025024" y="1248326"/>
                      </a:lnTo>
                      <a:lnTo>
                        <a:pt x="997111" y="1359977"/>
                      </a:lnTo>
                      <a:lnTo>
                        <a:pt x="857547" y="1583280"/>
                      </a:lnTo>
                      <a:lnTo>
                        <a:pt x="717982" y="1639106"/>
                      </a:lnTo>
                      <a:lnTo>
                        <a:pt x="717982" y="1527454"/>
                      </a:lnTo>
                      <a:lnTo>
                        <a:pt x="606331" y="1471628"/>
                      </a:lnTo>
                      <a:lnTo>
                        <a:pt x="662157" y="1471628"/>
                      </a:lnTo>
                      <a:lnTo>
                        <a:pt x="606331" y="1387890"/>
                      </a:lnTo>
                      <a:lnTo>
                        <a:pt x="550505" y="1387890"/>
                      </a:lnTo>
                      <a:lnTo>
                        <a:pt x="494679" y="1276239"/>
                      </a:lnTo>
                      <a:lnTo>
                        <a:pt x="410941" y="1304151"/>
                      </a:lnTo>
                      <a:lnTo>
                        <a:pt x="438854" y="1248326"/>
                      </a:lnTo>
                      <a:lnTo>
                        <a:pt x="355115" y="1080849"/>
                      </a:lnTo>
                      <a:lnTo>
                        <a:pt x="271377" y="1052936"/>
                      </a:lnTo>
                      <a:lnTo>
                        <a:pt x="299290" y="1025023"/>
                      </a:lnTo>
                      <a:lnTo>
                        <a:pt x="271377" y="969197"/>
                      </a:lnTo>
                      <a:lnTo>
                        <a:pt x="131812" y="997110"/>
                      </a:lnTo>
                      <a:lnTo>
                        <a:pt x="75987" y="941285"/>
                      </a:lnTo>
                      <a:lnTo>
                        <a:pt x="103900" y="913372"/>
                      </a:lnTo>
                      <a:lnTo>
                        <a:pt x="81569" y="857546"/>
                      </a:lnTo>
                      <a:lnTo>
                        <a:pt x="159725" y="745895"/>
                      </a:lnTo>
                      <a:lnTo>
                        <a:pt x="103900" y="690069"/>
                      </a:lnTo>
                      <a:lnTo>
                        <a:pt x="131812" y="634243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7" name="Полилиния: фигура 19">
                  <a:extLst>
                    <a:ext uri="{FF2B5EF4-FFF2-40B4-BE49-F238E27FC236}">
                      <a16:creationId xmlns:a16="http://schemas.microsoft.com/office/drawing/2014/main" id="{CDB00735-E113-4FE4-BCDB-87D43794E765}"/>
                    </a:ext>
                  </a:extLst>
                </p:cNvPr>
                <p:cNvSpPr/>
                <p:nvPr/>
              </p:nvSpPr>
              <p:spPr>
                <a:xfrm>
                  <a:off x="5386950" y="3892289"/>
                  <a:ext cx="1395643" cy="1283990"/>
                </a:xfrm>
                <a:custGeom>
                  <a:gdLst>
                    <a:gd name="connsiteX0" fmla="*/ 75987 w 1395643"/>
                    <a:gd name="connsiteY0" fmla="*/ 801720 h 1283990"/>
                    <a:gd name="connsiteX1" fmla="*/ 131812 w 1395643"/>
                    <a:gd name="connsiteY1" fmla="*/ 717982 h 1283990"/>
                    <a:gd name="connsiteX2" fmla="*/ 187638 w 1395643"/>
                    <a:gd name="connsiteY2" fmla="*/ 745895 h 1283990"/>
                    <a:gd name="connsiteX3" fmla="*/ 271377 w 1395643"/>
                    <a:gd name="connsiteY3" fmla="*/ 662156 h 1283990"/>
                    <a:gd name="connsiteX4" fmla="*/ 327202 w 1395643"/>
                    <a:gd name="connsiteY4" fmla="*/ 634243 h 1283990"/>
                    <a:gd name="connsiteX5" fmla="*/ 271377 w 1395643"/>
                    <a:gd name="connsiteY5" fmla="*/ 606331 h 1283990"/>
                    <a:gd name="connsiteX6" fmla="*/ 299290 w 1395643"/>
                    <a:gd name="connsiteY6" fmla="*/ 550505 h 1283990"/>
                    <a:gd name="connsiteX7" fmla="*/ 271377 w 1395643"/>
                    <a:gd name="connsiteY7" fmla="*/ 494679 h 1283990"/>
                    <a:gd name="connsiteX8" fmla="*/ 438854 w 1395643"/>
                    <a:gd name="connsiteY8" fmla="*/ 410941 h 1283990"/>
                    <a:gd name="connsiteX9" fmla="*/ 438854 w 1395643"/>
                    <a:gd name="connsiteY9" fmla="*/ 466766 h 1283990"/>
                    <a:gd name="connsiteX10" fmla="*/ 662157 w 1395643"/>
                    <a:gd name="connsiteY10" fmla="*/ 438853 h 1283990"/>
                    <a:gd name="connsiteX11" fmla="*/ 690070 w 1395643"/>
                    <a:gd name="connsiteY11" fmla="*/ 355115 h 1283990"/>
                    <a:gd name="connsiteX12" fmla="*/ 606331 w 1395643"/>
                    <a:gd name="connsiteY12" fmla="*/ 299289 h 1283990"/>
                    <a:gd name="connsiteX13" fmla="*/ 662157 w 1395643"/>
                    <a:gd name="connsiteY13" fmla="*/ 299289 h 1283990"/>
                    <a:gd name="connsiteX14" fmla="*/ 801721 w 1395643"/>
                    <a:gd name="connsiteY14" fmla="*/ 131812 h 1283990"/>
                    <a:gd name="connsiteX15" fmla="*/ 941285 w 1395643"/>
                    <a:gd name="connsiteY15" fmla="*/ 75987 h 1283990"/>
                    <a:gd name="connsiteX16" fmla="*/ 913373 w 1395643"/>
                    <a:gd name="connsiteY16" fmla="*/ 131812 h 1283990"/>
                    <a:gd name="connsiteX17" fmla="*/ 997111 w 1395643"/>
                    <a:gd name="connsiteY17" fmla="*/ 103899 h 1283990"/>
                    <a:gd name="connsiteX18" fmla="*/ 1052937 w 1395643"/>
                    <a:gd name="connsiteY18" fmla="*/ 215551 h 1283990"/>
                    <a:gd name="connsiteX19" fmla="*/ 1108762 w 1395643"/>
                    <a:gd name="connsiteY19" fmla="*/ 215551 h 1283990"/>
                    <a:gd name="connsiteX20" fmla="*/ 1164588 w 1395643"/>
                    <a:gd name="connsiteY20" fmla="*/ 299289 h 1283990"/>
                    <a:gd name="connsiteX21" fmla="*/ 1108762 w 1395643"/>
                    <a:gd name="connsiteY21" fmla="*/ 299289 h 1283990"/>
                    <a:gd name="connsiteX22" fmla="*/ 1220414 w 1395643"/>
                    <a:gd name="connsiteY22" fmla="*/ 355115 h 1283990"/>
                    <a:gd name="connsiteX23" fmla="*/ 1220414 w 1395643"/>
                    <a:gd name="connsiteY23" fmla="*/ 466766 h 1283990"/>
                    <a:gd name="connsiteX24" fmla="*/ 1332065 w 1395643"/>
                    <a:gd name="connsiteY24" fmla="*/ 466766 h 1283990"/>
                    <a:gd name="connsiteX25" fmla="*/ 1332065 w 1395643"/>
                    <a:gd name="connsiteY25" fmla="*/ 522592 h 1283990"/>
                    <a:gd name="connsiteX26" fmla="*/ 1304153 w 1395643"/>
                    <a:gd name="connsiteY26" fmla="*/ 578418 h 1283990"/>
                    <a:gd name="connsiteX27" fmla="*/ 1304153 w 1395643"/>
                    <a:gd name="connsiteY27" fmla="*/ 662156 h 1283990"/>
                    <a:gd name="connsiteX28" fmla="*/ 1248327 w 1395643"/>
                    <a:gd name="connsiteY28" fmla="*/ 745895 h 1283990"/>
                    <a:gd name="connsiteX29" fmla="*/ 1108762 w 1395643"/>
                    <a:gd name="connsiteY29" fmla="*/ 885459 h 1283990"/>
                    <a:gd name="connsiteX30" fmla="*/ 1164588 w 1395643"/>
                    <a:gd name="connsiteY30" fmla="*/ 941285 h 1283990"/>
                    <a:gd name="connsiteX31" fmla="*/ 1080850 w 1395643"/>
                    <a:gd name="connsiteY31" fmla="*/ 1192500 h 1283990"/>
                    <a:gd name="connsiteX32" fmla="*/ 997111 w 1395643"/>
                    <a:gd name="connsiteY32" fmla="*/ 1248326 h 1283990"/>
                    <a:gd name="connsiteX33" fmla="*/ 969198 w 1395643"/>
                    <a:gd name="connsiteY33" fmla="*/ 1136674 h 1283990"/>
                    <a:gd name="connsiteX34" fmla="*/ 690070 w 1395643"/>
                    <a:gd name="connsiteY34" fmla="*/ 997110 h 1283990"/>
                    <a:gd name="connsiteX35" fmla="*/ 717983 w 1395643"/>
                    <a:gd name="connsiteY35" fmla="*/ 913372 h 1283990"/>
                    <a:gd name="connsiteX36" fmla="*/ 634244 w 1395643"/>
                    <a:gd name="connsiteY36" fmla="*/ 969197 h 1283990"/>
                    <a:gd name="connsiteX37" fmla="*/ 578418 w 1395643"/>
                    <a:gd name="connsiteY37" fmla="*/ 913372 h 1283990"/>
                    <a:gd name="connsiteX38" fmla="*/ 522593 w 1395643"/>
                    <a:gd name="connsiteY38" fmla="*/ 969197 h 1283990"/>
                    <a:gd name="connsiteX39" fmla="*/ 410941 w 1395643"/>
                    <a:gd name="connsiteY39" fmla="*/ 1025023 h 1283990"/>
                    <a:gd name="connsiteX40" fmla="*/ 299290 w 1395643"/>
                    <a:gd name="connsiteY40" fmla="*/ 941285 h 1283990"/>
                    <a:gd name="connsiteX41" fmla="*/ 327202 w 1395643"/>
                    <a:gd name="connsiteY41" fmla="*/ 913372 h 1283990"/>
                    <a:gd name="connsiteX42" fmla="*/ 187638 w 1395643"/>
                    <a:gd name="connsiteY42" fmla="*/ 885459 h 1283990"/>
                    <a:gd name="connsiteX43" fmla="*/ 75987 w 1395643"/>
                    <a:gd name="connsiteY43" fmla="*/ 801720 h 128399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95643" h="1283990">
                      <a:moveTo>
                        <a:pt x="75987" y="801720"/>
                      </a:moveTo>
                      <a:lnTo>
                        <a:pt x="131812" y="717982"/>
                      </a:lnTo>
                      <a:lnTo>
                        <a:pt x="187638" y="745895"/>
                      </a:lnTo>
                      <a:lnTo>
                        <a:pt x="271377" y="662156"/>
                      </a:lnTo>
                      <a:lnTo>
                        <a:pt x="327202" y="634243"/>
                      </a:lnTo>
                      <a:lnTo>
                        <a:pt x="271377" y="606331"/>
                      </a:lnTo>
                      <a:lnTo>
                        <a:pt x="299290" y="550505"/>
                      </a:lnTo>
                      <a:lnTo>
                        <a:pt x="271377" y="494679"/>
                      </a:lnTo>
                      <a:lnTo>
                        <a:pt x="438854" y="410941"/>
                      </a:lnTo>
                      <a:lnTo>
                        <a:pt x="438854" y="466766"/>
                      </a:lnTo>
                      <a:lnTo>
                        <a:pt x="662157" y="438853"/>
                      </a:lnTo>
                      <a:lnTo>
                        <a:pt x="690070" y="355115"/>
                      </a:lnTo>
                      <a:lnTo>
                        <a:pt x="606331" y="299289"/>
                      </a:lnTo>
                      <a:lnTo>
                        <a:pt x="662157" y="299289"/>
                      </a:lnTo>
                      <a:lnTo>
                        <a:pt x="801721" y="131812"/>
                      </a:lnTo>
                      <a:lnTo>
                        <a:pt x="941285" y="75987"/>
                      </a:lnTo>
                      <a:lnTo>
                        <a:pt x="913373" y="131812"/>
                      </a:lnTo>
                      <a:lnTo>
                        <a:pt x="997111" y="103899"/>
                      </a:lnTo>
                      <a:lnTo>
                        <a:pt x="1052937" y="215551"/>
                      </a:lnTo>
                      <a:lnTo>
                        <a:pt x="1108762" y="215551"/>
                      </a:lnTo>
                      <a:lnTo>
                        <a:pt x="1164588" y="299289"/>
                      </a:lnTo>
                      <a:lnTo>
                        <a:pt x="1108762" y="299289"/>
                      </a:lnTo>
                      <a:lnTo>
                        <a:pt x="1220414" y="355115"/>
                      </a:lnTo>
                      <a:lnTo>
                        <a:pt x="1220414" y="466766"/>
                      </a:lnTo>
                      <a:lnTo>
                        <a:pt x="1332065" y="466766"/>
                      </a:lnTo>
                      <a:lnTo>
                        <a:pt x="1332065" y="522592"/>
                      </a:lnTo>
                      <a:lnTo>
                        <a:pt x="1304153" y="578418"/>
                      </a:lnTo>
                      <a:lnTo>
                        <a:pt x="1304153" y="662156"/>
                      </a:lnTo>
                      <a:lnTo>
                        <a:pt x="1248327" y="745895"/>
                      </a:lnTo>
                      <a:lnTo>
                        <a:pt x="1108762" y="885459"/>
                      </a:lnTo>
                      <a:lnTo>
                        <a:pt x="1164588" y="941285"/>
                      </a:lnTo>
                      <a:lnTo>
                        <a:pt x="1080850" y="1192500"/>
                      </a:lnTo>
                      <a:lnTo>
                        <a:pt x="997111" y="1248326"/>
                      </a:lnTo>
                      <a:lnTo>
                        <a:pt x="969198" y="1136674"/>
                      </a:lnTo>
                      <a:lnTo>
                        <a:pt x="690070" y="997110"/>
                      </a:lnTo>
                      <a:lnTo>
                        <a:pt x="717983" y="913372"/>
                      </a:lnTo>
                      <a:lnTo>
                        <a:pt x="634244" y="969197"/>
                      </a:lnTo>
                      <a:lnTo>
                        <a:pt x="578418" y="913372"/>
                      </a:lnTo>
                      <a:lnTo>
                        <a:pt x="522593" y="969197"/>
                      </a:lnTo>
                      <a:lnTo>
                        <a:pt x="410941" y="1025023"/>
                      </a:lnTo>
                      <a:lnTo>
                        <a:pt x="299290" y="941285"/>
                      </a:lnTo>
                      <a:lnTo>
                        <a:pt x="327202" y="913372"/>
                      </a:lnTo>
                      <a:lnTo>
                        <a:pt x="187638" y="885459"/>
                      </a:lnTo>
                      <a:lnTo>
                        <a:pt x="75987" y="801720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8" name="Полилиния: фигура 20">
                  <a:extLst>
                    <a:ext uri="{FF2B5EF4-FFF2-40B4-BE49-F238E27FC236}">
                      <a16:creationId xmlns:a16="http://schemas.microsoft.com/office/drawing/2014/main" id="{D77ACE85-6D91-4430-A1F8-6BEC29B0A81C}"/>
                    </a:ext>
                  </a:extLst>
                </p:cNvPr>
                <p:cNvSpPr/>
                <p:nvPr/>
              </p:nvSpPr>
              <p:spPr>
                <a:xfrm>
                  <a:off x="7759543" y="2580386"/>
                  <a:ext cx="1283992" cy="1172339"/>
                </a:xfrm>
                <a:custGeom>
                  <a:gdLst>
                    <a:gd name="connsiteX0" fmla="*/ 103900 w 1283991"/>
                    <a:gd name="connsiteY0" fmla="*/ 243464 h 1172339"/>
                    <a:gd name="connsiteX1" fmla="*/ 131812 w 1283991"/>
                    <a:gd name="connsiteY1" fmla="*/ 243464 h 1172339"/>
                    <a:gd name="connsiteX2" fmla="*/ 187638 w 1283991"/>
                    <a:gd name="connsiteY2" fmla="*/ 159725 h 1172339"/>
                    <a:gd name="connsiteX3" fmla="*/ 383028 w 1283991"/>
                    <a:gd name="connsiteY3" fmla="*/ 327202 h 1172339"/>
                    <a:gd name="connsiteX4" fmla="*/ 494680 w 1283991"/>
                    <a:gd name="connsiteY4" fmla="*/ 243464 h 1172339"/>
                    <a:gd name="connsiteX5" fmla="*/ 522593 w 1283991"/>
                    <a:gd name="connsiteY5" fmla="*/ 327202 h 1172339"/>
                    <a:gd name="connsiteX6" fmla="*/ 606331 w 1283991"/>
                    <a:gd name="connsiteY6" fmla="*/ 299289 h 1172339"/>
                    <a:gd name="connsiteX7" fmla="*/ 634244 w 1283991"/>
                    <a:gd name="connsiteY7" fmla="*/ 215551 h 1172339"/>
                    <a:gd name="connsiteX8" fmla="*/ 745895 w 1283991"/>
                    <a:gd name="connsiteY8" fmla="*/ 187638 h 1172339"/>
                    <a:gd name="connsiteX9" fmla="*/ 773808 w 1283991"/>
                    <a:gd name="connsiteY9" fmla="*/ 131812 h 1172339"/>
                    <a:gd name="connsiteX10" fmla="*/ 857547 w 1283991"/>
                    <a:gd name="connsiteY10" fmla="*/ 75987 h 1172339"/>
                    <a:gd name="connsiteX11" fmla="*/ 1025024 w 1283991"/>
                    <a:gd name="connsiteY11" fmla="*/ 271376 h 1172339"/>
                    <a:gd name="connsiteX12" fmla="*/ 1080850 w 1283991"/>
                    <a:gd name="connsiteY12" fmla="*/ 383028 h 1172339"/>
                    <a:gd name="connsiteX13" fmla="*/ 997111 w 1283991"/>
                    <a:gd name="connsiteY13" fmla="*/ 466766 h 1172339"/>
                    <a:gd name="connsiteX14" fmla="*/ 997111 w 1283991"/>
                    <a:gd name="connsiteY14" fmla="*/ 550505 h 1172339"/>
                    <a:gd name="connsiteX15" fmla="*/ 1080850 w 1283991"/>
                    <a:gd name="connsiteY15" fmla="*/ 745895 h 1172339"/>
                    <a:gd name="connsiteX16" fmla="*/ 1220414 w 1283991"/>
                    <a:gd name="connsiteY16" fmla="*/ 857546 h 1172339"/>
                    <a:gd name="connsiteX17" fmla="*/ 1164588 w 1283991"/>
                    <a:gd name="connsiteY17" fmla="*/ 885459 h 1172339"/>
                    <a:gd name="connsiteX18" fmla="*/ 1192501 w 1283991"/>
                    <a:gd name="connsiteY18" fmla="*/ 969197 h 1172339"/>
                    <a:gd name="connsiteX19" fmla="*/ 997111 w 1283991"/>
                    <a:gd name="connsiteY19" fmla="*/ 969197 h 1172339"/>
                    <a:gd name="connsiteX20" fmla="*/ 885460 w 1283991"/>
                    <a:gd name="connsiteY20" fmla="*/ 857546 h 1172339"/>
                    <a:gd name="connsiteX21" fmla="*/ 885460 w 1283991"/>
                    <a:gd name="connsiteY21" fmla="*/ 941285 h 1172339"/>
                    <a:gd name="connsiteX22" fmla="*/ 773808 w 1283991"/>
                    <a:gd name="connsiteY22" fmla="*/ 941285 h 1172339"/>
                    <a:gd name="connsiteX23" fmla="*/ 773808 w 1283991"/>
                    <a:gd name="connsiteY23" fmla="*/ 997110 h 1172339"/>
                    <a:gd name="connsiteX24" fmla="*/ 634244 w 1283991"/>
                    <a:gd name="connsiteY24" fmla="*/ 1136674 h 1172339"/>
                    <a:gd name="connsiteX25" fmla="*/ 477932 w 1283991"/>
                    <a:gd name="connsiteY25" fmla="*/ 1052936 h 1172339"/>
                    <a:gd name="connsiteX26" fmla="*/ 578418 w 1283991"/>
                    <a:gd name="connsiteY26" fmla="*/ 913372 h 1172339"/>
                    <a:gd name="connsiteX27" fmla="*/ 410941 w 1283991"/>
                    <a:gd name="connsiteY27" fmla="*/ 824051 h 1172339"/>
                    <a:gd name="connsiteX28" fmla="*/ 355115 w 1283991"/>
                    <a:gd name="connsiteY28" fmla="*/ 544922 h 1172339"/>
                    <a:gd name="connsiteX29" fmla="*/ 383028 w 1283991"/>
                    <a:gd name="connsiteY29" fmla="*/ 489097 h 1172339"/>
                    <a:gd name="connsiteX30" fmla="*/ 159725 w 1283991"/>
                    <a:gd name="connsiteY30" fmla="*/ 405358 h 1172339"/>
                    <a:gd name="connsiteX31" fmla="*/ 131812 w 1283991"/>
                    <a:gd name="connsiteY31" fmla="*/ 517010 h 1172339"/>
                    <a:gd name="connsiteX32" fmla="*/ 75987 w 1283991"/>
                    <a:gd name="connsiteY32" fmla="*/ 517010 h 1172339"/>
                    <a:gd name="connsiteX33" fmla="*/ 103900 w 1283991"/>
                    <a:gd name="connsiteY33" fmla="*/ 243464 h 117233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283991" h="1172339">
                      <a:moveTo>
                        <a:pt x="103900" y="243464"/>
                      </a:moveTo>
                      <a:lnTo>
                        <a:pt x="131812" y="243464"/>
                      </a:lnTo>
                      <a:lnTo>
                        <a:pt x="187638" y="159725"/>
                      </a:lnTo>
                      <a:lnTo>
                        <a:pt x="383028" y="327202"/>
                      </a:lnTo>
                      <a:lnTo>
                        <a:pt x="494680" y="243464"/>
                      </a:lnTo>
                      <a:lnTo>
                        <a:pt x="522593" y="327202"/>
                      </a:lnTo>
                      <a:lnTo>
                        <a:pt x="606331" y="299289"/>
                      </a:lnTo>
                      <a:lnTo>
                        <a:pt x="634244" y="215551"/>
                      </a:lnTo>
                      <a:lnTo>
                        <a:pt x="745895" y="187638"/>
                      </a:lnTo>
                      <a:lnTo>
                        <a:pt x="773808" y="131812"/>
                      </a:lnTo>
                      <a:lnTo>
                        <a:pt x="857547" y="75987"/>
                      </a:lnTo>
                      <a:lnTo>
                        <a:pt x="1025024" y="271376"/>
                      </a:lnTo>
                      <a:lnTo>
                        <a:pt x="1080850" y="383028"/>
                      </a:lnTo>
                      <a:lnTo>
                        <a:pt x="997111" y="466766"/>
                      </a:lnTo>
                      <a:lnTo>
                        <a:pt x="997111" y="550505"/>
                      </a:lnTo>
                      <a:lnTo>
                        <a:pt x="1080850" y="745895"/>
                      </a:lnTo>
                      <a:lnTo>
                        <a:pt x="1220414" y="857546"/>
                      </a:lnTo>
                      <a:lnTo>
                        <a:pt x="1164588" y="885459"/>
                      </a:lnTo>
                      <a:lnTo>
                        <a:pt x="1192501" y="969197"/>
                      </a:lnTo>
                      <a:lnTo>
                        <a:pt x="997111" y="969197"/>
                      </a:lnTo>
                      <a:lnTo>
                        <a:pt x="885460" y="857546"/>
                      </a:lnTo>
                      <a:lnTo>
                        <a:pt x="885460" y="941285"/>
                      </a:lnTo>
                      <a:lnTo>
                        <a:pt x="773808" y="941285"/>
                      </a:lnTo>
                      <a:lnTo>
                        <a:pt x="773808" y="997110"/>
                      </a:lnTo>
                      <a:lnTo>
                        <a:pt x="634244" y="1136674"/>
                      </a:lnTo>
                      <a:lnTo>
                        <a:pt x="477932" y="1052936"/>
                      </a:lnTo>
                      <a:lnTo>
                        <a:pt x="578418" y="913372"/>
                      </a:lnTo>
                      <a:lnTo>
                        <a:pt x="410941" y="824051"/>
                      </a:lnTo>
                      <a:lnTo>
                        <a:pt x="355115" y="544922"/>
                      </a:lnTo>
                      <a:lnTo>
                        <a:pt x="383028" y="489097"/>
                      </a:lnTo>
                      <a:lnTo>
                        <a:pt x="159725" y="405358"/>
                      </a:lnTo>
                      <a:lnTo>
                        <a:pt x="131812" y="517010"/>
                      </a:lnTo>
                      <a:lnTo>
                        <a:pt x="75987" y="517010"/>
                      </a:lnTo>
                      <a:lnTo>
                        <a:pt x="103900" y="243464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59" name="Полилиния: фигура 21">
                  <a:extLst>
                    <a:ext uri="{FF2B5EF4-FFF2-40B4-BE49-F238E27FC236}">
                      <a16:creationId xmlns:a16="http://schemas.microsoft.com/office/drawing/2014/main" id="{62B166DF-0ACE-4134-BFF9-21F51D0AAA56}"/>
                    </a:ext>
                  </a:extLst>
                </p:cNvPr>
                <p:cNvSpPr/>
                <p:nvPr/>
              </p:nvSpPr>
              <p:spPr>
                <a:xfrm>
                  <a:off x="6168510" y="1687175"/>
                  <a:ext cx="949037" cy="1283990"/>
                </a:xfrm>
                <a:custGeom>
                  <a:gdLst>
                    <a:gd name="connsiteX0" fmla="*/ 75987 w 949037"/>
                    <a:gd name="connsiteY0" fmla="*/ 327202 h 1283990"/>
                    <a:gd name="connsiteX1" fmla="*/ 187638 w 949037"/>
                    <a:gd name="connsiteY1" fmla="*/ 243464 h 1283990"/>
                    <a:gd name="connsiteX2" fmla="*/ 271377 w 949037"/>
                    <a:gd name="connsiteY2" fmla="*/ 271376 h 1283990"/>
                    <a:gd name="connsiteX3" fmla="*/ 327202 w 949037"/>
                    <a:gd name="connsiteY3" fmla="*/ 215551 h 1283990"/>
                    <a:gd name="connsiteX4" fmla="*/ 383028 w 949037"/>
                    <a:gd name="connsiteY4" fmla="*/ 75987 h 1283990"/>
                    <a:gd name="connsiteX5" fmla="*/ 494679 w 949037"/>
                    <a:gd name="connsiteY5" fmla="*/ 299289 h 1283990"/>
                    <a:gd name="connsiteX6" fmla="*/ 606331 w 949037"/>
                    <a:gd name="connsiteY6" fmla="*/ 243464 h 1283990"/>
                    <a:gd name="connsiteX7" fmla="*/ 606331 w 949037"/>
                    <a:gd name="connsiteY7" fmla="*/ 299289 h 1283990"/>
                    <a:gd name="connsiteX8" fmla="*/ 717982 w 949037"/>
                    <a:gd name="connsiteY8" fmla="*/ 215551 h 1283990"/>
                    <a:gd name="connsiteX9" fmla="*/ 773808 w 949037"/>
                    <a:gd name="connsiteY9" fmla="*/ 327202 h 1283990"/>
                    <a:gd name="connsiteX10" fmla="*/ 662157 w 949037"/>
                    <a:gd name="connsiteY10" fmla="*/ 466766 h 1283990"/>
                    <a:gd name="connsiteX11" fmla="*/ 773808 w 949037"/>
                    <a:gd name="connsiteY11" fmla="*/ 606331 h 1283990"/>
                    <a:gd name="connsiteX12" fmla="*/ 745895 w 949037"/>
                    <a:gd name="connsiteY12" fmla="*/ 690069 h 1283990"/>
                    <a:gd name="connsiteX13" fmla="*/ 857547 w 949037"/>
                    <a:gd name="connsiteY13" fmla="*/ 690069 h 1283990"/>
                    <a:gd name="connsiteX14" fmla="*/ 885460 w 949037"/>
                    <a:gd name="connsiteY14" fmla="*/ 913372 h 1283990"/>
                    <a:gd name="connsiteX15" fmla="*/ 745895 w 949037"/>
                    <a:gd name="connsiteY15" fmla="*/ 1025023 h 1283990"/>
                    <a:gd name="connsiteX16" fmla="*/ 690070 w 949037"/>
                    <a:gd name="connsiteY16" fmla="*/ 969197 h 1283990"/>
                    <a:gd name="connsiteX17" fmla="*/ 578418 w 949037"/>
                    <a:gd name="connsiteY17" fmla="*/ 1052936 h 1283990"/>
                    <a:gd name="connsiteX18" fmla="*/ 522592 w 949037"/>
                    <a:gd name="connsiteY18" fmla="*/ 1248326 h 1283990"/>
                    <a:gd name="connsiteX19" fmla="*/ 383028 w 949037"/>
                    <a:gd name="connsiteY19" fmla="*/ 1192500 h 1283990"/>
                    <a:gd name="connsiteX20" fmla="*/ 271377 w 949037"/>
                    <a:gd name="connsiteY20" fmla="*/ 1052936 h 1283990"/>
                    <a:gd name="connsiteX21" fmla="*/ 243464 w 949037"/>
                    <a:gd name="connsiteY21" fmla="*/ 885459 h 1283990"/>
                    <a:gd name="connsiteX22" fmla="*/ 131812 w 949037"/>
                    <a:gd name="connsiteY22" fmla="*/ 885459 h 1283990"/>
                    <a:gd name="connsiteX23" fmla="*/ 159725 w 949037"/>
                    <a:gd name="connsiteY23" fmla="*/ 773808 h 1283990"/>
                    <a:gd name="connsiteX24" fmla="*/ 103900 w 949037"/>
                    <a:gd name="connsiteY24" fmla="*/ 662156 h 1283990"/>
                    <a:gd name="connsiteX25" fmla="*/ 187638 w 949037"/>
                    <a:gd name="connsiteY25" fmla="*/ 466766 h 1283990"/>
                    <a:gd name="connsiteX26" fmla="*/ 75987 w 949037"/>
                    <a:gd name="connsiteY26" fmla="*/ 327202 h 128399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49037" h="1283990">
                      <a:moveTo>
                        <a:pt x="75987" y="327202"/>
                      </a:moveTo>
                      <a:lnTo>
                        <a:pt x="187638" y="243464"/>
                      </a:lnTo>
                      <a:lnTo>
                        <a:pt x="271377" y="271376"/>
                      </a:lnTo>
                      <a:lnTo>
                        <a:pt x="327202" y="215551"/>
                      </a:lnTo>
                      <a:lnTo>
                        <a:pt x="383028" y="75987"/>
                      </a:lnTo>
                      <a:lnTo>
                        <a:pt x="494679" y="299289"/>
                      </a:lnTo>
                      <a:lnTo>
                        <a:pt x="606331" y="243464"/>
                      </a:lnTo>
                      <a:lnTo>
                        <a:pt x="606331" y="299289"/>
                      </a:lnTo>
                      <a:lnTo>
                        <a:pt x="717982" y="215551"/>
                      </a:lnTo>
                      <a:lnTo>
                        <a:pt x="773808" y="327202"/>
                      </a:lnTo>
                      <a:lnTo>
                        <a:pt x="662157" y="466766"/>
                      </a:lnTo>
                      <a:lnTo>
                        <a:pt x="773808" y="606331"/>
                      </a:lnTo>
                      <a:lnTo>
                        <a:pt x="745895" y="690069"/>
                      </a:lnTo>
                      <a:lnTo>
                        <a:pt x="857547" y="690069"/>
                      </a:lnTo>
                      <a:lnTo>
                        <a:pt x="885460" y="913372"/>
                      </a:lnTo>
                      <a:lnTo>
                        <a:pt x="745895" y="1025023"/>
                      </a:lnTo>
                      <a:lnTo>
                        <a:pt x="690070" y="969197"/>
                      </a:lnTo>
                      <a:lnTo>
                        <a:pt x="578418" y="1052936"/>
                      </a:lnTo>
                      <a:lnTo>
                        <a:pt x="522592" y="1248326"/>
                      </a:lnTo>
                      <a:lnTo>
                        <a:pt x="383028" y="1192500"/>
                      </a:lnTo>
                      <a:lnTo>
                        <a:pt x="271377" y="1052936"/>
                      </a:lnTo>
                      <a:lnTo>
                        <a:pt x="243464" y="885459"/>
                      </a:lnTo>
                      <a:lnTo>
                        <a:pt x="131812" y="885459"/>
                      </a:lnTo>
                      <a:lnTo>
                        <a:pt x="159725" y="773808"/>
                      </a:lnTo>
                      <a:lnTo>
                        <a:pt x="103900" y="662156"/>
                      </a:lnTo>
                      <a:lnTo>
                        <a:pt x="187638" y="466766"/>
                      </a:lnTo>
                      <a:lnTo>
                        <a:pt x="75987" y="327202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60" name="Полилиния: фигура 22">
                  <a:extLst>
                    <a:ext uri="{FF2B5EF4-FFF2-40B4-BE49-F238E27FC236}">
                      <a16:creationId xmlns:a16="http://schemas.microsoft.com/office/drawing/2014/main" id="{8AB115AC-7573-4B20-A741-E32BC7EF3092}"/>
                    </a:ext>
                  </a:extLst>
                </p:cNvPr>
                <p:cNvSpPr/>
                <p:nvPr/>
              </p:nvSpPr>
              <p:spPr>
                <a:xfrm>
                  <a:off x="4158784" y="1073093"/>
                  <a:ext cx="1339817" cy="1172339"/>
                </a:xfrm>
                <a:custGeom>
                  <a:gdLst>
                    <a:gd name="connsiteX0" fmla="*/ 103900 w 1339817"/>
                    <a:gd name="connsiteY0" fmla="*/ 271376 h 1172339"/>
                    <a:gd name="connsiteX1" fmla="*/ 243464 w 1339817"/>
                    <a:gd name="connsiteY1" fmla="*/ 243464 h 1172339"/>
                    <a:gd name="connsiteX2" fmla="*/ 243464 w 1339817"/>
                    <a:gd name="connsiteY2" fmla="*/ 159725 h 1172339"/>
                    <a:gd name="connsiteX3" fmla="*/ 299290 w 1339817"/>
                    <a:gd name="connsiteY3" fmla="*/ 103899 h 1172339"/>
                    <a:gd name="connsiteX4" fmla="*/ 383028 w 1339817"/>
                    <a:gd name="connsiteY4" fmla="*/ 159725 h 1172339"/>
                    <a:gd name="connsiteX5" fmla="*/ 522593 w 1339817"/>
                    <a:gd name="connsiteY5" fmla="*/ 75987 h 1172339"/>
                    <a:gd name="connsiteX6" fmla="*/ 578418 w 1339817"/>
                    <a:gd name="connsiteY6" fmla="*/ 131812 h 1172339"/>
                    <a:gd name="connsiteX7" fmla="*/ 857547 w 1339817"/>
                    <a:gd name="connsiteY7" fmla="*/ 103899 h 1172339"/>
                    <a:gd name="connsiteX8" fmla="*/ 885460 w 1339817"/>
                    <a:gd name="connsiteY8" fmla="*/ 187638 h 1172339"/>
                    <a:gd name="connsiteX9" fmla="*/ 997111 w 1339817"/>
                    <a:gd name="connsiteY9" fmla="*/ 215551 h 1172339"/>
                    <a:gd name="connsiteX10" fmla="*/ 997111 w 1339817"/>
                    <a:gd name="connsiteY10" fmla="*/ 243464 h 1172339"/>
                    <a:gd name="connsiteX11" fmla="*/ 969198 w 1339817"/>
                    <a:gd name="connsiteY11" fmla="*/ 271376 h 1172339"/>
                    <a:gd name="connsiteX12" fmla="*/ 997111 w 1339817"/>
                    <a:gd name="connsiteY12" fmla="*/ 327202 h 1172339"/>
                    <a:gd name="connsiteX13" fmla="*/ 941285 w 1339817"/>
                    <a:gd name="connsiteY13" fmla="*/ 438853 h 1172339"/>
                    <a:gd name="connsiteX14" fmla="*/ 1108763 w 1339817"/>
                    <a:gd name="connsiteY14" fmla="*/ 522592 h 1172339"/>
                    <a:gd name="connsiteX15" fmla="*/ 1164588 w 1339817"/>
                    <a:gd name="connsiteY15" fmla="*/ 494679 h 1172339"/>
                    <a:gd name="connsiteX16" fmla="*/ 1192501 w 1339817"/>
                    <a:gd name="connsiteY16" fmla="*/ 578418 h 1172339"/>
                    <a:gd name="connsiteX17" fmla="*/ 1164588 w 1339817"/>
                    <a:gd name="connsiteY17" fmla="*/ 634243 h 1172339"/>
                    <a:gd name="connsiteX18" fmla="*/ 1276240 w 1339817"/>
                    <a:gd name="connsiteY18" fmla="*/ 662156 h 1172339"/>
                    <a:gd name="connsiteX19" fmla="*/ 1248327 w 1339817"/>
                    <a:gd name="connsiteY19" fmla="*/ 801720 h 1172339"/>
                    <a:gd name="connsiteX20" fmla="*/ 1108763 w 1339817"/>
                    <a:gd name="connsiteY20" fmla="*/ 969197 h 1172339"/>
                    <a:gd name="connsiteX21" fmla="*/ 1092015 w 1339817"/>
                    <a:gd name="connsiteY21" fmla="*/ 1047353 h 1172339"/>
                    <a:gd name="connsiteX22" fmla="*/ 857547 w 1339817"/>
                    <a:gd name="connsiteY22" fmla="*/ 963615 h 1172339"/>
                    <a:gd name="connsiteX23" fmla="*/ 857547 w 1339817"/>
                    <a:gd name="connsiteY23" fmla="*/ 885459 h 1172339"/>
                    <a:gd name="connsiteX24" fmla="*/ 913373 w 1339817"/>
                    <a:gd name="connsiteY24" fmla="*/ 829633 h 1172339"/>
                    <a:gd name="connsiteX25" fmla="*/ 801721 w 1339817"/>
                    <a:gd name="connsiteY25" fmla="*/ 745895 h 1172339"/>
                    <a:gd name="connsiteX26" fmla="*/ 690070 w 1339817"/>
                    <a:gd name="connsiteY26" fmla="*/ 885459 h 1172339"/>
                    <a:gd name="connsiteX27" fmla="*/ 578418 w 1339817"/>
                    <a:gd name="connsiteY27" fmla="*/ 941285 h 1172339"/>
                    <a:gd name="connsiteX28" fmla="*/ 522593 w 1339817"/>
                    <a:gd name="connsiteY28" fmla="*/ 1025023 h 1172339"/>
                    <a:gd name="connsiteX29" fmla="*/ 410941 w 1339817"/>
                    <a:gd name="connsiteY29" fmla="*/ 997110 h 1172339"/>
                    <a:gd name="connsiteX30" fmla="*/ 355115 w 1339817"/>
                    <a:gd name="connsiteY30" fmla="*/ 1108762 h 1172339"/>
                    <a:gd name="connsiteX31" fmla="*/ 299290 w 1339817"/>
                    <a:gd name="connsiteY31" fmla="*/ 1052936 h 1172339"/>
                    <a:gd name="connsiteX32" fmla="*/ 299290 w 1339817"/>
                    <a:gd name="connsiteY32" fmla="*/ 1136674 h 1172339"/>
                    <a:gd name="connsiteX33" fmla="*/ 187638 w 1339817"/>
                    <a:gd name="connsiteY33" fmla="*/ 1108762 h 1172339"/>
                    <a:gd name="connsiteX34" fmla="*/ 131812 w 1339817"/>
                    <a:gd name="connsiteY34" fmla="*/ 941285 h 1172339"/>
                    <a:gd name="connsiteX35" fmla="*/ 215551 w 1339817"/>
                    <a:gd name="connsiteY35" fmla="*/ 941285 h 1172339"/>
                    <a:gd name="connsiteX36" fmla="*/ 187638 w 1339817"/>
                    <a:gd name="connsiteY36" fmla="*/ 857546 h 1172339"/>
                    <a:gd name="connsiteX37" fmla="*/ 215551 w 1339817"/>
                    <a:gd name="connsiteY37" fmla="*/ 857546 h 1172339"/>
                    <a:gd name="connsiteX38" fmla="*/ 215551 w 1339817"/>
                    <a:gd name="connsiteY38" fmla="*/ 745895 h 1172339"/>
                    <a:gd name="connsiteX39" fmla="*/ 243464 w 1339817"/>
                    <a:gd name="connsiteY39" fmla="*/ 690069 h 1172339"/>
                    <a:gd name="connsiteX40" fmla="*/ 187638 w 1339817"/>
                    <a:gd name="connsiteY40" fmla="*/ 578418 h 1172339"/>
                    <a:gd name="connsiteX41" fmla="*/ 75987 w 1339817"/>
                    <a:gd name="connsiteY41" fmla="*/ 522592 h 1172339"/>
                    <a:gd name="connsiteX42" fmla="*/ 103900 w 1339817"/>
                    <a:gd name="connsiteY42" fmla="*/ 271376 h 117233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1339817" h="1172339">
                      <a:moveTo>
                        <a:pt x="103900" y="271376"/>
                      </a:moveTo>
                      <a:lnTo>
                        <a:pt x="243464" y="243464"/>
                      </a:lnTo>
                      <a:lnTo>
                        <a:pt x="243464" y="159725"/>
                      </a:lnTo>
                      <a:lnTo>
                        <a:pt x="299290" y="103899"/>
                      </a:lnTo>
                      <a:lnTo>
                        <a:pt x="383028" y="159725"/>
                      </a:lnTo>
                      <a:lnTo>
                        <a:pt x="522593" y="75987"/>
                      </a:lnTo>
                      <a:lnTo>
                        <a:pt x="578418" y="131812"/>
                      </a:lnTo>
                      <a:lnTo>
                        <a:pt x="857547" y="103899"/>
                      </a:lnTo>
                      <a:lnTo>
                        <a:pt x="885460" y="187638"/>
                      </a:lnTo>
                      <a:lnTo>
                        <a:pt x="997111" y="215551"/>
                      </a:lnTo>
                      <a:lnTo>
                        <a:pt x="997111" y="243464"/>
                      </a:lnTo>
                      <a:lnTo>
                        <a:pt x="969198" y="271376"/>
                      </a:lnTo>
                      <a:lnTo>
                        <a:pt x="997111" y="327202"/>
                      </a:lnTo>
                      <a:lnTo>
                        <a:pt x="941285" y="438853"/>
                      </a:lnTo>
                      <a:lnTo>
                        <a:pt x="1108763" y="522592"/>
                      </a:lnTo>
                      <a:lnTo>
                        <a:pt x="1164588" y="494679"/>
                      </a:lnTo>
                      <a:lnTo>
                        <a:pt x="1192501" y="578418"/>
                      </a:lnTo>
                      <a:lnTo>
                        <a:pt x="1164588" y="634243"/>
                      </a:lnTo>
                      <a:lnTo>
                        <a:pt x="1276240" y="662156"/>
                      </a:lnTo>
                      <a:lnTo>
                        <a:pt x="1248327" y="801720"/>
                      </a:lnTo>
                      <a:lnTo>
                        <a:pt x="1108763" y="969197"/>
                      </a:lnTo>
                      <a:lnTo>
                        <a:pt x="1092015" y="1047353"/>
                      </a:lnTo>
                      <a:lnTo>
                        <a:pt x="857547" y="963615"/>
                      </a:lnTo>
                      <a:lnTo>
                        <a:pt x="857547" y="885459"/>
                      </a:lnTo>
                      <a:lnTo>
                        <a:pt x="913373" y="829633"/>
                      </a:lnTo>
                      <a:lnTo>
                        <a:pt x="801721" y="745895"/>
                      </a:lnTo>
                      <a:lnTo>
                        <a:pt x="690070" y="885459"/>
                      </a:lnTo>
                      <a:lnTo>
                        <a:pt x="578418" y="941285"/>
                      </a:lnTo>
                      <a:lnTo>
                        <a:pt x="522593" y="1025023"/>
                      </a:lnTo>
                      <a:lnTo>
                        <a:pt x="410941" y="997110"/>
                      </a:lnTo>
                      <a:lnTo>
                        <a:pt x="355115" y="1108762"/>
                      </a:lnTo>
                      <a:lnTo>
                        <a:pt x="299290" y="1052936"/>
                      </a:lnTo>
                      <a:lnTo>
                        <a:pt x="299290" y="1136674"/>
                      </a:lnTo>
                      <a:lnTo>
                        <a:pt x="187638" y="1108762"/>
                      </a:lnTo>
                      <a:lnTo>
                        <a:pt x="131812" y="941285"/>
                      </a:lnTo>
                      <a:lnTo>
                        <a:pt x="215551" y="941285"/>
                      </a:lnTo>
                      <a:lnTo>
                        <a:pt x="187638" y="857546"/>
                      </a:lnTo>
                      <a:lnTo>
                        <a:pt x="215551" y="857546"/>
                      </a:lnTo>
                      <a:lnTo>
                        <a:pt x="215551" y="745895"/>
                      </a:lnTo>
                      <a:lnTo>
                        <a:pt x="243464" y="690069"/>
                      </a:lnTo>
                      <a:lnTo>
                        <a:pt x="187638" y="578418"/>
                      </a:lnTo>
                      <a:lnTo>
                        <a:pt x="75987" y="522592"/>
                      </a:lnTo>
                      <a:lnTo>
                        <a:pt x="103900" y="271376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61" name="Полилиния: фигура 23">
                  <a:extLst>
                    <a:ext uri="{FF2B5EF4-FFF2-40B4-BE49-F238E27FC236}">
                      <a16:creationId xmlns:a16="http://schemas.microsoft.com/office/drawing/2014/main" id="{BD818CE6-7B41-40BD-A709-7810569D3751}"/>
                    </a:ext>
                  </a:extLst>
                </p:cNvPr>
                <p:cNvSpPr/>
                <p:nvPr/>
              </p:nvSpPr>
              <p:spPr>
                <a:xfrm>
                  <a:off x="7703717" y="1519698"/>
                  <a:ext cx="1004863" cy="1451467"/>
                </a:xfrm>
                <a:custGeom>
                  <a:gdLst>
                    <a:gd name="connsiteX0" fmla="*/ 75987 w 1004863"/>
                    <a:gd name="connsiteY0" fmla="*/ 466766 h 1451467"/>
                    <a:gd name="connsiteX1" fmla="*/ 159725 w 1004863"/>
                    <a:gd name="connsiteY1" fmla="*/ 438853 h 1451467"/>
                    <a:gd name="connsiteX2" fmla="*/ 187638 w 1004863"/>
                    <a:gd name="connsiteY2" fmla="*/ 327202 h 1451467"/>
                    <a:gd name="connsiteX3" fmla="*/ 215551 w 1004863"/>
                    <a:gd name="connsiteY3" fmla="*/ 383028 h 1451467"/>
                    <a:gd name="connsiteX4" fmla="*/ 355115 w 1004863"/>
                    <a:gd name="connsiteY4" fmla="*/ 75987 h 1451467"/>
                    <a:gd name="connsiteX5" fmla="*/ 466767 w 1004863"/>
                    <a:gd name="connsiteY5" fmla="*/ 75987 h 1451467"/>
                    <a:gd name="connsiteX6" fmla="*/ 913373 w 1004863"/>
                    <a:gd name="connsiteY6" fmla="*/ 355115 h 1451467"/>
                    <a:gd name="connsiteX7" fmla="*/ 941285 w 1004863"/>
                    <a:gd name="connsiteY7" fmla="*/ 522592 h 1451467"/>
                    <a:gd name="connsiteX8" fmla="*/ 885460 w 1004863"/>
                    <a:gd name="connsiteY8" fmla="*/ 550505 h 1451467"/>
                    <a:gd name="connsiteX9" fmla="*/ 773808 w 1004863"/>
                    <a:gd name="connsiteY9" fmla="*/ 801720 h 1451467"/>
                    <a:gd name="connsiteX10" fmla="*/ 829634 w 1004863"/>
                    <a:gd name="connsiteY10" fmla="*/ 773808 h 1451467"/>
                    <a:gd name="connsiteX11" fmla="*/ 885460 w 1004863"/>
                    <a:gd name="connsiteY11" fmla="*/ 913372 h 1451467"/>
                    <a:gd name="connsiteX12" fmla="*/ 801721 w 1004863"/>
                    <a:gd name="connsiteY12" fmla="*/ 969197 h 1451467"/>
                    <a:gd name="connsiteX13" fmla="*/ 913373 w 1004863"/>
                    <a:gd name="connsiteY13" fmla="*/ 1136674 h 1451467"/>
                    <a:gd name="connsiteX14" fmla="*/ 829634 w 1004863"/>
                    <a:gd name="connsiteY14" fmla="*/ 1192500 h 1451467"/>
                    <a:gd name="connsiteX15" fmla="*/ 801721 w 1004863"/>
                    <a:gd name="connsiteY15" fmla="*/ 1248326 h 1451467"/>
                    <a:gd name="connsiteX16" fmla="*/ 690070 w 1004863"/>
                    <a:gd name="connsiteY16" fmla="*/ 1276239 h 1451467"/>
                    <a:gd name="connsiteX17" fmla="*/ 662157 w 1004863"/>
                    <a:gd name="connsiteY17" fmla="*/ 1359977 h 1451467"/>
                    <a:gd name="connsiteX18" fmla="*/ 578418 w 1004863"/>
                    <a:gd name="connsiteY18" fmla="*/ 1387890 h 1451467"/>
                    <a:gd name="connsiteX19" fmla="*/ 550505 w 1004863"/>
                    <a:gd name="connsiteY19" fmla="*/ 1304151 h 1451467"/>
                    <a:gd name="connsiteX20" fmla="*/ 438854 w 1004863"/>
                    <a:gd name="connsiteY20" fmla="*/ 1387890 h 1451467"/>
                    <a:gd name="connsiteX21" fmla="*/ 243464 w 1004863"/>
                    <a:gd name="connsiteY21" fmla="*/ 1220413 h 1451467"/>
                    <a:gd name="connsiteX22" fmla="*/ 131812 w 1004863"/>
                    <a:gd name="connsiteY22" fmla="*/ 1080849 h 1451467"/>
                    <a:gd name="connsiteX23" fmla="*/ 243464 w 1004863"/>
                    <a:gd name="connsiteY23" fmla="*/ 941285 h 1451467"/>
                    <a:gd name="connsiteX24" fmla="*/ 131812 w 1004863"/>
                    <a:gd name="connsiteY24" fmla="*/ 885459 h 1451467"/>
                    <a:gd name="connsiteX25" fmla="*/ 103900 w 1004863"/>
                    <a:gd name="connsiteY25" fmla="*/ 745895 h 1451467"/>
                    <a:gd name="connsiteX26" fmla="*/ 131812 w 1004863"/>
                    <a:gd name="connsiteY26" fmla="*/ 717982 h 1451467"/>
                    <a:gd name="connsiteX27" fmla="*/ 75987 w 1004863"/>
                    <a:gd name="connsiteY27" fmla="*/ 634243 h 1451467"/>
                    <a:gd name="connsiteX28" fmla="*/ 131812 w 1004863"/>
                    <a:gd name="connsiteY28" fmla="*/ 550505 h 1451467"/>
                    <a:gd name="connsiteX29" fmla="*/ 75987 w 1004863"/>
                    <a:gd name="connsiteY29" fmla="*/ 466766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004863" h="1451467">
                      <a:moveTo>
                        <a:pt x="75987" y="466766"/>
                      </a:moveTo>
                      <a:lnTo>
                        <a:pt x="159725" y="438853"/>
                      </a:lnTo>
                      <a:lnTo>
                        <a:pt x="187638" y="327202"/>
                      </a:lnTo>
                      <a:lnTo>
                        <a:pt x="215551" y="383028"/>
                      </a:lnTo>
                      <a:lnTo>
                        <a:pt x="355115" y="75987"/>
                      </a:lnTo>
                      <a:lnTo>
                        <a:pt x="466767" y="75987"/>
                      </a:lnTo>
                      <a:lnTo>
                        <a:pt x="913373" y="355115"/>
                      </a:lnTo>
                      <a:lnTo>
                        <a:pt x="941285" y="522592"/>
                      </a:lnTo>
                      <a:lnTo>
                        <a:pt x="885460" y="550505"/>
                      </a:lnTo>
                      <a:lnTo>
                        <a:pt x="773808" y="801720"/>
                      </a:lnTo>
                      <a:lnTo>
                        <a:pt x="829634" y="773808"/>
                      </a:lnTo>
                      <a:lnTo>
                        <a:pt x="885460" y="913372"/>
                      </a:lnTo>
                      <a:lnTo>
                        <a:pt x="801721" y="969197"/>
                      </a:lnTo>
                      <a:lnTo>
                        <a:pt x="913373" y="1136674"/>
                      </a:lnTo>
                      <a:lnTo>
                        <a:pt x="829634" y="1192500"/>
                      </a:lnTo>
                      <a:lnTo>
                        <a:pt x="801721" y="1248326"/>
                      </a:lnTo>
                      <a:lnTo>
                        <a:pt x="690070" y="1276239"/>
                      </a:lnTo>
                      <a:lnTo>
                        <a:pt x="662157" y="1359977"/>
                      </a:lnTo>
                      <a:lnTo>
                        <a:pt x="578418" y="1387890"/>
                      </a:lnTo>
                      <a:lnTo>
                        <a:pt x="550505" y="1304151"/>
                      </a:lnTo>
                      <a:lnTo>
                        <a:pt x="438854" y="1387890"/>
                      </a:lnTo>
                      <a:lnTo>
                        <a:pt x="243464" y="1220413"/>
                      </a:lnTo>
                      <a:lnTo>
                        <a:pt x="131812" y="1080849"/>
                      </a:lnTo>
                      <a:lnTo>
                        <a:pt x="243464" y="941285"/>
                      </a:lnTo>
                      <a:lnTo>
                        <a:pt x="131812" y="885459"/>
                      </a:lnTo>
                      <a:lnTo>
                        <a:pt x="103900" y="745895"/>
                      </a:lnTo>
                      <a:lnTo>
                        <a:pt x="131812" y="717982"/>
                      </a:lnTo>
                      <a:lnTo>
                        <a:pt x="75987" y="634243"/>
                      </a:lnTo>
                      <a:lnTo>
                        <a:pt x="131812" y="550505"/>
                      </a:lnTo>
                      <a:lnTo>
                        <a:pt x="75987" y="466766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62" name="Полилиния: фигура 24">
                  <a:extLst>
                    <a:ext uri="{FF2B5EF4-FFF2-40B4-BE49-F238E27FC236}">
                      <a16:creationId xmlns:a16="http://schemas.microsoft.com/office/drawing/2014/main" id="{E8DCC3A2-7B35-484B-A19A-388255AE9BC0}"/>
                    </a:ext>
                  </a:extLst>
                </p:cNvPr>
                <p:cNvSpPr/>
                <p:nvPr/>
              </p:nvSpPr>
              <p:spPr>
                <a:xfrm>
                  <a:off x="5666078" y="375272"/>
                  <a:ext cx="1563120" cy="1563119"/>
                </a:xfrm>
                <a:custGeom>
                  <a:gdLst>
                    <a:gd name="connsiteX0" fmla="*/ 103900 w 1563120"/>
                    <a:gd name="connsiteY0" fmla="*/ 745895 h 1563118"/>
                    <a:gd name="connsiteX1" fmla="*/ 243464 w 1563120"/>
                    <a:gd name="connsiteY1" fmla="*/ 717982 h 1563118"/>
                    <a:gd name="connsiteX2" fmla="*/ 271377 w 1563120"/>
                    <a:gd name="connsiteY2" fmla="*/ 634243 h 1563118"/>
                    <a:gd name="connsiteX3" fmla="*/ 355115 w 1563120"/>
                    <a:gd name="connsiteY3" fmla="*/ 634243 h 1563118"/>
                    <a:gd name="connsiteX4" fmla="*/ 383028 w 1563120"/>
                    <a:gd name="connsiteY4" fmla="*/ 550505 h 1563118"/>
                    <a:gd name="connsiteX5" fmla="*/ 438854 w 1563120"/>
                    <a:gd name="connsiteY5" fmla="*/ 550505 h 1563118"/>
                    <a:gd name="connsiteX6" fmla="*/ 410941 w 1563120"/>
                    <a:gd name="connsiteY6" fmla="*/ 522592 h 1563118"/>
                    <a:gd name="connsiteX7" fmla="*/ 494680 w 1563120"/>
                    <a:gd name="connsiteY7" fmla="*/ 522592 h 1563118"/>
                    <a:gd name="connsiteX8" fmla="*/ 466767 w 1563120"/>
                    <a:gd name="connsiteY8" fmla="*/ 494679 h 1563118"/>
                    <a:gd name="connsiteX9" fmla="*/ 494680 w 1563120"/>
                    <a:gd name="connsiteY9" fmla="*/ 466766 h 1563118"/>
                    <a:gd name="connsiteX10" fmla="*/ 410941 w 1563120"/>
                    <a:gd name="connsiteY10" fmla="*/ 466766 h 1563118"/>
                    <a:gd name="connsiteX11" fmla="*/ 410941 w 1563120"/>
                    <a:gd name="connsiteY11" fmla="*/ 438853 h 1563118"/>
                    <a:gd name="connsiteX12" fmla="*/ 550505 w 1563120"/>
                    <a:gd name="connsiteY12" fmla="*/ 410941 h 1563118"/>
                    <a:gd name="connsiteX13" fmla="*/ 634244 w 1563120"/>
                    <a:gd name="connsiteY13" fmla="*/ 355115 h 1563118"/>
                    <a:gd name="connsiteX14" fmla="*/ 522593 w 1563120"/>
                    <a:gd name="connsiteY14" fmla="*/ 159725 h 1563118"/>
                    <a:gd name="connsiteX15" fmla="*/ 690070 w 1563120"/>
                    <a:gd name="connsiteY15" fmla="*/ 159725 h 1563118"/>
                    <a:gd name="connsiteX16" fmla="*/ 745895 w 1563120"/>
                    <a:gd name="connsiteY16" fmla="*/ 355115 h 1563118"/>
                    <a:gd name="connsiteX17" fmla="*/ 941285 w 1563120"/>
                    <a:gd name="connsiteY17" fmla="*/ 327202 h 1563118"/>
                    <a:gd name="connsiteX18" fmla="*/ 1025024 w 1563120"/>
                    <a:gd name="connsiteY18" fmla="*/ 243464 h 1563118"/>
                    <a:gd name="connsiteX19" fmla="*/ 1164588 w 1563120"/>
                    <a:gd name="connsiteY19" fmla="*/ 187638 h 1563118"/>
                    <a:gd name="connsiteX20" fmla="*/ 1108762 w 1563120"/>
                    <a:gd name="connsiteY20" fmla="*/ 103899 h 1563118"/>
                    <a:gd name="connsiteX21" fmla="*/ 1136675 w 1563120"/>
                    <a:gd name="connsiteY21" fmla="*/ 75987 h 1563118"/>
                    <a:gd name="connsiteX22" fmla="*/ 1220414 w 1563120"/>
                    <a:gd name="connsiteY22" fmla="*/ 215551 h 1563118"/>
                    <a:gd name="connsiteX23" fmla="*/ 1499543 w 1563120"/>
                    <a:gd name="connsiteY23" fmla="*/ 215551 h 1563118"/>
                    <a:gd name="connsiteX24" fmla="*/ 1499543 w 1563120"/>
                    <a:gd name="connsiteY24" fmla="*/ 243464 h 1563118"/>
                    <a:gd name="connsiteX25" fmla="*/ 1304153 w 1563120"/>
                    <a:gd name="connsiteY25" fmla="*/ 438853 h 1563118"/>
                    <a:gd name="connsiteX26" fmla="*/ 1359978 w 1563120"/>
                    <a:gd name="connsiteY26" fmla="*/ 466766 h 1563118"/>
                    <a:gd name="connsiteX27" fmla="*/ 1276240 w 1563120"/>
                    <a:gd name="connsiteY27" fmla="*/ 550505 h 1563118"/>
                    <a:gd name="connsiteX28" fmla="*/ 1304153 w 1563120"/>
                    <a:gd name="connsiteY28" fmla="*/ 606331 h 1563118"/>
                    <a:gd name="connsiteX29" fmla="*/ 1220414 w 1563120"/>
                    <a:gd name="connsiteY29" fmla="*/ 606331 h 1563118"/>
                    <a:gd name="connsiteX30" fmla="*/ 1192501 w 1563120"/>
                    <a:gd name="connsiteY30" fmla="*/ 745895 h 1563118"/>
                    <a:gd name="connsiteX31" fmla="*/ 1136675 w 1563120"/>
                    <a:gd name="connsiteY31" fmla="*/ 773808 h 1563118"/>
                    <a:gd name="connsiteX32" fmla="*/ 1108762 w 1563120"/>
                    <a:gd name="connsiteY32" fmla="*/ 801720 h 1563118"/>
                    <a:gd name="connsiteX33" fmla="*/ 1108762 w 1563120"/>
                    <a:gd name="connsiteY33" fmla="*/ 941285 h 1563118"/>
                    <a:gd name="connsiteX34" fmla="*/ 1025024 w 1563120"/>
                    <a:gd name="connsiteY34" fmla="*/ 913372 h 1563118"/>
                    <a:gd name="connsiteX35" fmla="*/ 1025024 w 1563120"/>
                    <a:gd name="connsiteY35" fmla="*/ 969197 h 1563118"/>
                    <a:gd name="connsiteX36" fmla="*/ 969198 w 1563120"/>
                    <a:gd name="connsiteY36" fmla="*/ 1025023 h 1563118"/>
                    <a:gd name="connsiteX37" fmla="*/ 969198 w 1563120"/>
                    <a:gd name="connsiteY37" fmla="*/ 1080849 h 1563118"/>
                    <a:gd name="connsiteX38" fmla="*/ 885460 w 1563120"/>
                    <a:gd name="connsiteY38" fmla="*/ 1108762 h 1563118"/>
                    <a:gd name="connsiteX39" fmla="*/ 969198 w 1563120"/>
                    <a:gd name="connsiteY39" fmla="*/ 1136674 h 1563118"/>
                    <a:gd name="connsiteX40" fmla="*/ 829634 w 1563120"/>
                    <a:gd name="connsiteY40" fmla="*/ 1220413 h 1563118"/>
                    <a:gd name="connsiteX41" fmla="*/ 801721 w 1563120"/>
                    <a:gd name="connsiteY41" fmla="*/ 1359977 h 1563118"/>
                    <a:gd name="connsiteX42" fmla="*/ 885460 w 1563120"/>
                    <a:gd name="connsiteY42" fmla="*/ 1387890 h 1563118"/>
                    <a:gd name="connsiteX43" fmla="*/ 829634 w 1563120"/>
                    <a:gd name="connsiteY43" fmla="*/ 1527454 h 1563118"/>
                    <a:gd name="connsiteX44" fmla="*/ 522593 w 1563120"/>
                    <a:gd name="connsiteY44" fmla="*/ 1359977 h 1563118"/>
                    <a:gd name="connsiteX45" fmla="*/ 410941 w 1563120"/>
                    <a:gd name="connsiteY45" fmla="*/ 1443716 h 1563118"/>
                    <a:gd name="connsiteX46" fmla="*/ 299290 w 1563120"/>
                    <a:gd name="connsiteY46" fmla="*/ 1276239 h 1563118"/>
                    <a:gd name="connsiteX47" fmla="*/ 159725 w 1563120"/>
                    <a:gd name="connsiteY47" fmla="*/ 1220413 h 1563118"/>
                    <a:gd name="connsiteX48" fmla="*/ 187638 w 1563120"/>
                    <a:gd name="connsiteY48" fmla="*/ 1025023 h 1563118"/>
                    <a:gd name="connsiteX49" fmla="*/ 75987 w 1563120"/>
                    <a:gd name="connsiteY49" fmla="*/ 913372 h 1563118"/>
                    <a:gd name="connsiteX50" fmla="*/ 103900 w 1563120"/>
                    <a:gd name="connsiteY50" fmla="*/ 857546 h 1563118"/>
                    <a:gd name="connsiteX51" fmla="*/ 103900 w 1563120"/>
                    <a:gd name="connsiteY51" fmla="*/ 745895 h 156311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1563120" h="1563118">
                      <a:moveTo>
                        <a:pt x="103900" y="745895"/>
                      </a:moveTo>
                      <a:lnTo>
                        <a:pt x="243464" y="717982"/>
                      </a:lnTo>
                      <a:lnTo>
                        <a:pt x="271377" y="634243"/>
                      </a:lnTo>
                      <a:lnTo>
                        <a:pt x="355115" y="634243"/>
                      </a:lnTo>
                      <a:lnTo>
                        <a:pt x="383028" y="550505"/>
                      </a:lnTo>
                      <a:lnTo>
                        <a:pt x="438854" y="550505"/>
                      </a:lnTo>
                      <a:lnTo>
                        <a:pt x="410941" y="522592"/>
                      </a:lnTo>
                      <a:lnTo>
                        <a:pt x="494680" y="522592"/>
                      </a:lnTo>
                      <a:lnTo>
                        <a:pt x="466767" y="494679"/>
                      </a:lnTo>
                      <a:lnTo>
                        <a:pt x="494680" y="466766"/>
                      </a:lnTo>
                      <a:lnTo>
                        <a:pt x="410941" y="466766"/>
                      </a:lnTo>
                      <a:lnTo>
                        <a:pt x="410941" y="438853"/>
                      </a:lnTo>
                      <a:lnTo>
                        <a:pt x="550505" y="410941"/>
                      </a:lnTo>
                      <a:lnTo>
                        <a:pt x="634244" y="355115"/>
                      </a:lnTo>
                      <a:lnTo>
                        <a:pt x="522593" y="159725"/>
                      </a:lnTo>
                      <a:lnTo>
                        <a:pt x="690070" y="159725"/>
                      </a:lnTo>
                      <a:lnTo>
                        <a:pt x="745895" y="355115"/>
                      </a:lnTo>
                      <a:lnTo>
                        <a:pt x="941285" y="327202"/>
                      </a:lnTo>
                      <a:lnTo>
                        <a:pt x="1025024" y="243464"/>
                      </a:lnTo>
                      <a:lnTo>
                        <a:pt x="1164588" y="187638"/>
                      </a:lnTo>
                      <a:lnTo>
                        <a:pt x="1108762" y="103899"/>
                      </a:lnTo>
                      <a:lnTo>
                        <a:pt x="1136675" y="75987"/>
                      </a:lnTo>
                      <a:lnTo>
                        <a:pt x="1220414" y="215551"/>
                      </a:lnTo>
                      <a:lnTo>
                        <a:pt x="1499543" y="215551"/>
                      </a:lnTo>
                      <a:lnTo>
                        <a:pt x="1499543" y="243464"/>
                      </a:lnTo>
                      <a:lnTo>
                        <a:pt x="1304153" y="438853"/>
                      </a:lnTo>
                      <a:lnTo>
                        <a:pt x="1359978" y="466766"/>
                      </a:lnTo>
                      <a:lnTo>
                        <a:pt x="1276240" y="550505"/>
                      </a:lnTo>
                      <a:lnTo>
                        <a:pt x="1304153" y="606331"/>
                      </a:lnTo>
                      <a:lnTo>
                        <a:pt x="1220414" y="606331"/>
                      </a:lnTo>
                      <a:lnTo>
                        <a:pt x="1192501" y="745895"/>
                      </a:lnTo>
                      <a:lnTo>
                        <a:pt x="1136675" y="773808"/>
                      </a:lnTo>
                      <a:lnTo>
                        <a:pt x="1108762" y="801720"/>
                      </a:lnTo>
                      <a:lnTo>
                        <a:pt x="1108762" y="941285"/>
                      </a:lnTo>
                      <a:lnTo>
                        <a:pt x="1025024" y="913372"/>
                      </a:lnTo>
                      <a:lnTo>
                        <a:pt x="1025024" y="969197"/>
                      </a:lnTo>
                      <a:lnTo>
                        <a:pt x="969198" y="1025023"/>
                      </a:lnTo>
                      <a:lnTo>
                        <a:pt x="969198" y="1080849"/>
                      </a:lnTo>
                      <a:lnTo>
                        <a:pt x="885460" y="1108762"/>
                      </a:lnTo>
                      <a:lnTo>
                        <a:pt x="969198" y="1136674"/>
                      </a:lnTo>
                      <a:lnTo>
                        <a:pt x="829634" y="1220413"/>
                      </a:lnTo>
                      <a:lnTo>
                        <a:pt x="801721" y="1359977"/>
                      </a:lnTo>
                      <a:lnTo>
                        <a:pt x="885460" y="1387890"/>
                      </a:lnTo>
                      <a:lnTo>
                        <a:pt x="829634" y="1527454"/>
                      </a:lnTo>
                      <a:lnTo>
                        <a:pt x="522593" y="1359977"/>
                      </a:lnTo>
                      <a:lnTo>
                        <a:pt x="410941" y="1443716"/>
                      </a:lnTo>
                      <a:lnTo>
                        <a:pt x="299290" y="1276239"/>
                      </a:lnTo>
                      <a:lnTo>
                        <a:pt x="159725" y="1220413"/>
                      </a:lnTo>
                      <a:lnTo>
                        <a:pt x="187638" y="1025023"/>
                      </a:lnTo>
                      <a:lnTo>
                        <a:pt x="75987" y="913372"/>
                      </a:lnTo>
                      <a:lnTo>
                        <a:pt x="103900" y="857546"/>
                      </a:lnTo>
                      <a:lnTo>
                        <a:pt x="103900" y="745895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63" name="Полилиния: фигура 25">
                  <a:extLst>
                    <a:ext uri="{FF2B5EF4-FFF2-40B4-BE49-F238E27FC236}">
                      <a16:creationId xmlns:a16="http://schemas.microsoft.com/office/drawing/2014/main" id="{DFBB9013-08CD-47F5-AD1F-6A8D12864427}"/>
                    </a:ext>
                  </a:extLst>
                </p:cNvPr>
                <p:cNvSpPr/>
                <p:nvPr/>
              </p:nvSpPr>
              <p:spPr>
                <a:xfrm>
                  <a:off x="3153920" y="2652959"/>
                  <a:ext cx="1842249" cy="1674770"/>
                </a:xfrm>
                <a:custGeom>
                  <a:gdLst>
                    <a:gd name="connsiteX0" fmla="*/ 243464 w 1842249"/>
                    <a:gd name="connsiteY0" fmla="*/ 578418 h 1674770"/>
                    <a:gd name="connsiteX1" fmla="*/ 327202 w 1842249"/>
                    <a:gd name="connsiteY1" fmla="*/ 606331 h 1674770"/>
                    <a:gd name="connsiteX2" fmla="*/ 494680 w 1842249"/>
                    <a:gd name="connsiteY2" fmla="*/ 466766 h 1674770"/>
                    <a:gd name="connsiteX3" fmla="*/ 662157 w 1842249"/>
                    <a:gd name="connsiteY3" fmla="*/ 522592 h 1674770"/>
                    <a:gd name="connsiteX4" fmla="*/ 745896 w 1842249"/>
                    <a:gd name="connsiteY4" fmla="*/ 410941 h 1674770"/>
                    <a:gd name="connsiteX5" fmla="*/ 829634 w 1842249"/>
                    <a:gd name="connsiteY5" fmla="*/ 438853 h 1674770"/>
                    <a:gd name="connsiteX6" fmla="*/ 885460 w 1842249"/>
                    <a:gd name="connsiteY6" fmla="*/ 383028 h 1674770"/>
                    <a:gd name="connsiteX7" fmla="*/ 941286 w 1842249"/>
                    <a:gd name="connsiteY7" fmla="*/ 187638 h 1674770"/>
                    <a:gd name="connsiteX8" fmla="*/ 997111 w 1842249"/>
                    <a:gd name="connsiteY8" fmla="*/ 215551 h 1674770"/>
                    <a:gd name="connsiteX9" fmla="*/ 1025024 w 1842249"/>
                    <a:gd name="connsiteY9" fmla="*/ 103899 h 1674770"/>
                    <a:gd name="connsiteX10" fmla="*/ 1080850 w 1842249"/>
                    <a:gd name="connsiteY10" fmla="*/ 75987 h 1674770"/>
                    <a:gd name="connsiteX11" fmla="*/ 1052937 w 1842249"/>
                    <a:gd name="connsiteY11" fmla="*/ 187638 h 1674770"/>
                    <a:gd name="connsiteX12" fmla="*/ 1108763 w 1842249"/>
                    <a:gd name="connsiteY12" fmla="*/ 271376 h 1674770"/>
                    <a:gd name="connsiteX13" fmla="*/ 1108763 w 1842249"/>
                    <a:gd name="connsiteY13" fmla="*/ 438853 h 1674770"/>
                    <a:gd name="connsiteX14" fmla="*/ 1164588 w 1842249"/>
                    <a:gd name="connsiteY14" fmla="*/ 466766 h 1674770"/>
                    <a:gd name="connsiteX15" fmla="*/ 1192501 w 1842249"/>
                    <a:gd name="connsiteY15" fmla="*/ 634243 h 1674770"/>
                    <a:gd name="connsiteX16" fmla="*/ 1527456 w 1842249"/>
                    <a:gd name="connsiteY16" fmla="*/ 801720 h 1674770"/>
                    <a:gd name="connsiteX17" fmla="*/ 1555369 w 1842249"/>
                    <a:gd name="connsiteY17" fmla="*/ 885459 h 1674770"/>
                    <a:gd name="connsiteX18" fmla="*/ 1667020 w 1842249"/>
                    <a:gd name="connsiteY18" fmla="*/ 913372 h 1674770"/>
                    <a:gd name="connsiteX19" fmla="*/ 1778672 w 1842249"/>
                    <a:gd name="connsiteY19" fmla="*/ 857546 h 1674770"/>
                    <a:gd name="connsiteX20" fmla="*/ 1555369 w 1842249"/>
                    <a:gd name="connsiteY20" fmla="*/ 1337647 h 1674770"/>
                    <a:gd name="connsiteX21" fmla="*/ 1611194 w 1842249"/>
                    <a:gd name="connsiteY21" fmla="*/ 1365560 h 1674770"/>
                    <a:gd name="connsiteX22" fmla="*/ 1449300 w 1842249"/>
                    <a:gd name="connsiteY22" fmla="*/ 1622358 h 1674770"/>
                    <a:gd name="connsiteX23" fmla="*/ 913373 w 1842249"/>
                    <a:gd name="connsiteY23" fmla="*/ 1332065 h 1674770"/>
                    <a:gd name="connsiteX24" fmla="*/ 857547 w 1842249"/>
                    <a:gd name="connsiteY24" fmla="*/ 1387890 h 1674770"/>
                    <a:gd name="connsiteX25" fmla="*/ 857547 w 1842249"/>
                    <a:gd name="connsiteY25" fmla="*/ 1359977 h 1674770"/>
                    <a:gd name="connsiteX26" fmla="*/ 745896 w 1842249"/>
                    <a:gd name="connsiteY26" fmla="*/ 1471629 h 1674770"/>
                    <a:gd name="connsiteX27" fmla="*/ 690070 w 1842249"/>
                    <a:gd name="connsiteY27" fmla="*/ 1415803 h 1674770"/>
                    <a:gd name="connsiteX28" fmla="*/ 410941 w 1842249"/>
                    <a:gd name="connsiteY28" fmla="*/ 1471629 h 1674770"/>
                    <a:gd name="connsiteX29" fmla="*/ 410941 w 1842249"/>
                    <a:gd name="connsiteY29" fmla="*/ 1415803 h 1674770"/>
                    <a:gd name="connsiteX30" fmla="*/ 494680 w 1842249"/>
                    <a:gd name="connsiteY30" fmla="*/ 1332065 h 1674770"/>
                    <a:gd name="connsiteX31" fmla="*/ 466767 w 1842249"/>
                    <a:gd name="connsiteY31" fmla="*/ 1052936 h 1674770"/>
                    <a:gd name="connsiteX32" fmla="*/ 355115 w 1842249"/>
                    <a:gd name="connsiteY32" fmla="*/ 1080849 h 1674770"/>
                    <a:gd name="connsiteX33" fmla="*/ 327202 w 1842249"/>
                    <a:gd name="connsiteY33" fmla="*/ 1220413 h 1674770"/>
                    <a:gd name="connsiteX34" fmla="*/ 271377 w 1842249"/>
                    <a:gd name="connsiteY34" fmla="*/ 1220413 h 1674770"/>
                    <a:gd name="connsiteX35" fmla="*/ 131812 w 1842249"/>
                    <a:gd name="connsiteY35" fmla="*/ 1359977 h 1674770"/>
                    <a:gd name="connsiteX36" fmla="*/ 131812 w 1842249"/>
                    <a:gd name="connsiteY36" fmla="*/ 1276239 h 1674770"/>
                    <a:gd name="connsiteX37" fmla="*/ 159725 w 1842249"/>
                    <a:gd name="connsiteY37" fmla="*/ 1248326 h 1674770"/>
                    <a:gd name="connsiteX38" fmla="*/ 187638 w 1842249"/>
                    <a:gd name="connsiteY38" fmla="*/ 1192500 h 1674770"/>
                    <a:gd name="connsiteX39" fmla="*/ 75987 w 1842249"/>
                    <a:gd name="connsiteY39" fmla="*/ 969198 h 1674770"/>
                    <a:gd name="connsiteX40" fmla="*/ 215551 w 1842249"/>
                    <a:gd name="connsiteY40" fmla="*/ 913372 h 1674770"/>
                    <a:gd name="connsiteX41" fmla="*/ 159725 w 1842249"/>
                    <a:gd name="connsiteY41" fmla="*/ 829633 h 1674770"/>
                    <a:gd name="connsiteX42" fmla="*/ 215551 w 1842249"/>
                    <a:gd name="connsiteY42" fmla="*/ 773808 h 1674770"/>
                    <a:gd name="connsiteX43" fmla="*/ 243464 w 1842249"/>
                    <a:gd name="connsiteY43" fmla="*/ 578418 h 167477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842248" h="1674769">
                      <a:moveTo>
                        <a:pt x="243464" y="578418"/>
                      </a:moveTo>
                      <a:lnTo>
                        <a:pt x="327202" y="606331"/>
                      </a:lnTo>
                      <a:lnTo>
                        <a:pt x="494680" y="466766"/>
                      </a:lnTo>
                      <a:lnTo>
                        <a:pt x="662157" y="522592"/>
                      </a:lnTo>
                      <a:lnTo>
                        <a:pt x="745896" y="410941"/>
                      </a:lnTo>
                      <a:lnTo>
                        <a:pt x="829634" y="438853"/>
                      </a:lnTo>
                      <a:lnTo>
                        <a:pt x="885460" y="383028"/>
                      </a:lnTo>
                      <a:lnTo>
                        <a:pt x="941286" y="187638"/>
                      </a:lnTo>
                      <a:lnTo>
                        <a:pt x="997111" y="215551"/>
                      </a:lnTo>
                      <a:lnTo>
                        <a:pt x="1025024" y="103899"/>
                      </a:lnTo>
                      <a:lnTo>
                        <a:pt x="1080850" y="75987"/>
                      </a:lnTo>
                      <a:lnTo>
                        <a:pt x="1052937" y="187638"/>
                      </a:lnTo>
                      <a:lnTo>
                        <a:pt x="1108763" y="271376"/>
                      </a:lnTo>
                      <a:lnTo>
                        <a:pt x="1108763" y="438853"/>
                      </a:lnTo>
                      <a:lnTo>
                        <a:pt x="1164588" y="466766"/>
                      </a:lnTo>
                      <a:lnTo>
                        <a:pt x="1192501" y="634243"/>
                      </a:lnTo>
                      <a:lnTo>
                        <a:pt x="1527456" y="801720"/>
                      </a:lnTo>
                      <a:lnTo>
                        <a:pt x="1555369" y="885459"/>
                      </a:lnTo>
                      <a:lnTo>
                        <a:pt x="1667020" y="913372"/>
                      </a:lnTo>
                      <a:lnTo>
                        <a:pt x="1778672" y="857546"/>
                      </a:lnTo>
                      <a:lnTo>
                        <a:pt x="1555369" y="1337647"/>
                      </a:lnTo>
                      <a:lnTo>
                        <a:pt x="1611194" y="1365560"/>
                      </a:lnTo>
                      <a:lnTo>
                        <a:pt x="1449300" y="1622358"/>
                      </a:lnTo>
                      <a:lnTo>
                        <a:pt x="913373" y="1332065"/>
                      </a:lnTo>
                      <a:lnTo>
                        <a:pt x="857547" y="1387890"/>
                      </a:lnTo>
                      <a:lnTo>
                        <a:pt x="857547" y="1359977"/>
                      </a:lnTo>
                      <a:lnTo>
                        <a:pt x="745896" y="1471629"/>
                      </a:lnTo>
                      <a:lnTo>
                        <a:pt x="690070" y="1415803"/>
                      </a:lnTo>
                      <a:lnTo>
                        <a:pt x="410941" y="1471629"/>
                      </a:lnTo>
                      <a:lnTo>
                        <a:pt x="410941" y="1415803"/>
                      </a:lnTo>
                      <a:lnTo>
                        <a:pt x="494680" y="1332065"/>
                      </a:lnTo>
                      <a:lnTo>
                        <a:pt x="466767" y="1052936"/>
                      </a:lnTo>
                      <a:lnTo>
                        <a:pt x="355115" y="1080849"/>
                      </a:lnTo>
                      <a:lnTo>
                        <a:pt x="327202" y="1220413"/>
                      </a:lnTo>
                      <a:lnTo>
                        <a:pt x="271377" y="1220413"/>
                      </a:lnTo>
                      <a:lnTo>
                        <a:pt x="131812" y="1359977"/>
                      </a:lnTo>
                      <a:lnTo>
                        <a:pt x="131812" y="1276239"/>
                      </a:lnTo>
                      <a:lnTo>
                        <a:pt x="159725" y="1248326"/>
                      </a:lnTo>
                      <a:lnTo>
                        <a:pt x="187638" y="1192500"/>
                      </a:lnTo>
                      <a:lnTo>
                        <a:pt x="75987" y="969198"/>
                      </a:lnTo>
                      <a:lnTo>
                        <a:pt x="215551" y="913372"/>
                      </a:lnTo>
                      <a:lnTo>
                        <a:pt x="159725" y="829633"/>
                      </a:lnTo>
                      <a:lnTo>
                        <a:pt x="215551" y="773808"/>
                      </a:lnTo>
                      <a:lnTo>
                        <a:pt x="243464" y="578418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64" name="Полилиния: фигура 26">
                  <a:extLst>
                    <a:ext uri="{FF2B5EF4-FFF2-40B4-BE49-F238E27FC236}">
                      <a16:creationId xmlns:a16="http://schemas.microsoft.com/office/drawing/2014/main" id="{A9C03D89-4E17-400B-998C-81C1CCE80002}"/>
                    </a:ext>
                  </a:extLst>
                </p:cNvPr>
                <p:cNvSpPr/>
                <p:nvPr/>
              </p:nvSpPr>
              <p:spPr>
                <a:xfrm>
                  <a:off x="4270435" y="5086959"/>
                  <a:ext cx="2009726" cy="1451467"/>
                </a:xfrm>
                <a:custGeom>
                  <a:gdLst>
                    <a:gd name="connsiteX0" fmla="*/ 969198 w 2009726"/>
                    <a:gd name="connsiteY0" fmla="*/ 517010 h 1451467"/>
                    <a:gd name="connsiteX1" fmla="*/ 969198 w 2009726"/>
                    <a:gd name="connsiteY1" fmla="*/ 544922 h 1451467"/>
                    <a:gd name="connsiteX2" fmla="*/ 997111 w 2009726"/>
                    <a:gd name="connsiteY2" fmla="*/ 517010 h 1451467"/>
                    <a:gd name="connsiteX3" fmla="*/ 969198 w 2009726"/>
                    <a:gd name="connsiteY3" fmla="*/ 517010 h 1451467"/>
                    <a:gd name="connsiteX4" fmla="*/ 829634 w 2009726"/>
                    <a:gd name="connsiteY4" fmla="*/ 544922 h 1451467"/>
                    <a:gd name="connsiteX5" fmla="*/ 829634 w 2009726"/>
                    <a:gd name="connsiteY5" fmla="*/ 572835 h 1451467"/>
                    <a:gd name="connsiteX6" fmla="*/ 885460 w 2009726"/>
                    <a:gd name="connsiteY6" fmla="*/ 600748 h 1451467"/>
                    <a:gd name="connsiteX7" fmla="*/ 885460 w 2009726"/>
                    <a:gd name="connsiteY7" fmla="*/ 572835 h 1451467"/>
                    <a:gd name="connsiteX8" fmla="*/ 829634 w 2009726"/>
                    <a:gd name="connsiteY8" fmla="*/ 544922 h 1451467"/>
                    <a:gd name="connsiteX9" fmla="*/ 717983 w 2009726"/>
                    <a:gd name="connsiteY9" fmla="*/ 489097 h 1451467"/>
                    <a:gd name="connsiteX10" fmla="*/ 717983 w 2009726"/>
                    <a:gd name="connsiteY10" fmla="*/ 517010 h 1451467"/>
                    <a:gd name="connsiteX11" fmla="*/ 745895 w 2009726"/>
                    <a:gd name="connsiteY11" fmla="*/ 517010 h 1451467"/>
                    <a:gd name="connsiteX12" fmla="*/ 745895 w 2009726"/>
                    <a:gd name="connsiteY12" fmla="*/ 489097 h 1451467"/>
                    <a:gd name="connsiteX13" fmla="*/ 717983 w 2009726"/>
                    <a:gd name="connsiteY13" fmla="*/ 489097 h 1451467"/>
                    <a:gd name="connsiteX14" fmla="*/ 857547 w 2009726"/>
                    <a:gd name="connsiteY14" fmla="*/ 489097 h 1451467"/>
                    <a:gd name="connsiteX15" fmla="*/ 885460 w 2009726"/>
                    <a:gd name="connsiteY15" fmla="*/ 489097 h 1451467"/>
                    <a:gd name="connsiteX16" fmla="*/ 969198 w 2009726"/>
                    <a:gd name="connsiteY16" fmla="*/ 461184 h 1451467"/>
                    <a:gd name="connsiteX17" fmla="*/ 941285 w 2009726"/>
                    <a:gd name="connsiteY17" fmla="*/ 433271 h 1451467"/>
                    <a:gd name="connsiteX18" fmla="*/ 857547 w 2009726"/>
                    <a:gd name="connsiteY18" fmla="*/ 489097 h 1451467"/>
                    <a:gd name="connsiteX19" fmla="*/ 75987 w 2009726"/>
                    <a:gd name="connsiteY19" fmla="*/ 768225 h 1451467"/>
                    <a:gd name="connsiteX20" fmla="*/ 215551 w 2009726"/>
                    <a:gd name="connsiteY20" fmla="*/ 634243 h 1451467"/>
                    <a:gd name="connsiteX21" fmla="*/ 494680 w 2009726"/>
                    <a:gd name="connsiteY21" fmla="*/ 494679 h 1451467"/>
                    <a:gd name="connsiteX22" fmla="*/ 522593 w 2009726"/>
                    <a:gd name="connsiteY22" fmla="*/ 466766 h 1451467"/>
                    <a:gd name="connsiteX23" fmla="*/ 466767 w 2009726"/>
                    <a:gd name="connsiteY23" fmla="*/ 438853 h 1451467"/>
                    <a:gd name="connsiteX24" fmla="*/ 684487 w 2009726"/>
                    <a:gd name="connsiteY24" fmla="*/ 75987 h 1451467"/>
                    <a:gd name="connsiteX25" fmla="*/ 1276240 w 2009726"/>
                    <a:gd name="connsiteY25" fmla="*/ 444436 h 1451467"/>
                    <a:gd name="connsiteX26" fmla="*/ 1304153 w 2009726"/>
                    <a:gd name="connsiteY26" fmla="*/ 304872 h 1451467"/>
                    <a:gd name="connsiteX27" fmla="*/ 1359978 w 2009726"/>
                    <a:gd name="connsiteY27" fmla="*/ 276959 h 1451467"/>
                    <a:gd name="connsiteX28" fmla="*/ 1415804 w 2009726"/>
                    <a:gd name="connsiteY28" fmla="*/ 332785 h 1451467"/>
                    <a:gd name="connsiteX29" fmla="*/ 1415804 w 2009726"/>
                    <a:gd name="connsiteY29" fmla="*/ 249046 h 1451467"/>
                    <a:gd name="connsiteX30" fmla="*/ 1499543 w 2009726"/>
                    <a:gd name="connsiteY30" fmla="*/ 360697 h 1451467"/>
                    <a:gd name="connsiteX31" fmla="*/ 1555369 w 2009726"/>
                    <a:gd name="connsiteY31" fmla="*/ 332785 h 1451467"/>
                    <a:gd name="connsiteX32" fmla="*/ 1611194 w 2009726"/>
                    <a:gd name="connsiteY32" fmla="*/ 444436 h 1451467"/>
                    <a:gd name="connsiteX33" fmla="*/ 1918236 w 2009726"/>
                    <a:gd name="connsiteY33" fmla="*/ 634243 h 1451467"/>
                    <a:gd name="connsiteX34" fmla="*/ 1694933 w 2009726"/>
                    <a:gd name="connsiteY34" fmla="*/ 1164587 h 1451467"/>
                    <a:gd name="connsiteX35" fmla="*/ 1778671 w 2009726"/>
                    <a:gd name="connsiteY35" fmla="*/ 1220413 h 1451467"/>
                    <a:gd name="connsiteX36" fmla="*/ 1667020 w 2009726"/>
                    <a:gd name="connsiteY36" fmla="*/ 1220413 h 1451467"/>
                    <a:gd name="connsiteX37" fmla="*/ 1750759 w 2009726"/>
                    <a:gd name="connsiteY37" fmla="*/ 801720 h 1451467"/>
                    <a:gd name="connsiteX38" fmla="*/ 1694933 w 2009726"/>
                    <a:gd name="connsiteY38" fmla="*/ 801720 h 1451467"/>
                    <a:gd name="connsiteX39" fmla="*/ 1722846 w 2009726"/>
                    <a:gd name="connsiteY39" fmla="*/ 885459 h 1451467"/>
                    <a:gd name="connsiteX40" fmla="*/ 1611194 w 2009726"/>
                    <a:gd name="connsiteY40" fmla="*/ 969197 h 1451467"/>
                    <a:gd name="connsiteX41" fmla="*/ 1611194 w 2009726"/>
                    <a:gd name="connsiteY41" fmla="*/ 1136674 h 1451467"/>
                    <a:gd name="connsiteX42" fmla="*/ 1555369 w 2009726"/>
                    <a:gd name="connsiteY42" fmla="*/ 1164587 h 1451467"/>
                    <a:gd name="connsiteX43" fmla="*/ 1583281 w 2009726"/>
                    <a:gd name="connsiteY43" fmla="*/ 997110 h 1451467"/>
                    <a:gd name="connsiteX44" fmla="*/ 1527456 w 2009726"/>
                    <a:gd name="connsiteY44" fmla="*/ 997110 h 1451467"/>
                    <a:gd name="connsiteX45" fmla="*/ 1499543 w 2009726"/>
                    <a:gd name="connsiteY45" fmla="*/ 857546 h 1451467"/>
                    <a:gd name="connsiteX46" fmla="*/ 1304153 w 2009726"/>
                    <a:gd name="connsiteY46" fmla="*/ 941285 h 1451467"/>
                    <a:gd name="connsiteX47" fmla="*/ 1304153 w 2009726"/>
                    <a:gd name="connsiteY47" fmla="*/ 857546 h 1451467"/>
                    <a:gd name="connsiteX48" fmla="*/ 1136676 w 2009726"/>
                    <a:gd name="connsiteY48" fmla="*/ 690069 h 1451467"/>
                    <a:gd name="connsiteX49" fmla="*/ 1164588 w 2009726"/>
                    <a:gd name="connsiteY49" fmla="*/ 634243 h 1451467"/>
                    <a:gd name="connsiteX50" fmla="*/ 1108763 w 2009726"/>
                    <a:gd name="connsiteY50" fmla="*/ 578418 h 1451467"/>
                    <a:gd name="connsiteX51" fmla="*/ 1108763 w 2009726"/>
                    <a:gd name="connsiteY51" fmla="*/ 522592 h 1451467"/>
                    <a:gd name="connsiteX52" fmla="*/ 1080850 w 2009726"/>
                    <a:gd name="connsiteY52" fmla="*/ 550505 h 1451467"/>
                    <a:gd name="connsiteX53" fmla="*/ 1052937 w 2009726"/>
                    <a:gd name="connsiteY53" fmla="*/ 745895 h 1451467"/>
                    <a:gd name="connsiteX54" fmla="*/ 997111 w 2009726"/>
                    <a:gd name="connsiteY54" fmla="*/ 662156 h 1451467"/>
                    <a:gd name="connsiteX55" fmla="*/ 913373 w 2009726"/>
                    <a:gd name="connsiteY55" fmla="*/ 690069 h 1451467"/>
                    <a:gd name="connsiteX56" fmla="*/ 829634 w 2009726"/>
                    <a:gd name="connsiteY56" fmla="*/ 857546 h 1451467"/>
                    <a:gd name="connsiteX57" fmla="*/ 801721 w 2009726"/>
                    <a:gd name="connsiteY57" fmla="*/ 885459 h 1451467"/>
                    <a:gd name="connsiteX58" fmla="*/ 801721 w 2009726"/>
                    <a:gd name="connsiteY58" fmla="*/ 969197 h 1451467"/>
                    <a:gd name="connsiteX59" fmla="*/ 550505 w 2009726"/>
                    <a:gd name="connsiteY59" fmla="*/ 997110 h 1451467"/>
                    <a:gd name="connsiteX60" fmla="*/ 438854 w 2009726"/>
                    <a:gd name="connsiteY60" fmla="*/ 1108762 h 1451467"/>
                    <a:gd name="connsiteX61" fmla="*/ 410941 w 2009726"/>
                    <a:gd name="connsiteY61" fmla="*/ 1164587 h 1451467"/>
                    <a:gd name="connsiteX62" fmla="*/ 327202 w 2009726"/>
                    <a:gd name="connsiteY62" fmla="*/ 1108762 h 1451467"/>
                    <a:gd name="connsiteX63" fmla="*/ 355115 w 2009726"/>
                    <a:gd name="connsiteY63" fmla="*/ 1164587 h 1451467"/>
                    <a:gd name="connsiteX64" fmla="*/ 243464 w 2009726"/>
                    <a:gd name="connsiteY64" fmla="*/ 1052936 h 1451467"/>
                    <a:gd name="connsiteX65" fmla="*/ 271377 w 2009726"/>
                    <a:gd name="connsiteY65" fmla="*/ 1108762 h 1451467"/>
                    <a:gd name="connsiteX66" fmla="*/ 215551 w 2009726"/>
                    <a:gd name="connsiteY66" fmla="*/ 1108762 h 1451467"/>
                    <a:gd name="connsiteX67" fmla="*/ 243464 w 2009726"/>
                    <a:gd name="connsiteY67" fmla="*/ 997110 h 1451467"/>
                    <a:gd name="connsiteX68" fmla="*/ 187638 w 2009726"/>
                    <a:gd name="connsiteY68" fmla="*/ 1025023 h 1451467"/>
                    <a:gd name="connsiteX69" fmla="*/ 159725 w 2009726"/>
                    <a:gd name="connsiteY69" fmla="*/ 829633 h 1451467"/>
                    <a:gd name="connsiteX70" fmla="*/ 75987 w 2009726"/>
                    <a:gd name="connsiteY70" fmla="*/ 768225 h 1451467"/>
                    <a:gd name="connsiteX71" fmla="*/ 466767 w 2009726"/>
                    <a:gd name="connsiteY71" fmla="*/ 1131092 h 1451467"/>
                    <a:gd name="connsiteX72" fmla="*/ 662157 w 2009726"/>
                    <a:gd name="connsiteY72" fmla="*/ 1159005 h 1451467"/>
                    <a:gd name="connsiteX73" fmla="*/ 606331 w 2009726"/>
                    <a:gd name="connsiteY73" fmla="*/ 1298569 h 1451467"/>
                    <a:gd name="connsiteX74" fmla="*/ 606331 w 2009726"/>
                    <a:gd name="connsiteY74" fmla="*/ 1382307 h 1451467"/>
                    <a:gd name="connsiteX75" fmla="*/ 494680 w 2009726"/>
                    <a:gd name="connsiteY75" fmla="*/ 1382307 h 1451467"/>
                    <a:gd name="connsiteX76" fmla="*/ 550505 w 2009726"/>
                    <a:gd name="connsiteY76" fmla="*/ 1214830 h 1451467"/>
                    <a:gd name="connsiteX77" fmla="*/ 466767 w 2009726"/>
                    <a:gd name="connsiteY77" fmla="*/ 1131092 h 1451467"/>
                    <a:gd name="connsiteX78" fmla="*/ 1890323 w 2009726"/>
                    <a:gd name="connsiteY78" fmla="*/ 907789 h 1451467"/>
                    <a:gd name="connsiteX79" fmla="*/ 1918236 w 2009726"/>
                    <a:gd name="connsiteY79" fmla="*/ 879876 h 1451467"/>
                    <a:gd name="connsiteX80" fmla="*/ 1946149 w 2009726"/>
                    <a:gd name="connsiteY80" fmla="*/ 879876 h 1451467"/>
                    <a:gd name="connsiteX81" fmla="*/ 1946149 w 2009726"/>
                    <a:gd name="connsiteY81" fmla="*/ 907789 h 1451467"/>
                    <a:gd name="connsiteX82" fmla="*/ 1890323 w 2009726"/>
                    <a:gd name="connsiteY82" fmla="*/ 907789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009726" h="1451467">
                      <a:moveTo>
                        <a:pt x="969198" y="517010"/>
                      </a:moveTo>
                      <a:lnTo>
                        <a:pt x="969198" y="544922"/>
                      </a:lnTo>
                      <a:lnTo>
                        <a:pt x="997111" y="517010"/>
                      </a:lnTo>
                      <a:lnTo>
                        <a:pt x="969198" y="517010"/>
                      </a:lnTo>
                      <a:moveTo>
                        <a:pt x="829634" y="544922"/>
                      </a:moveTo>
                      <a:lnTo>
                        <a:pt x="829634" y="572835"/>
                      </a:lnTo>
                      <a:lnTo>
                        <a:pt x="885460" y="600748"/>
                      </a:lnTo>
                      <a:lnTo>
                        <a:pt x="885460" y="572835"/>
                      </a:lnTo>
                      <a:lnTo>
                        <a:pt x="829634" y="544922"/>
                      </a:lnTo>
                      <a:moveTo>
                        <a:pt x="717983" y="489097"/>
                      </a:moveTo>
                      <a:lnTo>
                        <a:pt x="717983" y="517010"/>
                      </a:lnTo>
                      <a:lnTo>
                        <a:pt x="745895" y="517010"/>
                      </a:lnTo>
                      <a:lnTo>
                        <a:pt x="745895" y="489097"/>
                      </a:lnTo>
                      <a:lnTo>
                        <a:pt x="717983" y="489097"/>
                      </a:lnTo>
                      <a:moveTo>
                        <a:pt x="857547" y="489097"/>
                      </a:moveTo>
                      <a:lnTo>
                        <a:pt x="885460" y="489097"/>
                      </a:lnTo>
                      <a:lnTo>
                        <a:pt x="969198" y="461184"/>
                      </a:lnTo>
                      <a:lnTo>
                        <a:pt x="941285" y="433271"/>
                      </a:lnTo>
                      <a:lnTo>
                        <a:pt x="857547" y="489097"/>
                      </a:lnTo>
                      <a:moveTo>
                        <a:pt x="75987" y="768225"/>
                      </a:moveTo>
                      <a:lnTo>
                        <a:pt x="215551" y="634243"/>
                      </a:lnTo>
                      <a:lnTo>
                        <a:pt x="494680" y="494679"/>
                      </a:lnTo>
                      <a:lnTo>
                        <a:pt x="522593" y="466766"/>
                      </a:lnTo>
                      <a:lnTo>
                        <a:pt x="466767" y="438853"/>
                      </a:lnTo>
                      <a:lnTo>
                        <a:pt x="684487" y="75987"/>
                      </a:lnTo>
                      <a:lnTo>
                        <a:pt x="1276240" y="444436"/>
                      </a:lnTo>
                      <a:lnTo>
                        <a:pt x="1304153" y="304872"/>
                      </a:lnTo>
                      <a:lnTo>
                        <a:pt x="1359978" y="276959"/>
                      </a:lnTo>
                      <a:lnTo>
                        <a:pt x="1415804" y="332785"/>
                      </a:lnTo>
                      <a:lnTo>
                        <a:pt x="1415804" y="249046"/>
                      </a:lnTo>
                      <a:lnTo>
                        <a:pt x="1499543" y="360697"/>
                      </a:lnTo>
                      <a:lnTo>
                        <a:pt x="1555369" y="332785"/>
                      </a:lnTo>
                      <a:lnTo>
                        <a:pt x="1611194" y="444436"/>
                      </a:lnTo>
                      <a:lnTo>
                        <a:pt x="1918236" y="634243"/>
                      </a:lnTo>
                      <a:lnTo>
                        <a:pt x="1694933" y="1164587"/>
                      </a:lnTo>
                      <a:lnTo>
                        <a:pt x="1778671" y="1220413"/>
                      </a:lnTo>
                      <a:lnTo>
                        <a:pt x="1667020" y="1220413"/>
                      </a:lnTo>
                      <a:lnTo>
                        <a:pt x="1750759" y="801720"/>
                      </a:lnTo>
                      <a:lnTo>
                        <a:pt x="1694933" y="801720"/>
                      </a:lnTo>
                      <a:lnTo>
                        <a:pt x="1722846" y="885459"/>
                      </a:lnTo>
                      <a:lnTo>
                        <a:pt x="1611194" y="969197"/>
                      </a:lnTo>
                      <a:lnTo>
                        <a:pt x="1611194" y="1136674"/>
                      </a:lnTo>
                      <a:lnTo>
                        <a:pt x="1555369" y="1164587"/>
                      </a:lnTo>
                      <a:lnTo>
                        <a:pt x="1583281" y="997110"/>
                      </a:lnTo>
                      <a:lnTo>
                        <a:pt x="1527456" y="997110"/>
                      </a:lnTo>
                      <a:lnTo>
                        <a:pt x="1499543" y="857546"/>
                      </a:lnTo>
                      <a:lnTo>
                        <a:pt x="1304153" y="941285"/>
                      </a:lnTo>
                      <a:lnTo>
                        <a:pt x="1304153" y="857546"/>
                      </a:lnTo>
                      <a:lnTo>
                        <a:pt x="1136676" y="690069"/>
                      </a:lnTo>
                      <a:lnTo>
                        <a:pt x="1164588" y="634243"/>
                      </a:lnTo>
                      <a:lnTo>
                        <a:pt x="1108763" y="578418"/>
                      </a:lnTo>
                      <a:lnTo>
                        <a:pt x="1108763" y="522592"/>
                      </a:lnTo>
                      <a:lnTo>
                        <a:pt x="1080850" y="550505"/>
                      </a:lnTo>
                      <a:lnTo>
                        <a:pt x="1052937" y="745895"/>
                      </a:lnTo>
                      <a:lnTo>
                        <a:pt x="997111" y="662156"/>
                      </a:lnTo>
                      <a:lnTo>
                        <a:pt x="913373" y="690069"/>
                      </a:lnTo>
                      <a:lnTo>
                        <a:pt x="829634" y="857546"/>
                      </a:lnTo>
                      <a:lnTo>
                        <a:pt x="801721" y="885459"/>
                      </a:lnTo>
                      <a:lnTo>
                        <a:pt x="801721" y="969197"/>
                      </a:lnTo>
                      <a:lnTo>
                        <a:pt x="550505" y="997110"/>
                      </a:lnTo>
                      <a:lnTo>
                        <a:pt x="438854" y="1108762"/>
                      </a:lnTo>
                      <a:lnTo>
                        <a:pt x="410941" y="1164587"/>
                      </a:lnTo>
                      <a:lnTo>
                        <a:pt x="327202" y="1108762"/>
                      </a:lnTo>
                      <a:lnTo>
                        <a:pt x="355115" y="1164587"/>
                      </a:lnTo>
                      <a:lnTo>
                        <a:pt x="243464" y="1052936"/>
                      </a:lnTo>
                      <a:lnTo>
                        <a:pt x="271377" y="1108762"/>
                      </a:lnTo>
                      <a:lnTo>
                        <a:pt x="215551" y="1108762"/>
                      </a:lnTo>
                      <a:lnTo>
                        <a:pt x="243464" y="997110"/>
                      </a:lnTo>
                      <a:lnTo>
                        <a:pt x="187638" y="1025023"/>
                      </a:lnTo>
                      <a:lnTo>
                        <a:pt x="159725" y="829633"/>
                      </a:lnTo>
                      <a:lnTo>
                        <a:pt x="75987" y="768225"/>
                      </a:lnTo>
                      <a:moveTo>
                        <a:pt x="466767" y="1131092"/>
                      </a:moveTo>
                      <a:lnTo>
                        <a:pt x="662157" y="1159005"/>
                      </a:lnTo>
                      <a:lnTo>
                        <a:pt x="606331" y="1298569"/>
                      </a:lnTo>
                      <a:lnTo>
                        <a:pt x="606331" y="1382307"/>
                      </a:lnTo>
                      <a:lnTo>
                        <a:pt x="494680" y="1382307"/>
                      </a:lnTo>
                      <a:lnTo>
                        <a:pt x="550505" y="1214830"/>
                      </a:lnTo>
                      <a:lnTo>
                        <a:pt x="466767" y="1131092"/>
                      </a:lnTo>
                      <a:moveTo>
                        <a:pt x="1890323" y="907789"/>
                      </a:moveTo>
                      <a:lnTo>
                        <a:pt x="1918236" y="879876"/>
                      </a:lnTo>
                      <a:lnTo>
                        <a:pt x="1946149" y="879876"/>
                      </a:lnTo>
                      <a:lnTo>
                        <a:pt x="1946149" y="907789"/>
                      </a:lnTo>
                      <a:lnTo>
                        <a:pt x="1890323" y="907789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65" name="Полилиния: фигура 27">
                  <a:extLst>
                    <a:ext uri="{FF2B5EF4-FFF2-40B4-BE49-F238E27FC236}">
                      <a16:creationId xmlns:a16="http://schemas.microsoft.com/office/drawing/2014/main" id="{53BD5388-1065-483D-84E0-1D5DA869742B}"/>
                    </a:ext>
                  </a:extLst>
                </p:cNvPr>
                <p:cNvSpPr/>
                <p:nvPr/>
              </p:nvSpPr>
              <p:spPr>
                <a:xfrm>
                  <a:off x="4130871" y="1743001"/>
                  <a:ext cx="1563120" cy="1898073"/>
                </a:xfrm>
                <a:custGeom>
                  <a:gdLst>
                    <a:gd name="connsiteX0" fmla="*/ 578418 w 1563120"/>
                    <a:gd name="connsiteY0" fmla="*/ 706817 h 1898072"/>
                    <a:gd name="connsiteX1" fmla="*/ 634244 w 1563120"/>
                    <a:gd name="connsiteY1" fmla="*/ 874294 h 1898072"/>
                    <a:gd name="connsiteX2" fmla="*/ 717983 w 1563120"/>
                    <a:gd name="connsiteY2" fmla="*/ 846381 h 1898072"/>
                    <a:gd name="connsiteX3" fmla="*/ 745895 w 1563120"/>
                    <a:gd name="connsiteY3" fmla="*/ 790555 h 1898072"/>
                    <a:gd name="connsiteX4" fmla="*/ 717983 w 1563120"/>
                    <a:gd name="connsiteY4" fmla="*/ 734730 h 1898072"/>
                    <a:gd name="connsiteX5" fmla="*/ 578418 w 1563120"/>
                    <a:gd name="connsiteY5" fmla="*/ 706817 h 1898072"/>
                    <a:gd name="connsiteX6" fmla="*/ 550505 w 1563120"/>
                    <a:gd name="connsiteY6" fmla="*/ 355115 h 1898072"/>
                    <a:gd name="connsiteX7" fmla="*/ 606331 w 1563120"/>
                    <a:gd name="connsiteY7" fmla="*/ 271376 h 1898072"/>
                    <a:gd name="connsiteX8" fmla="*/ 717983 w 1563120"/>
                    <a:gd name="connsiteY8" fmla="*/ 215551 h 1898072"/>
                    <a:gd name="connsiteX9" fmla="*/ 829634 w 1563120"/>
                    <a:gd name="connsiteY9" fmla="*/ 75987 h 1898072"/>
                    <a:gd name="connsiteX10" fmla="*/ 941285 w 1563120"/>
                    <a:gd name="connsiteY10" fmla="*/ 159725 h 1898072"/>
                    <a:gd name="connsiteX11" fmla="*/ 885460 w 1563120"/>
                    <a:gd name="connsiteY11" fmla="*/ 215551 h 1898072"/>
                    <a:gd name="connsiteX12" fmla="*/ 885460 w 1563120"/>
                    <a:gd name="connsiteY12" fmla="*/ 293707 h 1898072"/>
                    <a:gd name="connsiteX13" fmla="*/ 1527456 w 1563120"/>
                    <a:gd name="connsiteY13" fmla="*/ 517010 h 1898072"/>
                    <a:gd name="connsiteX14" fmla="*/ 1443717 w 1563120"/>
                    <a:gd name="connsiteY14" fmla="*/ 712399 h 1898072"/>
                    <a:gd name="connsiteX15" fmla="*/ 1332066 w 1563120"/>
                    <a:gd name="connsiteY15" fmla="*/ 796138 h 1898072"/>
                    <a:gd name="connsiteX16" fmla="*/ 1276240 w 1563120"/>
                    <a:gd name="connsiteY16" fmla="*/ 963615 h 1898072"/>
                    <a:gd name="connsiteX17" fmla="*/ 1164588 w 1563120"/>
                    <a:gd name="connsiteY17" fmla="*/ 1103179 h 1898072"/>
                    <a:gd name="connsiteX18" fmla="*/ 969198 w 1563120"/>
                    <a:gd name="connsiteY18" fmla="*/ 1186918 h 1898072"/>
                    <a:gd name="connsiteX19" fmla="*/ 1025024 w 1563120"/>
                    <a:gd name="connsiteY19" fmla="*/ 1214830 h 1898072"/>
                    <a:gd name="connsiteX20" fmla="*/ 941285 w 1563120"/>
                    <a:gd name="connsiteY20" fmla="*/ 1382307 h 1898072"/>
                    <a:gd name="connsiteX21" fmla="*/ 857547 w 1563120"/>
                    <a:gd name="connsiteY21" fmla="*/ 1438133 h 1898072"/>
                    <a:gd name="connsiteX22" fmla="*/ 885460 w 1563120"/>
                    <a:gd name="connsiteY22" fmla="*/ 1577697 h 1898072"/>
                    <a:gd name="connsiteX23" fmla="*/ 801721 w 1563120"/>
                    <a:gd name="connsiteY23" fmla="*/ 1773087 h 1898072"/>
                    <a:gd name="connsiteX24" fmla="*/ 690070 w 1563120"/>
                    <a:gd name="connsiteY24" fmla="*/ 1828913 h 1898072"/>
                    <a:gd name="connsiteX25" fmla="*/ 578418 w 1563120"/>
                    <a:gd name="connsiteY25" fmla="*/ 1801000 h 1898072"/>
                    <a:gd name="connsiteX26" fmla="*/ 550505 w 1563120"/>
                    <a:gd name="connsiteY26" fmla="*/ 1717262 h 1898072"/>
                    <a:gd name="connsiteX27" fmla="*/ 215551 w 1563120"/>
                    <a:gd name="connsiteY27" fmla="*/ 1549785 h 1898072"/>
                    <a:gd name="connsiteX28" fmla="*/ 187638 w 1563120"/>
                    <a:gd name="connsiteY28" fmla="*/ 1382307 h 1898072"/>
                    <a:gd name="connsiteX29" fmla="*/ 131812 w 1563120"/>
                    <a:gd name="connsiteY29" fmla="*/ 1354395 h 1898072"/>
                    <a:gd name="connsiteX30" fmla="*/ 131812 w 1563120"/>
                    <a:gd name="connsiteY30" fmla="*/ 1186918 h 1898072"/>
                    <a:gd name="connsiteX31" fmla="*/ 75987 w 1563120"/>
                    <a:gd name="connsiteY31" fmla="*/ 1103179 h 1898072"/>
                    <a:gd name="connsiteX32" fmla="*/ 103900 w 1563120"/>
                    <a:gd name="connsiteY32" fmla="*/ 991528 h 1898072"/>
                    <a:gd name="connsiteX33" fmla="*/ 187638 w 1563120"/>
                    <a:gd name="connsiteY33" fmla="*/ 963615 h 1898072"/>
                    <a:gd name="connsiteX34" fmla="*/ 438854 w 1563120"/>
                    <a:gd name="connsiteY34" fmla="*/ 1019441 h 1898072"/>
                    <a:gd name="connsiteX35" fmla="*/ 550505 w 1563120"/>
                    <a:gd name="connsiteY35" fmla="*/ 879876 h 1898072"/>
                    <a:gd name="connsiteX36" fmla="*/ 494680 w 1563120"/>
                    <a:gd name="connsiteY36" fmla="*/ 768225 h 1898072"/>
                    <a:gd name="connsiteX37" fmla="*/ 438854 w 1563120"/>
                    <a:gd name="connsiteY37" fmla="*/ 768225 h 1898072"/>
                    <a:gd name="connsiteX38" fmla="*/ 466767 w 1563120"/>
                    <a:gd name="connsiteY38" fmla="*/ 684487 h 1898072"/>
                    <a:gd name="connsiteX39" fmla="*/ 550505 w 1563120"/>
                    <a:gd name="connsiteY39" fmla="*/ 684487 h 1898072"/>
                    <a:gd name="connsiteX40" fmla="*/ 410941 w 1563120"/>
                    <a:gd name="connsiteY40" fmla="*/ 628661 h 1898072"/>
                    <a:gd name="connsiteX41" fmla="*/ 355115 w 1563120"/>
                    <a:gd name="connsiteY41" fmla="*/ 517010 h 1898072"/>
                    <a:gd name="connsiteX42" fmla="*/ 360698 w 1563120"/>
                    <a:gd name="connsiteY42" fmla="*/ 466766 h 1898072"/>
                    <a:gd name="connsiteX43" fmla="*/ 438854 w 1563120"/>
                    <a:gd name="connsiteY43" fmla="*/ 327202 h 1898072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563120" h="1898072">
                      <a:moveTo>
                        <a:pt x="578418" y="706817"/>
                      </a:moveTo>
                      <a:lnTo>
                        <a:pt x="634244" y="874294"/>
                      </a:lnTo>
                      <a:lnTo>
                        <a:pt x="717983" y="846381"/>
                      </a:lnTo>
                      <a:lnTo>
                        <a:pt x="745895" y="790555"/>
                      </a:lnTo>
                      <a:lnTo>
                        <a:pt x="717983" y="734730"/>
                      </a:lnTo>
                      <a:lnTo>
                        <a:pt x="578418" y="706817"/>
                      </a:lnTo>
                      <a:moveTo>
                        <a:pt x="550505" y="355115"/>
                      </a:moveTo>
                      <a:lnTo>
                        <a:pt x="606331" y="271376"/>
                      </a:lnTo>
                      <a:lnTo>
                        <a:pt x="717983" y="215551"/>
                      </a:lnTo>
                      <a:lnTo>
                        <a:pt x="829634" y="75987"/>
                      </a:lnTo>
                      <a:lnTo>
                        <a:pt x="941285" y="159725"/>
                      </a:lnTo>
                      <a:lnTo>
                        <a:pt x="885460" y="215551"/>
                      </a:lnTo>
                      <a:lnTo>
                        <a:pt x="885460" y="293707"/>
                      </a:lnTo>
                      <a:lnTo>
                        <a:pt x="1527456" y="517010"/>
                      </a:lnTo>
                      <a:lnTo>
                        <a:pt x="1443717" y="712399"/>
                      </a:lnTo>
                      <a:lnTo>
                        <a:pt x="1332066" y="796138"/>
                      </a:lnTo>
                      <a:lnTo>
                        <a:pt x="1276240" y="963615"/>
                      </a:lnTo>
                      <a:lnTo>
                        <a:pt x="1164588" y="1103179"/>
                      </a:lnTo>
                      <a:lnTo>
                        <a:pt x="969198" y="1186918"/>
                      </a:lnTo>
                      <a:lnTo>
                        <a:pt x="1025024" y="1214830"/>
                      </a:lnTo>
                      <a:lnTo>
                        <a:pt x="941285" y="1382307"/>
                      </a:lnTo>
                      <a:lnTo>
                        <a:pt x="857547" y="1438133"/>
                      </a:lnTo>
                      <a:lnTo>
                        <a:pt x="885460" y="1577697"/>
                      </a:lnTo>
                      <a:lnTo>
                        <a:pt x="801721" y="1773087"/>
                      </a:lnTo>
                      <a:lnTo>
                        <a:pt x="690070" y="1828913"/>
                      </a:lnTo>
                      <a:lnTo>
                        <a:pt x="578418" y="1801000"/>
                      </a:lnTo>
                      <a:lnTo>
                        <a:pt x="550505" y="1717262"/>
                      </a:lnTo>
                      <a:lnTo>
                        <a:pt x="215551" y="1549785"/>
                      </a:lnTo>
                      <a:lnTo>
                        <a:pt x="187638" y="1382307"/>
                      </a:lnTo>
                      <a:lnTo>
                        <a:pt x="131812" y="1354395"/>
                      </a:lnTo>
                      <a:lnTo>
                        <a:pt x="131812" y="1186918"/>
                      </a:lnTo>
                      <a:lnTo>
                        <a:pt x="75987" y="1103179"/>
                      </a:lnTo>
                      <a:lnTo>
                        <a:pt x="103900" y="991528"/>
                      </a:lnTo>
                      <a:lnTo>
                        <a:pt x="187638" y="963615"/>
                      </a:lnTo>
                      <a:lnTo>
                        <a:pt x="438854" y="1019441"/>
                      </a:lnTo>
                      <a:lnTo>
                        <a:pt x="550505" y="879876"/>
                      </a:lnTo>
                      <a:lnTo>
                        <a:pt x="494680" y="768225"/>
                      </a:lnTo>
                      <a:lnTo>
                        <a:pt x="438854" y="768225"/>
                      </a:lnTo>
                      <a:lnTo>
                        <a:pt x="466767" y="684487"/>
                      </a:lnTo>
                      <a:lnTo>
                        <a:pt x="550505" y="684487"/>
                      </a:lnTo>
                      <a:lnTo>
                        <a:pt x="410941" y="628661"/>
                      </a:lnTo>
                      <a:lnTo>
                        <a:pt x="355115" y="517010"/>
                      </a:lnTo>
                      <a:lnTo>
                        <a:pt x="360698" y="466766"/>
                      </a:lnTo>
                      <a:lnTo>
                        <a:pt x="438854" y="327202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66" name="Полилиния: фигура 28">
                  <a:extLst>
                    <a:ext uri="{FF2B5EF4-FFF2-40B4-BE49-F238E27FC236}">
                      <a16:creationId xmlns:a16="http://schemas.microsoft.com/office/drawing/2014/main" id="{00AEA202-E77D-46ED-AEDF-EE793BDD97C0}"/>
                    </a:ext>
                  </a:extLst>
                </p:cNvPr>
                <p:cNvSpPr/>
                <p:nvPr/>
              </p:nvSpPr>
              <p:spPr>
                <a:xfrm>
                  <a:off x="7201286" y="2775776"/>
                  <a:ext cx="1172340" cy="1451467"/>
                </a:xfrm>
                <a:custGeom>
                  <a:gdLst>
                    <a:gd name="connsiteX0" fmla="*/ 410941 w 1172340"/>
                    <a:gd name="connsiteY0" fmla="*/ 159725 h 1451467"/>
                    <a:gd name="connsiteX1" fmla="*/ 466767 w 1172340"/>
                    <a:gd name="connsiteY1" fmla="*/ 75987 h 1451467"/>
                    <a:gd name="connsiteX2" fmla="*/ 578418 w 1172340"/>
                    <a:gd name="connsiteY2" fmla="*/ 131812 h 1451467"/>
                    <a:gd name="connsiteX3" fmla="*/ 656574 w 1172340"/>
                    <a:gd name="connsiteY3" fmla="*/ 103899 h 1451467"/>
                    <a:gd name="connsiteX4" fmla="*/ 634244 w 1172340"/>
                    <a:gd name="connsiteY4" fmla="*/ 321620 h 1451467"/>
                    <a:gd name="connsiteX5" fmla="*/ 690070 w 1172340"/>
                    <a:gd name="connsiteY5" fmla="*/ 321620 h 1451467"/>
                    <a:gd name="connsiteX6" fmla="*/ 717983 w 1172340"/>
                    <a:gd name="connsiteY6" fmla="*/ 209968 h 1451467"/>
                    <a:gd name="connsiteX7" fmla="*/ 941285 w 1172340"/>
                    <a:gd name="connsiteY7" fmla="*/ 293707 h 1451467"/>
                    <a:gd name="connsiteX8" fmla="*/ 913373 w 1172340"/>
                    <a:gd name="connsiteY8" fmla="*/ 349533 h 1451467"/>
                    <a:gd name="connsiteX9" fmla="*/ 969198 w 1172340"/>
                    <a:gd name="connsiteY9" fmla="*/ 628661 h 1451467"/>
                    <a:gd name="connsiteX10" fmla="*/ 1136676 w 1172340"/>
                    <a:gd name="connsiteY10" fmla="*/ 717982 h 1451467"/>
                    <a:gd name="connsiteX11" fmla="*/ 946868 w 1172340"/>
                    <a:gd name="connsiteY11" fmla="*/ 991528 h 1451467"/>
                    <a:gd name="connsiteX12" fmla="*/ 913373 w 1172340"/>
                    <a:gd name="connsiteY12" fmla="*/ 963615 h 1451467"/>
                    <a:gd name="connsiteX13" fmla="*/ 997111 w 1172340"/>
                    <a:gd name="connsiteY13" fmla="*/ 824051 h 1451467"/>
                    <a:gd name="connsiteX14" fmla="*/ 941285 w 1172340"/>
                    <a:gd name="connsiteY14" fmla="*/ 796138 h 1451467"/>
                    <a:gd name="connsiteX15" fmla="*/ 885460 w 1172340"/>
                    <a:gd name="connsiteY15" fmla="*/ 963615 h 1451467"/>
                    <a:gd name="connsiteX16" fmla="*/ 773808 w 1172340"/>
                    <a:gd name="connsiteY16" fmla="*/ 879876 h 1451467"/>
                    <a:gd name="connsiteX17" fmla="*/ 745895 w 1172340"/>
                    <a:gd name="connsiteY17" fmla="*/ 935702 h 1451467"/>
                    <a:gd name="connsiteX18" fmla="*/ 690070 w 1172340"/>
                    <a:gd name="connsiteY18" fmla="*/ 935702 h 1451467"/>
                    <a:gd name="connsiteX19" fmla="*/ 634244 w 1172340"/>
                    <a:gd name="connsiteY19" fmla="*/ 1047353 h 1451467"/>
                    <a:gd name="connsiteX20" fmla="*/ 801721 w 1172340"/>
                    <a:gd name="connsiteY20" fmla="*/ 1047353 h 1451467"/>
                    <a:gd name="connsiteX21" fmla="*/ 717983 w 1172340"/>
                    <a:gd name="connsiteY21" fmla="*/ 1159005 h 1451467"/>
                    <a:gd name="connsiteX22" fmla="*/ 829634 w 1172340"/>
                    <a:gd name="connsiteY22" fmla="*/ 1298569 h 1451467"/>
                    <a:gd name="connsiteX23" fmla="*/ 745895 w 1172340"/>
                    <a:gd name="connsiteY23" fmla="*/ 1298569 h 1451467"/>
                    <a:gd name="connsiteX24" fmla="*/ 662157 w 1172340"/>
                    <a:gd name="connsiteY24" fmla="*/ 1410220 h 1451467"/>
                    <a:gd name="connsiteX25" fmla="*/ 466767 w 1172340"/>
                    <a:gd name="connsiteY25" fmla="*/ 1298569 h 1451467"/>
                    <a:gd name="connsiteX26" fmla="*/ 494680 w 1172340"/>
                    <a:gd name="connsiteY26" fmla="*/ 1270656 h 1451467"/>
                    <a:gd name="connsiteX27" fmla="*/ 466767 w 1172340"/>
                    <a:gd name="connsiteY27" fmla="*/ 1186918 h 1451467"/>
                    <a:gd name="connsiteX28" fmla="*/ 494680 w 1172340"/>
                    <a:gd name="connsiteY28" fmla="*/ 1075266 h 1451467"/>
                    <a:gd name="connsiteX29" fmla="*/ 327202 w 1172340"/>
                    <a:gd name="connsiteY29" fmla="*/ 907789 h 1451467"/>
                    <a:gd name="connsiteX30" fmla="*/ 271377 w 1172340"/>
                    <a:gd name="connsiteY30" fmla="*/ 907789 h 1451467"/>
                    <a:gd name="connsiteX31" fmla="*/ 271377 w 1172340"/>
                    <a:gd name="connsiteY31" fmla="*/ 717982 h 1451467"/>
                    <a:gd name="connsiteX32" fmla="*/ 131812 w 1172340"/>
                    <a:gd name="connsiteY32" fmla="*/ 690069 h 1451467"/>
                    <a:gd name="connsiteX33" fmla="*/ 103900 w 1172340"/>
                    <a:gd name="connsiteY33" fmla="*/ 578418 h 1451467"/>
                    <a:gd name="connsiteX34" fmla="*/ 75987 w 1172340"/>
                    <a:gd name="connsiteY34" fmla="*/ 578418 h 1451467"/>
                    <a:gd name="connsiteX35" fmla="*/ 103900 w 1172340"/>
                    <a:gd name="connsiteY35" fmla="*/ 522592 h 1451467"/>
                    <a:gd name="connsiteX36" fmla="*/ 103900 w 1172340"/>
                    <a:gd name="connsiteY36" fmla="*/ 410941 h 1451467"/>
                    <a:gd name="connsiteX37" fmla="*/ 215551 w 1172340"/>
                    <a:gd name="connsiteY37" fmla="*/ 249046 h 1451467"/>
                    <a:gd name="connsiteX38" fmla="*/ 187638 w 1172340"/>
                    <a:gd name="connsiteY38" fmla="*/ 221133 h 1451467"/>
                    <a:gd name="connsiteX39" fmla="*/ 299290 w 1172340"/>
                    <a:gd name="connsiteY39" fmla="*/ 159725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172340" h="1451467">
                      <a:moveTo>
                        <a:pt x="410941" y="159725"/>
                      </a:moveTo>
                      <a:lnTo>
                        <a:pt x="466767" y="75987"/>
                      </a:lnTo>
                      <a:lnTo>
                        <a:pt x="578418" y="131812"/>
                      </a:lnTo>
                      <a:lnTo>
                        <a:pt x="656574" y="103899"/>
                      </a:lnTo>
                      <a:lnTo>
                        <a:pt x="634244" y="321620"/>
                      </a:lnTo>
                      <a:lnTo>
                        <a:pt x="690070" y="321620"/>
                      </a:lnTo>
                      <a:lnTo>
                        <a:pt x="717983" y="209968"/>
                      </a:lnTo>
                      <a:lnTo>
                        <a:pt x="941285" y="293707"/>
                      </a:lnTo>
                      <a:lnTo>
                        <a:pt x="913373" y="349533"/>
                      </a:lnTo>
                      <a:lnTo>
                        <a:pt x="969198" y="628661"/>
                      </a:lnTo>
                      <a:lnTo>
                        <a:pt x="1136676" y="717982"/>
                      </a:lnTo>
                      <a:lnTo>
                        <a:pt x="946868" y="991528"/>
                      </a:lnTo>
                      <a:lnTo>
                        <a:pt x="913373" y="963615"/>
                      </a:lnTo>
                      <a:lnTo>
                        <a:pt x="997111" y="824051"/>
                      </a:lnTo>
                      <a:lnTo>
                        <a:pt x="941285" y="796138"/>
                      </a:lnTo>
                      <a:lnTo>
                        <a:pt x="885460" y="963615"/>
                      </a:lnTo>
                      <a:lnTo>
                        <a:pt x="773808" y="879876"/>
                      </a:lnTo>
                      <a:lnTo>
                        <a:pt x="745895" y="935702"/>
                      </a:lnTo>
                      <a:lnTo>
                        <a:pt x="690070" y="935702"/>
                      </a:lnTo>
                      <a:lnTo>
                        <a:pt x="634244" y="1047353"/>
                      </a:lnTo>
                      <a:lnTo>
                        <a:pt x="801721" y="1047353"/>
                      </a:lnTo>
                      <a:lnTo>
                        <a:pt x="717983" y="1159005"/>
                      </a:lnTo>
                      <a:lnTo>
                        <a:pt x="829634" y="1298569"/>
                      </a:lnTo>
                      <a:lnTo>
                        <a:pt x="745895" y="1298569"/>
                      </a:lnTo>
                      <a:lnTo>
                        <a:pt x="662157" y="1410220"/>
                      </a:lnTo>
                      <a:lnTo>
                        <a:pt x="466767" y="1298569"/>
                      </a:lnTo>
                      <a:lnTo>
                        <a:pt x="494680" y="1270656"/>
                      </a:lnTo>
                      <a:lnTo>
                        <a:pt x="466767" y="1186918"/>
                      </a:lnTo>
                      <a:lnTo>
                        <a:pt x="494680" y="1075266"/>
                      </a:lnTo>
                      <a:lnTo>
                        <a:pt x="327202" y="907789"/>
                      </a:lnTo>
                      <a:lnTo>
                        <a:pt x="271377" y="907789"/>
                      </a:lnTo>
                      <a:lnTo>
                        <a:pt x="271377" y="717982"/>
                      </a:lnTo>
                      <a:lnTo>
                        <a:pt x="131812" y="690069"/>
                      </a:lnTo>
                      <a:lnTo>
                        <a:pt x="103900" y="578418"/>
                      </a:lnTo>
                      <a:lnTo>
                        <a:pt x="75987" y="578418"/>
                      </a:lnTo>
                      <a:lnTo>
                        <a:pt x="103900" y="522592"/>
                      </a:lnTo>
                      <a:lnTo>
                        <a:pt x="103900" y="410941"/>
                      </a:lnTo>
                      <a:lnTo>
                        <a:pt x="215551" y="249046"/>
                      </a:lnTo>
                      <a:lnTo>
                        <a:pt x="187638" y="221133"/>
                      </a:lnTo>
                      <a:lnTo>
                        <a:pt x="299290" y="159725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267" name="Полилиния: фигура 29">
                  <a:extLst>
                    <a:ext uri="{FF2B5EF4-FFF2-40B4-BE49-F238E27FC236}">
                      <a16:creationId xmlns:a16="http://schemas.microsoft.com/office/drawing/2014/main" id="{E8913AB4-AE10-4C5B-800E-FAD053BBF0E6}"/>
                    </a:ext>
                  </a:extLst>
                </p:cNvPr>
                <p:cNvSpPr/>
                <p:nvPr/>
              </p:nvSpPr>
              <p:spPr>
                <a:xfrm>
                  <a:off x="4912431" y="2178441"/>
                  <a:ext cx="1618946" cy="1451467"/>
                </a:xfrm>
                <a:custGeom>
                  <a:gdLst>
                    <a:gd name="connsiteX0" fmla="*/ 187638 w 1618946"/>
                    <a:gd name="connsiteY0" fmla="*/ 745895 h 1451467"/>
                    <a:gd name="connsiteX1" fmla="*/ 383028 w 1618946"/>
                    <a:gd name="connsiteY1" fmla="*/ 662156 h 1451467"/>
                    <a:gd name="connsiteX2" fmla="*/ 494680 w 1618946"/>
                    <a:gd name="connsiteY2" fmla="*/ 522592 h 1451467"/>
                    <a:gd name="connsiteX3" fmla="*/ 550505 w 1618946"/>
                    <a:gd name="connsiteY3" fmla="*/ 355115 h 1451467"/>
                    <a:gd name="connsiteX4" fmla="*/ 662157 w 1618946"/>
                    <a:gd name="connsiteY4" fmla="*/ 271376 h 1451467"/>
                    <a:gd name="connsiteX5" fmla="*/ 745895 w 1618946"/>
                    <a:gd name="connsiteY5" fmla="*/ 75987 h 1451467"/>
                    <a:gd name="connsiteX6" fmla="*/ 773808 w 1618946"/>
                    <a:gd name="connsiteY6" fmla="*/ 137395 h 1451467"/>
                    <a:gd name="connsiteX7" fmla="*/ 941285 w 1618946"/>
                    <a:gd name="connsiteY7" fmla="*/ 109482 h 1451467"/>
                    <a:gd name="connsiteX8" fmla="*/ 969198 w 1618946"/>
                    <a:gd name="connsiteY8" fmla="*/ 249046 h 1451467"/>
                    <a:gd name="connsiteX9" fmla="*/ 1052937 w 1618946"/>
                    <a:gd name="connsiteY9" fmla="*/ 276959 h 1451467"/>
                    <a:gd name="connsiteX10" fmla="*/ 1192501 w 1618946"/>
                    <a:gd name="connsiteY10" fmla="*/ 193221 h 1451467"/>
                    <a:gd name="connsiteX11" fmla="*/ 1276240 w 1618946"/>
                    <a:gd name="connsiteY11" fmla="*/ 249046 h 1451467"/>
                    <a:gd name="connsiteX12" fmla="*/ 1387891 w 1618946"/>
                    <a:gd name="connsiteY12" fmla="*/ 221133 h 1451467"/>
                    <a:gd name="connsiteX13" fmla="*/ 1415804 w 1618946"/>
                    <a:gd name="connsiteY13" fmla="*/ 276959 h 1451467"/>
                    <a:gd name="connsiteX14" fmla="*/ 1387891 w 1618946"/>
                    <a:gd name="connsiteY14" fmla="*/ 388611 h 1451467"/>
                    <a:gd name="connsiteX15" fmla="*/ 1499543 w 1618946"/>
                    <a:gd name="connsiteY15" fmla="*/ 388611 h 1451467"/>
                    <a:gd name="connsiteX16" fmla="*/ 1527455 w 1618946"/>
                    <a:gd name="connsiteY16" fmla="*/ 556088 h 1451467"/>
                    <a:gd name="connsiteX17" fmla="*/ 1583281 w 1618946"/>
                    <a:gd name="connsiteY17" fmla="*/ 623078 h 1451467"/>
                    <a:gd name="connsiteX18" fmla="*/ 1471630 w 1618946"/>
                    <a:gd name="connsiteY18" fmla="*/ 695652 h 1451467"/>
                    <a:gd name="connsiteX19" fmla="*/ 1499543 w 1618946"/>
                    <a:gd name="connsiteY19" fmla="*/ 751477 h 1451467"/>
                    <a:gd name="connsiteX20" fmla="*/ 1443717 w 1618946"/>
                    <a:gd name="connsiteY20" fmla="*/ 807303 h 1451467"/>
                    <a:gd name="connsiteX21" fmla="*/ 1471630 w 1618946"/>
                    <a:gd name="connsiteY21" fmla="*/ 918954 h 1451467"/>
                    <a:gd name="connsiteX22" fmla="*/ 1387891 w 1618946"/>
                    <a:gd name="connsiteY22" fmla="*/ 1030606 h 1451467"/>
                    <a:gd name="connsiteX23" fmla="*/ 1276240 w 1618946"/>
                    <a:gd name="connsiteY23" fmla="*/ 1030606 h 1451467"/>
                    <a:gd name="connsiteX24" fmla="*/ 1108763 w 1618946"/>
                    <a:gd name="connsiteY24" fmla="*/ 1170170 h 1451467"/>
                    <a:gd name="connsiteX25" fmla="*/ 1080850 w 1618946"/>
                    <a:gd name="connsiteY25" fmla="*/ 1225996 h 1451467"/>
                    <a:gd name="connsiteX26" fmla="*/ 1136676 w 1618946"/>
                    <a:gd name="connsiteY26" fmla="*/ 1281821 h 1451467"/>
                    <a:gd name="connsiteX27" fmla="*/ 1058519 w 1618946"/>
                    <a:gd name="connsiteY27" fmla="*/ 1393473 h 1451467"/>
                    <a:gd name="connsiteX28" fmla="*/ 1025024 w 1618946"/>
                    <a:gd name="connsiteY28" fmla="*/ 1309734 h 1451467"/>
                    <a:gd name="connsiteX29" fmla="*/ 969198 w 1618946"/>
                    <a:gd name="connsiteY29" fmla="*/ 1393473 h 1451467"/>
                    <a:gd name="connsiteX30" fmla="*/ 997111 w 1618946"/>
                    <a:gd name="connsiteY30" fmla="*/ 1421386 h 1451467"/>
                    <a:gd name="connsiteX31" fmla="*/ 941285 w 1618946"/>
                    <a:gd name="connsiteY31" fmla="*/ 1421386 h 1451467"/>
                    <a:gd name="connsiteX32" fmla="*/ 913373 w 1618946"/>
                    <a:gd name="connsiteY32" fmla="*/ 1309734 h 1451467"/>
                    <a:gd name="connsiteX33" fmla="*/ 829634 w 1618946"/>
                    <a:gd name="connsiteY33" fmla="*/ 1365560 h 1451467"/>
                    <a:gd name="connsiteX34" fmla="*/ 773808 w 1618946"/>
                    <a:gd name="connsiteY34" fmla="*/ 1337647 h 1451467"/>
                    <a:gd name="connsiteX35" fmla="*/ 634244 w 1618946"/>
                    <a:gd name="connsiteY35" fmla="*/ 1365560 h 1451467"/>
                    <a:gd name="connsiteX36" fmla="*/ 187638 w 1618946"/>
                    <a:gd name="connsiteY36" fmla="*/ 1114344 h 1451467"/>
                    <a:gd name="connsiteX37" fmla="*/ 103900 w 1618946"/>
                    <a:gd name="connsiteY37" fmla="*/ 1142257 h 1451467"/>
                    <a:gd name="connsiteX38" fmla="*/ 75987 w 1618946"/>
                    <a:gd name="connsiteY38" fmla="*/ 1002693 h 1451467"/>
                    <a:gd name="connsiteX39" fmla="*/ 159725 w 1618946"/>
                    <a:gd name="connsiteY39" fmla="*/ 946867 h 1451467"/>
                    <a:gd name="connsiteX40" fmla="*/ 243464 w 1618946"/>
                    <a:gd name="connsiteY40" fmla="*/ 779390 h 1451467"/>
                    <a:gd name="connsiteX41" fmla="*/ 187638 w 1618946"/>
                    <a:gd name="connsiteY41" fmla="*/ 745895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618946" h="1451467">
                      <a:moveTo>
                        <a:pt x="187638" y="745895"/>
                      </a:moveTo>
                      <a:lnTo>
                        <a:pt x="383028" y="662156"/>
                      </a:lnTo>
                      <a:lnTo>
                        <a:pt x="494680" y="522592"/>
                      </a:lnTo>
                      <a:lnTo>
                        <a:pt x="550505" y="355115"/>
                      </a:lnTo>
                      <a:lnTo>
                        <a:pt x="662157" y="271376"/>
                      </a:lnTo>
                      <a:lnTo>
                        <a:pt x="745895" y="75987"/>
                      </a:lnTo>
                      <a:lnTo>
                        <a:pt x="773808" y="137395"/>
                      </a:lnTo>
                      <a:lnTo>
                        <a:pt x="941285" y="109482"/>
                      </a:lnTo>
                      <a:lnTo>
                        <a:pt x="969198" y="249046"/>
                      </a:lnTo>
                      <a:lnTo>
                        <a:pt x="1052937" y="276959"/>
                      </a:lnTo>
                      <a:lnTo>
                        <a:pt x="1192501" y="193221"/>
                      </a:lnTo>
                      <a:lnTo>
                        <a:pt x="1276240" y="249046"/>
                      </a:lnTo>
                      <a:lnTo>
                        <a:pt x="1387891" y="221133"/>
                      </a:lnTo>
                      <a:lnTo>
                        <a:pt x="1415804" y="276959"/>
                      </a:lnTo>
                      <a:lnTo>
                        <a:pt x="1387891" y="388611"/>
                      </a:lnTo>
                      <a:lnTo>
                        <a:pt x="1499543" y="388611"/>
                      </a:lnTo>
                      <a:lnTo>
                        <a:pt x="1527455" y="556088"/>
                      </a:lnTo>
                      <a:lnTo>
                        <a:pt x="1583281" y="623078"/>
                      </a:lnTo>
                      <a:lnTo>
                        <a:pt x="1471630" y="695652"/>
                      </a:lnTo>
                      <a:lnTo>
                        <a:pt x="1499543" y="751477"/>
                      </a:lnTo>
                      <a:lnTo>
                        <a:pt x="1443717" y="807303"/>
                      </a:lnTo>
                      <a:lnTo>
                        <a:pt x="1471630" y="918954"/>
                      </a:lnTo>
                      <a:lnTo>
                        <a:pt x="1387891" y="1030606"/>
                      </a:lnTo>
                      <a:lnTo>
                        <a:pt x="1276240" y="1030606"/>
                      </a:lnTo>
                      <a:lnTo>
                        <a:pt x="1108763" y="1170170"/>
                      </a:lnTo>
                      <a:lnTo>
                        <a:pt x="1080850" y="1225996"/>
                      </a:lnTo>
                      <a:lnTo>
                        <a:pt x="1136676" y="1281821"/>
                      </a:lnTo>
                      <a:lnTo>
                        <a:pt x="1058519" y="1393473"/>
                      </a:lnTo>
                      <a:lnTo>
                        <a:pt x="1025024" y="1309734"/>
                      </a:lnTo>
                      <a:lnTo>
                        <a:pt x="969198" y="1393473"/>
                      </a:lnTo>
                      <a:lnTo>
                        <a:pt x="997111" y="1421386"/>
                      </a:lnTo>
                      <a:lnTo>
                        <a:pt x="941285" y="1421386"/>
                      </a:lnTo>
                      <a:lnTo>
                        <a:pt x="913373" y="1309734"/>
                      </a:lnTo>
                      <a:lnTo>
                        <a:pt x="829634" y="1365560"/>
                      </a:lnTo>
                      <a:lnTo>
                        <a:pt x="773808" y="1337647"/>
                      </a:lnTo>
                      <a:lnTo>
                        <a:pt x="634244" y="1365560"/>
                      </a:lnTo>
                      <a:lnTo>
                        <a:pt x="187638" y="1114344"/>
                      </a:lnTo>
                      <a:lnTo>
                        <a:pt x="103900" y="1142257"/>
                      </a:lnTo>
                      <a:lnTo>
                        <a:pt x="75987" y="1002693"/>
                      </a:lnTo>
                      <a:lnTo>
                        <a:pt x="159725" y="946867"/>
                      </a:lnTo>
                      <a:lnTo>
                        <a:pt x="243464" y="779390"/>
                      </a:lnTo>
                      <a:lnTo>
                        <a:pt x="187638" y="745895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</p:grpSp>
          <p:grpSp>
            <p:nvGrpSpPr>
              <p:cNvPr id="215" name="Группа 214">
                <a:extLst>
                  <a:ext uri="{FF2B5EF4-FFF2-40B4-BE49-F238E27FC236}">
                    <a16:creationId xmlns:a16="http://schemas.microsoft.com/office/drawing/2014/main" id="{170FE0FC-3397-47B1-AC06-BD96F52B416A}"/>
                  </a:ext>
                </a:extLst>
              </p:cNvPr>
              <p:cNvGrpSpPr/>
              <p:nvPr/>
            </p:nvGrpSpPr>
            <p:grpSpPr>
              <a:xfrm>
                <a:off x="3694384" y="701768"/>
                <a:ext cx="5767843" cy="5174789"/>
                <a:chOff x="3694384" y="701768"/>
                <a:chExt cx="5767843" cy="5174789"/>
              </a:xfrm>
            </p:grpSpPr>
            <p:sp>
              <p:nvSpPr>
                <p:cNvPr id="216" name="TextBox 215">
                  <a:extLst>
                    <a:ext uri="{FF2B5EF4-FFF2-40B4-BE49-F238E27FC236}">
                      <a16:creationId xmlns:a16="http://schemas.microsoft.com/office/drawing/2014/main" id="{14473835-92F6-480C-A4A4-C3A6858BCFFC}"/>
                    </a:ext>
                  </a:extLst>
                </p:cNvPr>
                <p:cNvSpPr txBox="1"/>
                <p:nvPr/>
              </p:nvSpPr>
              <p:spPr>
                <a:xfrm>
                  <a:off x="3842051" y="5237997"/>
                  <a:ext cx="88371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err="1"/>
                    <a:t>Алатырский</a:t>
                  </a:r>
                  <a:endParaRPr lang="en-US" sz="800"/>
                </a:p>
              </p:txBody>
            </p:sp>
            <p:sp>
              <p:nvSpPr>
                <p:cNvPr id="217" name="TextBox 216">
                  <a:extLst>
                    <a:ext uri="{FF2B5EF4-FFF2-40B4-BE49-F238E27FC236}">
                      <a16:creationId xmlns:a16="http://schemas.microsoft.com/office/drawing/2014/main" id="{80B2756B-953F-4574-AB3A-0B0174CF5A95}"/>
                    </a:ext>
                  </a:extLst>
                </p:cNvPr>
                <p:cNvSpPr txBox="1"/>
                <p:nvPr/>
              </p:nvSpPr>
              <p:spPr>
                <a:xfrm>
                  <a:off x="4257975" y="1533744"/>
                  <a:ext cx="126526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Красночетайский</a:t>
                  </a:r>
                  <a:endParaRPr lang="en-US" sz="800"/>
                </a:p>
              </p:txBody>
            </p:sp>
            <p:sp>
              <p:nvSpPr>
                <p:cNvPr id="218" name="TextBox 217">
                  <a:extLst>
                    <a:ext uri="{FF2B5EF4-FFF2-40B4-BE49-F238E27FC236}">
                      <a16:creationId xmlns:a16="http://schemas.microsoft.com/office/drawing/2014/main" id="{D588924C-672D-4026-921C-4119B7B05A6A}"/>
                    </a:ext>
                  </a:extLst>
                </p:cNvPr>
                <p:cNvSpPr txBox="1"/>
                <p:nvPr/>
              </p:nvSpPr>
              <p:spPr>
                <a:xfrm>
                  <a:off x="4288243" y="2759028"/>
                  <a:ext cx="110033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Шумерлинский</a:t>
                  </a:r>
                  <a:endParaRPr lang="en-US" sz="800"/>
                </a:p>
              </p:txBody>
            </p:sp>
            <p:sp>
              <p:nvSpPr>
                <p:cNvPr id="219" name="TextBox 218">
                  <a:extLst>
                    <a:ext uri="{FF2B5EF4-FFF2-40B4-BE49-F238E27FC236}">
                      <a16:creationId xmlns:a16="http://schemas.microsoft.com/office/drawing/2014/main" id="{156958D7-237A-40B0-8086-7417E443FB47}"/>
                    </a:ext>
                  </a:extLst>
                </p:cNvPr>
                <p:cNvSpPr txBox="1"/>
                <p:nvPr/>
              </p:nvSpPr>
              <p:spPr>
                <a:xfrm>
                  <a:off x="4804096" y="5687506"/>
                  <a:ext cx="1134800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err="1"/>
                    <a:t>Шемуршинский</a:t>
                  </a:r>
                  <a:endParaRPr lang="en-US" sz="800"/>
                </a:p>
              </p:txBody>
            </p:sp>
            <p:sp>
              <p:nvSpPr>
                <p:cNvPr id="220" name="TextBox 219">
                  <a:extLst>
                    <a:ext uri="{FF2B5EF4-FFF2-40B4-BE49-F238E27FC236}">
                      <a16:creationId xmlns:a16="http://schemas.microsoft.com/office/drawing/2014/main" id="{E19FE5BE-1164-48CE-9236-BF201A22E142}"/>
                    </a:ext>
                  </a:extLst>
                </p:cNvPr>
                <p:cNvSpPr txBox="1"/>
                <p:nvPr/>
              </p:nvSpPr>
              <p:spPr>
                <a:xfrm>
                  <a:off x="5225321" y="4975397"/>
                  <a:ext cx="962488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Батыревский</a:t>
                  </a:r>
                  <a:endParaRPr lang="en-US" sz="800"/>
                </a:p>
              </p:txBody>
            </p:sp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F8417720-0689-475E-98E2-97720A84FCDC}"/>
                    </a:ext>
                  </a:extLst>
                </p:cNvPr>
                <p:cNvSpPr txBox="1"/>
                <p:nvPr/>
              </p:nvSpPr>
              <p:spPr>
                <a:xfrm>
                  <a:off x="5744146" y="4406420"/>
                  <a:ext cx="1149569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Комсомольский</a:t>
                  </a:r>
                  <a:endParaRPr lang="en-US" sz="800"/>
                </a:p>
              </p:txBody>
            </p:sp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C1F90F9D-A97B-449D-A1D2-0344D578B85B}"/>
                    </a:ext>
                  </a:extLst>
                </p:cNvPr>
                <p:cNvSpPr txBox="1"/>
                <p:nvPr/>
              </p:nvSpPr>
              <p:spPr>
                <a:xfrm>
                  <a:off x="6621425" y="4955382"/>
                  <a:ext cx="84925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Яльчикский</a:t>
                  </a:r>
                  <a:endParaRPr lang="en-US" sz="800"/>
                </a:p>
              </p:txBody>
            </p:sp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FF13D807-2131-4855-A37E-05FF24E3907E}"/>
                    </a:ext>
                  </a:extLst>
                </p:cNvPr>
                <p:cNvSpPr txBox="1"/>
                <p:nvPr/>
              </p:nvSpPr>
              <p:spPr>
                <a:xfrm>
                  <a:off x="6627440" y="4106239"/>
                  <a:ext cx="925562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Янтиковский</a:t>
                  </a:r>
                  <a:endParaRPr lang="en-US" sz="800"/>
                </a:p>
              </p:txBody>
            </p:sp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FD53AC08-FB95-411F-9402-906B834D6A3E}"/>
                    </a:ext>
                  </a:extLst>
                </p:cNvPr>
                <p:cNvSpPr txBox="1"/>
                <p:nvPr/>
              </p:nvSpPr>
              <p:spPr>
                <a:xfrm>
                  <a:off x="7426334" y="3244999"/>
                  <a:ext cx="80002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Урмарский</a:t>
                  </a:r>
                  <a:endParaRPr lang="en-US" sz="800"/>
                </a:p>
              </p:txBody>
            </p:sp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CE51AB40-1D84-4445-BAC3-343F26AF4B9C}"/>
                    </a:ext>
                  </a:extLst>
                </p:cNvPr>
                <p:cNvSpPr txBox="1"/>
                <p:nvPr/>
              </p:nvSpPr>
              <p:spPr>
                <a:xfrm>
                  <a:off x="8233916" y="3014166"/>
                  <a:ext cx="839408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Козловский</a:t>
                  </a:r>
                  <a:endParaRPr lang="en-US" sz="800"/>
                </a:p>
              </p:txBody>
            </p:sp>
            <p:sp>
              <p:nvSpPr>
                <p:cNvPr id="226" name="TextBox 225">
                  <a:extLst>
                    <a:ext uri="{FF2B5EF4-FFF2-40B4-BE49-F238E27FC236}">
                      <a16:creationId xmlns:a16="http://schemas.microsoft.com/office/drawing/2014/main" id="{11DD7B4A-C8E4-4D3C-9205-08277CB7839B}"/>
                    </a:ext>
                  </a:extLst>
                </p:cNvPr>
                <p:cNvSpPr txBox="1"/>
                <p:nvPr/>
              </p:nvSpPr>
              <p:spPr>
                <a:xfrm>
                  <a:off x="3803967" y="3445684"/>
                  <a:ext cx="71632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Порецкий</a:t>
                  </a:r>
                  <a:endParaRPr lang="en-US" sz="800"/>
                </a:p>
              </p:txBody>
            </p:sp>
            <p:sp>
              <p:nvSpPr>
                <p:cNvPr id="227" name="TextBox 226">
                  <a:extLst>
                    <a:ext uri="{FF2B5EF4-FFF2-40B4-BE49-F238E27FC236}">
                      <a16:creationId xmlns:a16="http://schemas.microsoft.com/office/drawing/2014/main" id="{31B7561A-F865-4DE9-9548-034948883B1E}"/>
                    </a:ext>
                  </a:extLst>
                </p:cNvPr>
                <p:cNvSpPr txBox="1"/>
                <p:nvPr/>
              </p:nvSpPr>
              <p:spPr>
                <a:xfrm>
                  <a:off x="5291170" y="2882676"/>
                  <a:ext cx="86156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Вурнарский</a:t>
                  </a:r>
                  <a:endParaRPr lang="en-US" sz="800"/>
                </a:p>
              </p:txBody>
            </p:sp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274855B3-F950-467B-8DC1-4701AB87FC87}"/>
                    </a:ext>
                  </a:extLst>
                </p:cNvPr>
                <p:cNvSpPr txBox="1"/>
                <p:nvPr/>
              </p:nvSpPr>
              <p:spPr>
                <a:xfrm>
                  <a:off x="6055170" y="2258093"/>
                  <a:ext cx="1309573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Красноармейский</a:t>
                  </a:r>
                  <a:endParaRPr lang="en-US" sz="800"/>
                </a:p>
              </p:txBody>
            </p:sp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1A24F9BC-FF06-4427-A4D4-5B563EA932E6}"/>
                    </a:ext>
                  </a:extLst>
                </p:cNvPr>
                <p:cNvSpPr txBox="1"/>
                <p:nvPr/>
              </p:nvSpPr>
              <p:spPr>
                <a:xfrm>
                  <a:off x="7002074" y="2559498"/>
                  <a:ext cx="873870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Цивильский</a:t>
                  </a:r>
                  <a:endParaRPr lang="en-US" sz="800"/>
                </a:p>
              </p:txBody>
            </p:sp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4CD16EDE-7012-4CF5-8A38-9E6607DD7333}"/>
                    </a:ext>
                  </a:extLst>
                </p:cNvPr>
                <p:cNvSpPr txBox="1"/>
                <p:nvPr/>
              </p:nvSpPr>
              <p:spPr>
                <a:xfrm>
                  <a:off x="6433831" y="3113676"/>
                  <a:ext cx="80494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Канашский</a:t>
                  </a:r>
                  <a:endParaRPr lang="en-US" sz="800"/>
                </a:p>
              </p:txBody>
            </p:sp>
            <p:sp>
              <p:nvSpPr>
                <p:cNvPr id="231" name="TextBox 230">
                  <a:extLst>
                    <a:ext uri="{FF2B5EF4-FFF2-40B4-BE49-F238E27FC236}">
                      <a16:creationId xmlns:a16="http://schemas.microsoft.com/office/drawing/2014/main" id="{31345420-010C-4ED7-B75B-5C40EF2650F1}"/>
                    </a:ext>
                  </a:extLst>
                </p:cNvPr>
                <p:cNvSpPr txBox="1"/>
                <p:nvPr/>
              </p:nvSpPr>
              <p:spPr>
                <a:xfrm>
                  <a:off x="5066842" y="3789168"/>
                  <a:ext cx="960025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Ибресинский</a:t>
                  </a:r>
                  <a:endParaRPr lang="en-US" sz="800"/>
                </a:p>
              </p:txBody>
            </p:sp>
            <p:sp>
              <p:nvSpPr>
                <p:cNvPr id="232" name="TextBox 231">
                  <a:extLst>
                    <a:ext uri="{FF2B5EF4-FFF2-40B4-BE49-F238E27FC236}">
                      <a16:creationId xmlns:a16="http://schemas.microsoft.com/office/drawing/2014/main" id="{5A76E3C1-31C1-452A-9DBD-D6E8F28E583F}"/>
                    </a:ext>
                  </a:extLst>
                </p:cNvPr>
                <p:cNvSpPr txBox="1"/>
                <p:nvPr/>
              </p:nvSpPr>
              <p:spPr>
                <a:xfrm>
                  <a:off x="6725941" y="1584053"/>
                  <a:ext cx="1024026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Чебоксарский</a:t>
                  </a:r>
                  <a:endParaRPr lang="en-US" sz="800"/>
                </a:p>
              </p:txBody>
            </p:sp>
            <p:sp>
              <p:nvSpPr>
                <p:cNvPr id="233" name="TextBox 232">
                  <a:extLst>
                    <a:ext uri="{FF2B5EF4-FFF2-40B4-BE49-F238E27FC236}">
                      <a16:creationId xmlns:a16="http://schemas.microsoft.com/office/drawing/2014/main" id="{186DC46F-66C2-411F-A4B2-379B68051CF9}"/>
                    </a:ext>
                  </a:extLst>
                </p:cNvPr>
                <p:cNvSpPr txBox="1"/>
                <p:nvPr/>
              </p:nvSpPr>
              <p:spPr>
                <a:xfrm>
                  <a:off x="5675430" y="1323970"/>
                  <a:ext cx="98218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Моргаушский</a:t>
                  </a:r>
                  <a:endParaRPr lang="en-US" sz="800"/>
                </a:p>
              </p:txBody>
            </p:sp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644648FA-80B2-4890-812B-00FA1E311B28}"/>
                    </a:ext>
                  </a:extLst>
                </p:cNvPr>
                <p:cNvSpPr txBox="1"/>
                <p:nvPr/>
              </p:nvSpPr>
              <p:spPr>
                <a:xfrm>
                  <a:off x="5259480" y="705111"/>
                  <a:ext cx="792636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Ядринский</a:t>
                  </a:r>
                  <a:endParaRPr lang="en-US" sz="800"/>
                </a:p>
              </p:txBody>
            </p:sp>
            <p:sp>
              <p:nvSpPr>
                <p:cNvPr id="235" name="TextBox 234">
                  <a:extLst>
                    <a:ext uri="{FF2B5EF4-FFF2-40B4-BE49-F238E27FC236}">
                      <a16:creationId xmlns:a16="http://schemas.microsoft.com/office/drawing/2014/main" id="{EC850B57-28F0-4D4D-B7C5-EF88237804CA}"/>
                    </a:ext>
                  </a:extLst>
                </p:cNvPr>
                <p:cNvSpPr txBox="1"/>
                <p:nvPr/>
              </p:nvSpPr>
              <p:spPr>
                <a:xfrm>
                  <a:off x="5395129" y="1879621"/>
                  <a:ext cx="85171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Аликовский</a:t>
                  </a:r>
                  <a:endParaRPr lang="en-US" sz="800"/>
                </a:p>
              </p:txBody>
            </p:sp>
            <p:sp>
              <p:nvSpPr>
                <p:cNvPr id="236" name="TextBox 235">
                  <a:extLst>
                    <a:ext uri="{FF2B5EF4-FFF2-40B4-BE49-F238E27FC236}">
                      <a16:creationId xmlns:a16="http://schemas.microsoft.com/office/drawing/2014/main" id="{1243BFCA-A733-4CA0-959E-F277554B99CF}"/>
                    </a:ext>
                  </a:extLst>
                </p:cNvPr>
                <p:cNvSpPr txBox="1"/>
                <p:nvPr/>
              </p:nvSpPr>
              <p:spPr>
                <a:xfrm>
                  <a:off x="7899106" y="2054663"/>
                  <a:ext cx="1563121" cy="37810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ru-RU" sz="800"/>
                    <a:t>Мариинско-Посадский</a:t>
                  </a:r>
                  <a:endParaRPr lang="en-US" sz="800"/>
                </a:p>
              </p:txBody>
            </p:sp>
            <p:sp>
              <p:nvSpPr>
                <p:cNvPr id="237" name="TextBox 236">
                  <a:extLst>
                    <a:ext uri="{FF2B5EF4-FFF2-40B4-BE49-F238E27FC236}">
                      <a16:creationId xmlns:a16="http://schemas.microsoft.com/office/drawing/2014/main" id="{EE8A1CCE-F6FB-44FC-9797-125C882DA5EF}"/>
                    </a:ext>
                  </a:extLst>
                </p:cNvPr>
                <p:cNvSpPr txBox="1"/>
                <p:nvPr/>
              </p:nvSpPr>
              <p:spPr>
                <a:xfrm>
                  <a:off x="7971125" y="1346768"/>
                  <a:ext cx="144988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Новочебоксарск</a:t>
                  </a:r>
                  <a:endParaRPr lang="en-US" sz="800" b="1"/>
                </a:p>
              </p:txBody>
            </p:sp>
            <p:sp>
              <p:nvSpPr>
                <p:cNvPr id="238" name="TextBox 237">
                  <a:extLst>
                    <a:ext uri="{FF2B5EF4-FFF2-40B4-BE49-F238E27FC236}">
                      <a16:creationId xmlns:a16="http://schemas.microsoft.com/office/drawing/2014/main" id="{B722DB23-BA66-4BEF-BB4E-D96C809A470E}"/>
                    </a:ext>
                  </a:extLst>
                </p:cNvPr>
                <p:cNvSpPr txBox="1"/>
                <p:nvPr/>
              </p:nvSpPr>
              <p:spPr>
                <a:xfrm>
                  <a:off x="6370182" y="3670428"/>
                  <a:ext cx="65478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Канаш</a:t>
                  </a:r>
                  <a:endParaRPr lang="en-US" sz="800" b="1"/>
                </a:p>
              </p:txBody>
            </p:sp>
            <p:sp>
              <p:nvSpPr>
                <p:cNvPr id="239" name="TextBox 238">
                  <a:extLst>
                    <a:ext uri="{FF2B5EF4-FFF2-40B4-BE49-F238E27FC236}">
                      <a16:creationId xmlns:a16="http://schemas.microsoft.com/office/drawing/2014/main" id="{BF1A5A24-C224-46EF-A04E-D99CD593D466}"/>
                    </a:ext>
                  </a:extLst>
                </p:cNvPr>
                <p:cNvSpPr txBox="1"/>
                <p:nvPr/>
              </p:nvSpPr>
              <p:spPr>
                <a:xfrm>
                  <a:off x="4706042" y="2226361"/>
                  <a:ext cx="893563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Шумерля</a:t>
                  </a:r>
                  <a:endParaRPr lang="en-US" sz="800" b="1"/>
                </a:p>
              </p:txBody>
            </p:sp>
            <p:sp>
              <p:nvSpPr>
                <p:cNvPr id="240" name="TextBox 239">
                  <a:extLst>
                    <a:ext uri="{FF2B5EF4-FFF2-40B4-BE49-F238E27FC236}">
                      <a16:creationId xmlns:a16="http://schemas.microsoft.com/office/drawing/2014/main" id="{3BBA7A38-B591-427D-B99D-5C6234E1B8A0}"/>
                    </a:ext>
                  </a:extLst>
                </p:cNvPr>
                <p:cNvSpPr txBox="1"/>
                <p:nvPr/>
              </p:nvSpPr>
              <p:spPr>
                <a:xfrm>
                  <a:off x="3694384" y="4551034"/>
                  <a:ext cx="86156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Алатырь</a:t>
                  </a:r>
                  <a:endParaRPr lang="en-US" sz="800" b="1"/>
                </a:p>
              </p:txBody>
            </p:sp>
            <p:sp>
              <p:nvSpPr>
                <p:cNvPr id="241" name="TextBox 240">
                  <a:extLst>
                    <a:ext uri="{FF2B5EF4-FFF2-40B4-BE49-F238E27FC236}">
                      <a16:creationId xmlns:a16="http://schemas.microsoft.com/office/drawing/2014/main" id="{B83D95CE-4DFA-4436-A9EC-768573812B36}"/>
                    </a:ext>
                  </a:extLst>
                </p:cNvPr>
                <p:cNvSpPr txBox="1"/>
                <p:nvPr/>
              </p:nvSpPr>
              <p:spPr>
                <a:xfrm>
                  <a:off x="6357916" y="701768"/>
                  <a:ext cx="1036336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Чебоксары</a:t>
                  </a:r>
                  <a:endParaRPr lang="en-US" sz="800" b="1"/>
                </a:p>
              </p:txBody>
            </p:sp>
          </p:grpSp>
        </p:grpSp>
        <p:sp>
          <p:nvSpPr>
            <p:cNvPr id="213" name="Teardrop 6">
              <a:extLst>
                <a:ext uri="{FF2B5EF4-FFF2-40B4-BE49-F238E27FC236}">
                  <a16:creationId xmlns:a16="http://schemas.microsoft.com/office/drawing/2014/main" id="{0502A498-F4AE-4B41-AB1B-ACE447C991C6}"/>
                </a:ext>
              </a:extLst>
            </p:cNvPr>
            <p:cNvSpPr>
              <a:spLocks noChangeAspect="1"/>
            </p:cNvSpPr>
            <p:nvPr/>
          </p:nvSpPr>
          <p:spPr>
            <a:xfrm rot="8186272">
              <a:off x="1484093" y="3519008"/>
              <a:ext cx="191436" cy="191435"/>
            </a:xfrm>
            <a:prstGeom prst="teardrop">
              <a:avLst>
                <a:gd name="adj" fmla="val 123355"/>
              </a:avLst>
            </a:prstGeom>
            <a:solidFill>
              <a:srgbClr val="C9270E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8" name="Группа 267">
            <a:extLst>
              <a:ext uri="{FF2B5EF4-FFF2-40B4-BE49-F238E27FC236}">
                <a16:creationId xmlns:a16="http://schemas.microsoft.com/office/drawing/2014/main" id="{5A0D340A-1F2B-41CE-8CBF-B9401DC735F7}"/>
              </a:ext>
            </a:extLst>
          </p:cNvPr>
          <p:cNvGrpSpPr/>
          <p:nvPr/>
        </p:nvGrpSpPr>
        <p:grpSpPr>
          <a:xfrm>
            <a:off x="6212461" y="1646595"/>
            <a:ext cx="3057559" cy="3060000"/>
            <a:chOff x="92687" y="796252"/>
            <a:chExt cx="4107989" cy="4068000"/>
          </a:xfrm>
        </p:grpSpPr>
        <p:grpSp>
          <p:nvGrpSpPr>
            <p:cNvPr id="269" name="Группа 268">
              <a:extLst>
                <a:ext uri="{FF2B5EF4-FFF2-40B4-BE49-F238E27FC236}">
                  <a16:creationId xmlns:a16="http://schemas.microsoft.com/office/drawing/2014/main" id="{E20281D2-4122-412C-978E-356810E9EF5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2687" y="796252"/>
              <a:ext cx="4107989" cy="4068000"/>
              <a:chOff x="3153920" y="291534"/>
              <a:chExt cx="6308307" cy="6246892"/>
            </a:xfrm>
          </p:grpSpPr>
          <p:grpSp>
            <p:nvGrpSpPr>
              <p:cNvPr id="271" name="Рисунок 2">
                <a:extLst>
                  <a:ext uri="{FF2B5EF4-FFF2-40B4-BE49-F238E27FC236}">
                    <a16:creationId xmlns:a16="http://schemas.microsoft.com/office/drawing/2014/main" id="{01C4A957-3329-4156-B8EF-325A1047B9F4}"/>
                  </a:ext>
                </a:extLst>
              </p:cNvPr>
              <p:cNvGrpSpPr/>
              <p:nvPr/>
            </p:nvGrpSpPr>
            <p:grpSpPr>
              <a:xfrm>
                <a:off x="3153920" y="291534"/>
                <a:ext cx="5889615" cy="6246892"/>
                <a:chOff x="3153920" y="291534"/>
                <a:chExt cx="5889615" cy="6246892"/>
              </a:xfrm>
            </p:grpSpPr>
            <p:sp>
              <p:nvSpPr>
                <p:cNvPr id="299" name="Полилиния: фигура 4">
                  <a:extLst>
                    <a:ext uri="{FF2B5EF4-FFF2-40B4-BE49-F238E27FC236}">
                      <a16:creationId xmlns:a16="http://schemas.microsoft.com/office/drawing/2014/main" id="{3420B603-CDB1-41DC-A4B8-A1FD4895F730}"/>
                    </a:ext>
                  </a:extLst>
                </p:cNvPr>
                <p:cNvSpPr/>
                <p:nvPr/>
              </p:nvSpPr>
              <p:spPr>
                <a:xfrm>
                  <a:off x="3265572" y="3914620"/>
                  <a:ext cx="1842249" cy="2065550"/>
                </a:xfrm>
                <a:custGeom>
                  <a:gdLst>
                    <a:gd name="connsiteX0" fmla="*/ 355115 w 1842249"/>
                    <a:gd name="connsiteY0" fmla="*/ 918954 h 2065549"/>
                    <a:gd name="connsiteX1" fmla="*/ 438854 w 1842249"/>
                    <a:gd name="connsiteY1" fmla="*/ 1002693 h 2065549"/>
                    <a:gd name="connsiteX2" fmla="*/ 355115 w 1842249"/>
                    <a:gd name="connsiteY2" fmla="*/ 1030606 h 2065549"/>
                    <a:gd name="connsiteX3" fmla="*/ 410941 w 1842249"/>
                    <a:gd name="connsiteY3" fmla="*/ 1086431 h 2065549"/>
                    <a:gd name="connsiteX4" fmla="*/ 494680 w 1842249"/>
                    <a:gd name="connsiteY4" fmla="*/ 1058518 h 2065549"/>
                    <a:gd name="connsiteX5" fmla="*/ 522593 w 1842249"/>
                    <a:gd name="connsiteY5" fmla="*/ 1142257 h 2065549"/>
                    <a:gd name="connsiteX6" fmla="*/ 606331 w 1842249"/>
                    <a:gd name="connsiteY6" fmla="*/ 1114344 h 2065549"/>
                    <a:gd name="connsiteX7" fmla="*/ 662157 w 1842249"/>
                    <a:gd name="connsiteY7" fmla="*/ 946867 h 2065549"/>
                    <a:gd name="connsiteX8" fmla="*/ 773808 w 1842249"/>
                    <a:gd name="connsiteY8" fmla="*/ 946867 h 2065549"/>
                    <a:gd name="connsiteX9" fmla="*/ 578418 w 1842249"/>
                    <a:gd name="connsiteY9" fmla="*/ 891041 h 2065549"/>
                    <a:gd name="connsiteX10" fmla="*/ 494680 w 1842249"/>
                    <a:gd name="connsiteY10" fmla="*/ 946867 h 2065549"/>
                    <a:gd name="connsiteX11" fmla="*/ 410941 w 1842249"/>
                    <a:gd name="connsiteY11" fmla="*/ 891041 h 2065549"/>
                    <a:gd name="connsiteX12" fmla="*/ 355115 w 1842249"/>
                    <a:gd name="connsiteY12" fmla="*/ 918954 h 2065549"/>
                    <a:gd name="connsiteX13" fmla="*/ 187638 w 1842249"/>
                    <a:gd name="connsiteY13" fmla="*/ 193220 h 2065549"/>
                    <a:gd name="connsiteX14" fmla="*/ 578418 w 1842249"/>
                    <a:gd name="connsiteY14" fmla="*/ 165308 h 2065549"/>
                    <a:gd name="connsiteX15" fmla="*/ 634244 w 1842249"/>
                    <a:gd name="connsiteY15" fmla="*/ 221133 h 2065549"/>
                    <a:gd name="connsiteX16" fmla="*/ 745896 w 1842249"/>
                    <a:gd name="connsiteY16" fmla="*/ 103899 h 2065549"/>
                    <a:gd name="connsiteX17" fmla="*/ 745896 w 1842249"/>
                    <a:gd name="connsiteY17" fmla="*/ 131812 h 2065549"/>
                    <a:gd name="connsiteX18" fmla="*/ 801721 w 1842249"/>
                    <a:gd name="connsiteY18" fmla="*/ 75987 h 2065549"/>
                    <a:gd name="connsiteX19" fmla="*/ 1756341 w 1842249"/>
                    <a:gd name="connsiteY19" fmla="*/ 600748 h 2065549"/>
                    <a:gd name="connsiteX20" fmla="*/ 1527456 w 1842249"/>
                    <a:gd name="connsiteY20" fmla="*/ 946867 h 2065549"/>
                    <a:gd name="connsiteX21" fmla="*/ 1806584 w 1842249"/>
                    <a:gd name="connsiteY21" fmla="*/ 1058518 h 2065549"/>
                    <a:gd name="connsiteX22" fmla="*/ 1471630 w 1842249"/>
                    <a:gd name="connsiteY22" fmla="*/ 1616775 h 2065549"/>
                    <a:gd name="connsiteX23" fmla="*/ 1527456 w 1842249"/>
                    <a:gd name="connsiteY23" fmla="*/ 1644688 h 2065549"/>
                    <a:gd name="connsiteX24" fmla="*/ 1499543 w 1842249"/>
                    <a:gd name="connsiteY24" fmla="*/ 1672601 h 2065549"/>
                    <a:gd name="connsiteX25" fmla="*/ 1220414 w 1842249"/>
                    <a:gd name="connsiteY25" fmla="*/ 1812165 h 2065549"/>
                    <a:gd name="connsiteX26" fmla="*/ 1052937 w 1842249"/>
                    <a:gd name="connsiteY26" fmla="*/ 1979642 h 2065549"/>
                    <a:gd name="connsiteX27" fmla="*/ 885460 w 1842249"/>
                    <a:gd name="connsiteY27" fmla="*/ 1923816 h 2065549"/>
                    <a:gd name="connsiteX28" fmla="*/ 717983 w 1842249"/>
                    <a:gd name="connsiteY28" fmla="*/ 2007555 h 2065549"/>
                    <a:gd name="connsiteX29" fmla="*/ 717983 w 1842249"/>
                    <a:gd name="connsiteY29" fmla="*/ 1923816 h 2065549"/>
                    <a:gd name="connsiteX30" fmla="*/ 550505 w 1842249"/>
                    <a:gd name="connsiteY30" fmla="*/ 1979642 h 2065549"/>
                    <a:gd name="connsiteX31" fmla="*/ 522593 w 1842249"/>
                    <a:gd name="connsiteY31" fmla="*/ 1923816 h 2065549"/>
                    <a:gd name="connsiteX32" fmla="*/ 578418 w 1842249"/>
                    <a:gd name="connsiteY32" fmla="*/ 1728426 h 2065549"/>
                    <a:gd name="connsiteX33" fmla="*/ 327202 w 1842249"/>
                    <a:gd name="connsiteY33" fmla="*/ 1644688 h 2065549"/>
                    <a:gd name="connsiteX34" fmla="*/ 187638 w 1842249"/>
                    <a:gd name="connsiteY34" fmla="*/ 1225995 h 2065549"/>
                    <a:gd name="connsiteX35" fmla="*/ 215551 w 1842249"/>
                    <a:gd name="connsiteY35" fmla="*/ 1198083 h 2065549"/>
                    <a:gd name="connsiteX36" fmla="*/ 75987 w 1842249"/>
                    <a:gd name="connsiteY36" fmla="*/ 1030606 h 2065549"/>
                    <a:gd name="connsiteX37" fmla="*/ 187638 w 1842249"/>
                    <a:gd name="connsiteY37" fmla="*/ 1058518 h 2065549"/>
                    <a:gd name="connsiteX38" fmla="*/ 131812 w 1842249"/>
                    <a:gd name="connsiteY38" fmla="*/ 974780 h 2065549"/>
                    <a:gd name="connsiteX39" fmla="*/ 159725 w 1842249"/>
                    <a:gd name="connsiteY39" fmla="*/ 835216 h 2065549"/>
                    <a:gd name="connsiteX40" fmla="*/ 243464 w 1842249"/>
                    <a:gd name="connsiteY40" fmla="*/ 751477 h 2065549"/>
                    <a:gd name="connsiteX41" fmla="*/ 243464 w 1842249"/>
                    <a:gd name="connsiteY41" fmla="*/ 723564 h 2065549"/>
                    <a:gd name="connsiteX42" fmla="*/ 271377 w 1842249"/>
                    <a:gd name="connsiteY42" fmla="*/ 695652 h 2065549"/>
                    <a:gd name="connsiteX43" fmla="*/ 215551 w 1842249"/>
                    <a:gd name="connsiteY43" fmla="*/ 472349 h 2065549"/>
                    <a:gd name="connsiteX44" fmla="*/ 243464 w 1842249"/>
                    <a:gd name="connsiteY44" fmla="*/ 416523 h 2065549"/>
                    <a:gd name="connsiteX45" fmla="*/ 187638 w 1842249"/>
                    <a:gd name="connsiteY45" fmla="*/ 360697 h 2065549"/>
                    <a:gd name="connsiteX46" fmla="*/ 243464 w 1842249"/>
                    <a:gd name="connsiteY46" fmla="*/ 221133 h 2065549"/>
                    <a:gd name="connsiteX47" fmla="*/ 187638 w 1842249"/>
                    <a:gd name="connsiteY47" fmla="*/ 193220 h 206554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842248" h="2065549">
                      <a:moveTo>
                        <a:pt x="355115" y="918954"/>
                      </a:moveTo>
                      <a:lnTo>
                        <a:pt x="438854" y="1002693"/>
                      </a:lnTo>
                      <a:lnTo>
                        <a:pt x="355115" y="1030606"/>
                      </a:lnTo>
                      <a:lnTo>
                        <a:pt x="410941" y="1086431"/>
                      </a:lnTo>
                      <a:lnTo>
                        <a:pt x="494680" y="1058518"/>
                      </a:lnTo>
                      <a:lnTo>
                        <a:pt x="522593" y="1142257"/>
                      </a:lnTo>
                      <a:lnTo>
                        <a:pt x="606331" y="1114344"/>
                      </a:lnTo>
                      <a:lnTo>
                        <a:pt x="662157" y="946867"/>
                      </a:lnTo>
                      <a:lnTo>
                        <a:pt x="773808" y="946867"/>
                      </a:lnTo>
                      <a:lnTo>
                        <a:pt x="578418" y="891041"/>
                      </a:lnTo>
                      <a:lnTo>
                        <a:pt x="494680" y="946867"/>
                      </a:lnTo>
                      <a:lnTo>
                        <a:pt x="410941" y="891041"/>
                      </a:lnTo>
                      <a:lnTo>
                        <a:pt x="355115" y="918954"/>
                      </a:lnTo>
                      <a:moveTo>
                        <a:pt x="187638" y="193220"/>
                      </a:moveTo>
                      <a:lnTo>
                        <a:pt x="578418" y="165308"/>
                      </a:lnTo>
                      <a:lnTo>
                        <a:pt x="634244" y="221133"/>
                      </a:lnTo>
                      <a:lnTo>
                        <a:pt x="745896" y="103899"/>
                      </a:lnTo>
                      <a:lnTo>
                        <a:pt x="745896" y="131812"/>
                      </a:lnTo>
                      <a:lnTo>
                        <a:pt x="801721" y="75987"/>
                      </a:lnTo>
                      <a:lnTo>
                        <a:pt x="1756341" y="600748"/>
                      </a:lnTo>
                      <a:lnTo>
                        <a:pt x="1527456" y="946867"/>
                      </a:lnTo>
                      <a:lnTo>
                        <a:pt x="1806584" y="1058518"/>
                      </a:lnTo>
                      <a:lnTo>
                        <a:pt x="1471630" y="1616775"/>
                      </a:lnTo>
                      <a:lnTo>
                        <a:pt x="1527456" y="1644688"/>
                      </a:lnTo>
                      <a:lnTo>
                        <a:pt x="1499543" y="1672601"/>
                      </a:lnTo>
                      <a:lnTo>
                        <a:pt x="1220414" y="1812165"/>
                      </a:lnTo>
                      <a:lnTo>
                        <a:pt x="1052937" y="1979642"/>
                      </a:lnTo>
                      <a:lnTo>
                        <a:pt x="885460" y="1923816"/>
                      </a:lnTo>
                      <a:lnTo>
                        <a:pt x="717983" y="2007555"/>
                      </a:lnTo>
                      <a:lnTo>
                        <a:pt x="717983" y="1923816"/>
                      </a:lnTo>
                      <a:lnTo>
                        <a:pt x="550505" y="1979642"/>
                      </a:lnTo>
                      <a:lnTo>
                        <a:pt x="522593" y="1923816"/>
                      </a:lnTo>
                      <a:lnTo>
                        <a:pt x="578418" y="1728426"/>
                      </a:lnTo>
                      <a:lnTo>
                        <a:pt x="327202" y="1644688"/>
                      </a:lnTo>
                      <a:lnTo>
                        <a:pt x="187638" y="1225995"/>
                      </a:lnTo>
                      <a:lnTo>
                        <a:pt x="215551" y="1198083"/>
                      </a:lnTo>
                      <a:lnTo>
                        <a:pt x="75987" y="1030606"/>
                      </a:lnTo>
                      <a:lnTo>
                        <a:pt x="187638" y="1058518"/>
                      </a:lnTo>
                      <a:lnTo>
                        <a:pt x="131812" y="974780"/>
                      </a:lnTo>
                      <a:lnTo>
                        <a:pt x="159725" y="835216"/>
                      </a:lnTo>
                      <a:lnTo>
                        <a:pt x="243464" y="751477"/>
                      </a:lnTo>
                      <a:lnTo>
                        <a:pt x="243464" y="723564"/>
                      </a:lnTo>
                      <a:lnTo>
                        <a:pt x="271377" y="695652"/>
                      </a:lnTo>
                      <a:lnTo>
                        <a:pt x="215551" y="472349"/>
                      </a:lnTo>
                      <a:lnTo>
                        <a:pt x="243464" y="416523"/>
                      </a:lnTo>
                      <a:lnTo>
                        <a:pt x="187638" y="360697"/>
                      </a:lnTo>
                      <a:lnTo>
                        <a:pt x="243464" y="221133"/>
                      </a:lnTo>
                      <a:lnTo>
                        <a:pt x="187638" y="193220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0" name="Полилиния: фигура 5">
                  <a:extLst>
                    <a:ext uri="{FF2B5EF4-FFF2-40B4-BE49-F238E27FC236}">
                      <a16:creationId xmlns:a16="http://schemas.microsoft.com/office/drawing/2014/main" id="{264CE32E-7EB7-40BD-891A-113B9E7E7C87}"/>
                    </a:ext>
                  </a:extLst>
                </p:cNvPr>
                <p:cNvSpPr/>
                <p:nvPr/>
              </p:nvSpPr>
              <p:spPr>
                <a:xfrm>
                  <a:off x="5174812" y="1491785"/>
                  <a:ext cx="1395643" cy="1004862"/>
                </a:xfrm>
                <a:custGeom>
                  <a:gdLst>
                    <a:gd name="connsiteX0" fmla="*/ 371863 w 1395643"/>
                    <a:gd name="connsiteY0" fmla="*/ 75987 h 1004862"/>
                    <a:gd name="connsiteX1" fmla="*/ 539340 w 1395643"/>
                    <a:gd name="connsiteY1" fmla="*/ 103899 h 1004862"/>
                    <a:gd name="connsiteX2" fmla="*/ 650992 w 1395643"/>
                    <a:gd name="connsiteY2" fmla="*/ 215551 h 1004862"/>
                    <a:gd name="connsiteX3" fmla="*/ 790556 w 1395643"/>
                    <a:gd name="connsiteY3" fmla="*/ 159725 h 1004862"/>
                    <a:gd name="connsiteX4" fmla="*/ 902207 w 1395643"/>
                    <a:gd name="connsiteY4" fmla="*/ 327202 h 1004862"/>
                    <a:gd name="connsiteX5" fmla="*/ 1013859 w 1395643"/>
                    <a:gd name="connsiteY5" fmla="*/ 243464 h 1004862"/>
                    <a:gd name="connsiteX6" fmla="*/ 1320900 w 1395643"/>
                    <a:gd name="connsiteY6" fmla="*/ 410941 h 1004862"/>
                    <a:gd name="connsiteX7" fmla="*/ 1265074 w 1395643"/>
                    <a:gd name="connsiteY7" fmla="*/ 466766 h 1004862"/>
                    <a:gd name="connsiteX8" fmla="*/ 1181336 w 1395643"/>
                    <a:gd name="connsiteY8" fmla="*/ 438853 h 1004862"/>
                    <a:gd name="connsiteX9" fmla="*/ 1069685 w 1395643"/>
                    <a:gd name="connsiteY9" fmla="*/ 522592 h 1004862"/>
                    <a:gd name="connsiteX10" fmla="*/ 1181336 w 1395643"/>
                    <a:gd name="connsiteY10" fmla="*/ 662156 h 1004862"/>
                    <a:gd name="connsiteX11" fmla="*/ 1097598 w 1395643"/>
                    <a:gd name="connsiteY11" fmla="*/ 857546 h 1004862"/>
                    <a:gd name="connsiteX12" fmla="*/ 1125510 w 1395643"/>
                    <a:gd name="connsiteY12" fmla="*/ 913372 h 1004862"/>
                    <a:gd name="connsiteX13" fmla="*/ 1013859 w 1395643"/>
                    <a:gd name="connsiteY13" fmla="*/ 941285 h 1004862"/>
                    <a:gd name="connsiteX14" fmla="*/ 930120 w 1395643"/>
                    <a:gd name="connsiteY14" fmla="*/ 885459 h 1004862"/>
                    <a:gd name="connsiteX15" fmla="*/ 790556 w 1395643"/>
                    <a:gd name="connsiteY15" fmla="*/ 969197 h 1004862"/>
                    <a:gd name="connsiteX16" fmla="*/ 706817 w 1395643"/>
                    <a:gd name="connsiteY16" fmla="*/ 941285 h 1004862"/>
                    <a:gd name="connsiteX17" fmla="*/ 678905 w 1395643"/>
                    <a:gd name="connsiteY17" fmla="*/ 801720 h 1004862"/>
                    <a:gd name="connsiteX18" fmla="*/ 511427 w 1395643"/>
                    <a:gd name="connsiteY18" fmla="*/ 829633 h 1004862"/>
                    <a:gd name="connsiteX19" fmla="*/ 483514 w 1395643"/>
                    <a:gd name="connsiteY19" fmla="*/ 768225 h 1004862"/>
                    <a:gd name="connsiteX20" fmla="*/ 75987 w 1395643"/>
                    <a:gd name="connsiteY20" fmla="*/ 628661 h 1004862"/>
                    <a:gd name="connsiteX21" fmla="*/ 92734 w 1395643"/>
                    <a:gd name="connsiteY21" fmla="*/ 550505 h 1004862"/>
                    <a:gd name="connsiteX22" fmla="*/ 232299 w 1395643"/>
                    <a:gd name="connsiteY22" fmla="*/ 383028 h 1004862"/>
                    <a:gd name="connsiteX23" fmla="*/ 260212 w 1395643"/>
                    <a:gd name="connsiteY23" fmla="*/ 243464 h 1004862"/>
                    <a:gd name="connsiteX24" fmla="*/ 148560 w 1395643"/>
                    <a:gd name="connsiteY24" fmla="*/ 215551 h 1004862"/>
                    <a:gd name="connsiteX25" fmla="*/ 176473 w 1395643"/>
                    <a:gd name="connsiteY25" fmla="*/ 159725 h 1004862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395643" h="1004862">
                      <a:moveTo>
                        <a:pt x="371863" y="75987"/>
                      </a:moveTo>
                      <a:lnTo>
                        <a:pt x="539340" y="103899"/>
                      </a:lnTo>
                      <a:lnTo>
                        <a:pt x="650992" y="215551"/>
                      </a:lnTo>
                      <a:lnTo>
                        <a:pt x="790556" y="159725"/>
                      </a:lnTo>
                      <a:lnTo>
                        <a:pt x="902207" y="327202"/>
                      </a:lnTo>
                      <a:lnTo>
                        <a:pt x="1013859" y="243464"/>
                      </a:lnTo>
                      <a:lnTo>
                        <a:pt x="1320900" y="410941"/>
                      </a:lnTo>
                      <a:lnTo>
                        <a:pt x="1265074" y="466766"/>
                      </a:lnTo>
                      <a:lnTo>
                        <a:pt x="1181336" y="438853"/>
                      </a:lnTo>
                      <a:lnTo>
                        <a:pt x="1069685" y="522592"/>
                      </a:lnTo>
                      <a:lnTo>
                        <a:pt x="1181336" y="662156"/>
                      </a:lnTo>
                      <a:lnTo>
                        <a:pt x="1097598" y="857546"/>
                      </a:lnTo>
                      <a:lnTo>
                        <a:pt x="1125510" y="913372"/>
                      </a:lnTo>
                      <a:lnTo>
                        <a:pt x="1013859" y="941285"/>
                      </a:lnTo>
                      <a:lnTo>
                        <a:pt x="930120" y="885459"/>
                      </a:lnTo>
                      <a:lnTo>
                        <a:pt x="790556" y="969197"/>
                      </a:lnTo>
                      <a:lnTo>
                        <a:pt x="706817" y="941285"/>
                      </a:lnTo>
                      <a:lnTo>
                        <a:pt x="678905" y="801720"/>
                      </a:lnTo>
                      <a:lnTo>
                        <a:pt x="511427" y="829633"/>
                      </a:lnTo>
                      <a:lnTo>
                        <a:pt x="483514" y="768225"/>
                      </a:lnTo>
                      <a:lnTo>
                        <a:pt x="75987" y="628661"/>
                      </a:lnTo>
                      <a:lnTo>
                        <a:pt x="92734" y="550505"/>
                      </a:lnTo>
                      <a:lnTo>
                        <a:pt x="232299" y="383028"/>
                      </a:lnTo>
                      <a:lnTo>
                        <a:pt x="260212" y="243464"/>
                      </a:lnTo>
                      <a:lnTo>
                        <a:pt x="148560" y="215551"/>
                      </a:lnTo>
                      <a:lnTo>
                        <a:pt x="176473" y="159725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1" name="Полилиния: фигура 6">
                  <a:extLst>
                    <a:ext uri="{FF2B5EF4-FFF2-40B4-BE49-F238E27FC236}">
                      <a16:creationId xmlns:a16="http://schemas.microsoft.com/office/drawing/2014/main" id="{DE67E191-B369-4622-A005-D1650D5414AD}"/>
                    </a:ext>
                  </a:extLst>
                </p:cNvPr>
                <p:cNvSpPr/>
                <p:nvPr/>
              </p:nvSpPr>
              <p:spPr>
                <a:xfrm>
                  <a:off x="4722623" y="4433798"/>
                  <a:ext cx="1953900" cy="1395642"/>
                </a:xfrm>
                <a:custGeom>
                  <a:gdLst>
                    <a:gd name="connsiteX0" fmla="*/ 299290 w 1953900"/>
                    <a:gd name="connsiteY0" fmla="*/ 75987 h 1395641"/>
                    <a:gd name="connsiteX1" fmla="*/ 572836 w 1953900"/>
                    <a:gd name="connsiteY1" fmla="*/ 254629 h 1395641"/>
                    <a:gd name="connsiteX2" fmla="*/ 572836 w 1953900"/>
                    <a:gd name="connsiteY2" fmla="*/ 198803 h 1395641"/>
                    <a:gd name="connsiteX3" fmla="*/ 740313 w 1953900"/>
                    <a:gd name="connsiteY3" fmla="*/ 254629 h 1395641"/>
                    <a:gd name="connsiteX4" fmla="*/ 851964 w 1953900"/>
                    <a:gd name="connsiteY4" fmla="*/ 338368 h 1395641"/>
                    <a:gd name="connsiteX5" fmla="*/ 991529 w 1953900"/>
                    <a:gd name="connsiteY5" fmla="*/ 366280 h 1395641"/>
                    <a:gd name="connsiteX6" fmla="*/ 963616 w 1953900"/>
                    <a:gd name="connsiteY6" fmla="*/ 394193 h 1395641"/>
                    <a:gd name="connsiteX7" fmla="*/ 1075267 w 1953900"/>
                    <a:gd name="connsiteY7" fmla="*/ 477932 h 1395641"/>
                    <a:gd name="connsiteX8" fmla="*/ 1186919 w 1953900"/>
                    <a:gd name="connsiteY8" fmla="*/ 422106 h 1395641"/>
                    <a:gd name="connsiteX9" fmla="*/ 1242745 w 1953900"/>
                    <a:gd name="connsiteY9" fmla="*/ 366280 h 1395641"/>
                    <a:gd name="connsiteX10" fmla="*/ 1298570 w 1953900"/>
                    <a:gd name="connsiteY10" fmla="*/ 422106 h 1395641"/>
                    <a:gd name="connsiteX11" fmla="*/ 1382309 w 1953900"/>
                    <a:gd name="connsiteY11" fmla="*/ 366280 h 1395641"/>
                    <a:gd name="connsiteX12" fmla="*/ 1354396 w 1953900"/>
                    <a:gd name="connsiteY12" fmla="*/ 450019 h 1395641"/>
                    <a:gd name="connsiteX13" fmla="*/ 1633525 w 1953900"/>
                    <a:gd name="connsiteY13" fmla="*/ 589583 h 1395641"/>
                    <a:gd name="connsiteX14" fmla="*/ 1717263 w 1953900"/>
                    <a:gd name="connsiteY14" fmla="*/ 784973 h 1395641"/>
                    <a:gd name="connsiteX15" fmla="*/ 1884740 w 1953900"/>
                    <a:gd name="connsiteY15" fmla="*/ 840799 h 1395641"/>
                    <a:gd name="connsiteX16" fmla="*/ 1689350 w 1953900"/>
                    <a:gd name="connsiteY16" fmla="*/ 1203666 h 1395641"/>
                    <a:gd name="connsiteX17" fmla="*/ 1745176 w 1953900"/>
                    <a:gd name="connsiteY17" fmla="*/ 1287404 h 1395641"/>
                    <a:gd name="connsiteX18" fmla="*/ 1689350 w 1953900"/>
                    <a:gd name="connsiteY18" fmla="*/ 1343230 h 1395641"/>
                    <a:gd name="connsiteX19" fmla="*/ 1633525 w 1953900"/>
                    <a:gd name="connsiteY19" fmla="*/ 1315317 h 1395641"/>
                    <a:gd name="connsiteX20" fmla="*/ 1549786 w 1953900"/>
                    <a:gd name="connsiteY20" fmla="*/ 1371143 h 1395641"/>
                    <a:gd name="connsiteX21" fmla="*/ 1159006 w 1953900"/>
                    <a:gd name="connsiteY21" fmla="*/ 1092014 h 1395641"/>
                    <a:gd name="connsiteX22" fmla="*/ 1103180 w 1953900"/>
                    <a:gd name="connsiteY22" fmla="*/ 980363 h 1395641"/>
                    <a:gd name="connsiteX23" fmla="*/ 1047354 w 1953900"/>
                    <a:gd name="connsiteY23" fmla="*/ 1008276 h 1395641"/>
                    <a:gd name="connsiteX24" fmla="*/ 963616 w 1953900"/>
                    <a:gd name="connsiteY24" fmla="*/ 896624 h 1395641"/>
                    <a:gd name="connsiteX25" fmla="*/ 963616 w 1953900"/>
                    <a:gd name="connsiteY25" fmla="*/ 980363 h 1395641"/>
                    <a:gd name="connsiteX26" fmla="*/ 907790 w 1953900"/>
                    <a:gd name="connsiteY26" fmla="*/ 924537 h 1395641"/>
                    <a:gd name="connsiteX27" fmla="*/ 851964 w 1953900"/>
                    <a:gd name="connsiteY27" fmla="*/ 952450 h 1395641"/>
                    <a:gd name="connsiteX28" fmla="*/ 824052 w 1953900"/>
                    <a:gd name="connsiteY28" fmla="*/ 1092014 h 1395641"/>
                    <a:gd name="connsiteX29" fmla="*/ 237881 w 1953900"/>
                    <a:gd name="connsiteY29" fmla="*/ 729147 h 1395641"/>
                    <a:gd name="connsiteX30" fmla="*/ 355115 w 1953900"/>
                    <a:gd name="connsiteY30" fmla="*/ 533757 h 1395641"/>
                    <a:gd name="connsiteX31" fmla="*/ 75987 w 1953900"/>
                    <a:gd name="connsiteY31" fmla="*/ 422106 h 1395641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953900" h="1395641">
                      <a:moveTo>
                        <a:pt x="299290" y="75987"/>
                      </a:moveTo>
                      <a:lnTo>
                        <a:pt x="572836" y="254629"/>
                      </a:lnTo>
                      <a:lnTo>
                        <a:pt x="572836" y="198803"/>
                      </a:lnTo>
                      <a:lnTo>
                        <a:pt x="740313" y="254629"/>
                      </a:lnTo>
                      <a:lnTo>
                        <a:pt x="851964" y="338368"/>
                      </a:lnTo>
                      <a:lnTo>
                        <a:pt x="991529" y="366280"/>
                      </a:lnTo>
                      <a:lnTo>
                        <a:pt x="963616" y="394193"/>
                      </a:lnTo>
                      <a:lnTo>
                        <a:pt x="1075267" y="477932"/>
                      </a:lnTo>
                      <a:lnTo>
                        <a:pt x="1186919" y="422106"/>
                      </a:lnTo>
                      <a:lnTo>
                        <a:pt x="1242745" y="366280"/>
                      </a:lnTo>
                      <a:lnTo>
                        <a:pt x="1298570" y="422106"/>
                      </a:lnTo>
                      <a:lnTo>
                        <a:pt x="1382309" y="366280"/>
                      </a:lnTo>
                      <a:lnTo>
                        <a:pt x="1354396" y="450019"/>
                      </a:lnTo>
                      <a:lnTo>
                        <a:pt x="1633525" y="589583"/>
                      </a:lnTo>
                      <a:lnTo>
                        <a:pt x="1717263" y="784973"/>
                      </a:lnTo>
                      <a:lnTo>
                        <a:pt x="1884740" y="840799"/>
                      </a:lnTo>
                      <a:lnTo>
                        <a:pt x="1689350" y="1203666"/>
                      </a:lnTo>
                      <a:lnTo>
                        <a:pt x="1745176" y="1287404"/>
                      </a:lnTo>
                      <a:lnTo>
                        <a:pt x="1689350" y="1343230"/>
                      </a:lnTo>
                      <a:lnTo>
                        <a:pt x="1633525" y="1315317"/>
                      </a:lnTo>
                      <a:lnTo>
                        <a:pt x="1549786" y="1371143"/>
                      </a:lnTo>
                      <a:lnTo>
                        <a:pt x="1159006" y="1092014"/>
                      </a:lnTo>
                      <a:lnTo>
                        <a:pt x="1103180" y="980363"/>
                      </a:lnTo>
                      <a:lnTo>
                        <a:pt x="1047354" y="1008276"/>
                      </a:lnTo>
                      <a:lnTo>
                        <a:pt x="963616" y="896624"/>
                      </a:lnTo>
                      <a:lnTo>
                        <a:pt x="963616" y="980363"/>
                      </a:lnTo>
                      <a:lnTo>
                        <a:pt x="907790" y="924537"/>
                      </a:lnTo>
                      <a:lnTo>
                        <a:pt x="851964" y="952450"/>
                      </a:lnTo>
                      <a:lnTo>
                        <a:pt x="824052" y="1092014"/>
                      </a:lnTo>
                      <a:lnTo>
                        <a:pt x="237881" y="729147"/>
                      </a:lnTo>
                      <a:lnTo>
                        <a:pt x="355115" y="533757"/>
                      </a:lnTo>
                      <a:lnTo>
                        <a:pt x="75987" y="422106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2" name="Полилиния: фигура 7">
                  <a:extLst>
                    <a:ext uri="{FF2B5EF4-FFF2-40B4-BE49-F238E27FC236}">
                      <a16:creationId xmlns:a16="http://schemas.microsoft.com/office/drawing/2014/main" id="{C246E55E-9C63-4ABB-8293-73359DDB2D55}"/>
                    </a:ext>
                  </a:extLst>
                </p:cNvPr>
                <p:cNvSpPr/>
                <p:nvPr/>
              </p:nvSpPr>
              <p:spPr>
                <a:xfrm>
                  <a:off x="6391813" y="436680"/>
                  <a:ext cx="1842249" cy="1786422"/>
                </a:xfrm>
                <a:custGeom>
                  <a:gdLst>
                    <a:gd name="connsiteX0" fmla="*/ 159725 w 1842249"/>
                    <a:gd name="connsiteY0" fmla="*/ 1047353 h 1786421"/>
                    <a:gd name="connsiteX1" fmla="*/ 243464 w 1842249"/>
                    <a:gd name="connsiteY1" fmla="*/ 1019440 h 1786421"/>
                    <a:gd name="connsiteX2" fmla="*/ 243464 w 1842249"/>
                    <a:gd name="connsiteY2" fmla="*/ 963615 h 1786421"/>
                    <a:gd name="connsiteX3" fmla="*/ 299290 w 1842249"/>
                    <a:gd name="connsiteY3" fmla="*/ 907789 h 1786421"/>
                    <a:gd name="connsiteX4" fmla="*/ 299290 w 1842249"/>
                    <a:gd name="connsiteY4" fmla="*/ 851963 h 1786421"/>
                    <a:gd name="connsiteX5" fmla="*/ 383028 w 1842249"/>
                    <a:gd name="connsiteY5" fmla="*/ 879876 h 1786421"/>
                    <a:gd name="connsiteX6" fmla="*/ 383028 w 1842249"/>
                    <a:gd name="connsiteY6" fmla="*/ 740312 h 1786421"/>
                    <a:gd name="connsiteX7" fmla="*/ 410941 w 1842249"/>
                    <a:gd name="connsiteY7" fmla="*/ 712399 h 1786421"/>
                    <a:gd name="connsiteX8" fmla="*/ 466767 w 1842249"/>
                    <a:gd name="connsiteY8" fmla="*/ 684486 h 1786421"/>
                    <a:gd name="connsiteX9" fmla="*/ 494680 w 1842249"/>
                    <a:gd name="connsiteY9" fmla="*/ 544922 h 1786421"/>
                    <a:gd name="connsiteX10" fmla="*/ 578418 w 1842249"/>
                    <a:gd name="connsiteY10" fmla="*/ 544922 h 1786421"/>
                    <a:gd name="connsiteX11" fmla="*/ 550505 w 1842249"/>
                    <a:gd name="connsiteY11" fmla="*/ 489097 h 1786421"/>
                    <a:gd name="connsiteX12" fmla="*/ 634244 w 1842249"/>
                    <a:gd name="connsiteY12" fmla="*/ 405358 h 1786421"/>
                    <a:gd name="connsiteX13" fmla="*/ 578418 w 1842249"/>
                    <a:gd name="connsiteY13" fmla="*/ 377445 h 1786421"/>
                    <a:gd name="connsiteX14" fmla="*/ 773808 w 1842249"/>
                    <a:gd name="connsiteY14" fmla="*/ 182055 h 1786421"/>
                    <a:gd name="connsiteX15" fmla="*/ 773808 w 1842249"/>
                    <a:gd name="connsiteY15" fmla="*/ 154143 h 1786421"/>
                    <a:gd name="connsiteX16" fmla="*/ 902208 w 1842249"/>
                    <a:gd name="connsiteY16" fmla="*/ 142977 h 1786421"/>
                    <a:gd name="connsiteX17" fmla="*/ 1220414 w 1842249"/>
                    <a:gd name="connsiteY17" fmla="*/ 187638 h 1786421"/>
                    <a:gd name="connsiteX18" fmla="*/ 1304153 w 1842249"/>
                    <a:gd name="connsiteY18" fmla="*/ 75987 h 1786421"/>
                    <a:gd name="connsiteX19" fmla="*/ 1471630 w 1842249"/>
                    <a:gd name="connsiteY19" fmla="*/ 187638 h 1786421"/>
                    <a:gd name="connsiteX20" fmla="*/ 1499543 w 1842249"/>
                    <a:gd name="connsiteY20" fmla="*/ 131812 h 1786421"/>
                    <a:gd name="connsiteX21" fmla="*/ 1750759 w 1842249"/>
                    <a:gd name="connsiteY21" fmla="*/ 271376 h 1786421"/>
                    <a:gd name="connsiteX22" fmla="*/ 1527456 w 1842249"/>
                    <a:gd name="connsiteY22" fmla="*/ 606331 h 1786421"/>
                    <a:gd name="connsiteX23" fmla="*/ 1611194 w 1842249"/>
                    <a:gd name="connsiteY23" fmla="*/ 662156 h 1786421"/>
                    <a:gd name="connsiteX24" fmla="*/ 1527456 w 1842249"/>
                    <a:gd name="connsiteY24" fmla="*/ 796138 h 1786421"/>
                    <a:gd name="connsiteX25" fmla="*/ 1220414 w 1842249"/>
                    <a:gd name="connsiteY25" fmla="*/ 489097 h 1786421"/>
                    <a:gd name="connsiteX26" fmla="*/ 885460 w 1842249"/>
                    <a:gd name="connsiteY26" fmla="*/ 349532 h 1786421"/>
                    <a:gd name="connsiteX27" fmla="*/ 997111 w 1842249"/>
                    <a:gd name="connsiteY27" fmla="*/ 600748 h 1786421"/>
                    <a:gd name="connsiteX28" fmla="*/ 913373 w 1842249"/>
                    <a:gd name="connsiteY28" fmla="*/ 684486 h 1786421"/>
                    <a:gd name="connsiteX29" fmla="*/ 773808 w 1842249"/>
                    <a:gd name="connsiteY29" fmla="*/ 628661 h 1786421"/>
                    <a:gd name="connsiteX30" fmla="*/ 745895 w 1842249"/>
                    <a:gd name="connsiteY30" fmla="*/ 684486 h 1786421"/>
                    <a:gd name="connsiteX31" fmla="*/ 857547 w 1842249"/>
                    <a:gd name="connsiteY31" fmla="*/ 712399 h 1786421"/>
                    <a:gd name="connsiteX32" fmla="*/ 801721 w 1842249"/>
                    <a:gd name="connsiteY32" fmla="*/ 796138 h 1786421"/>
                    <a:gd name="connsiteX33" fmla="*/ 829634 w 1842249"/>
                    <a:gd name="connsiteY33" fmla="*/ 824051 h 1786421"/>
                    <a:gd name="connsiteX34" fmla="*/ 773808 w 1842249"/>
                    <a:gd name="connsiteY34" fmla="*/ 824051 h 1786421"/>
                    <a:gd name="connsiteX35" fmla="*/ 969198 w 1842249"/>
                    <a:gd name="connsiteY35" fmla="*/ 963615 h 1786421"/>
                    <a:gd name="connsiteX36" fmla="*/ 1025024 w 1842249"/>
                    <a:gd name="connsiteY36" fmla="*/ 1103179 h 1786421"/>
                    <a:gd name="connsiteX37" fmla="*/ 1052937 w 1842249"/>
                    <a:gd name="connsiteY37" fmla="*/ 1047353 h 1786421"/>
                    <a:gd name="connsiteX38" fmla="*/ 1276240 w 1842249"/>
                    <a:gd name="connsiteY38" fmla="*/ 1047353 h 1786421"/>
                    <a:gd name="connsiteX39" fmla="*/ 1164588 w 1842249"/>
                    <a:gd name="connsiteY39" fmla="*/ 1019440 h 1786421"/>
                    <a:gd name="connsiteX40" fmla="*/ 1192501 w 1842249"/>
                    <a:gd name="connsiteY40" fmla="*/ 963615 h 1786421"/>
                    <a:gd name="connsiteX41" fmla="*/ 1276240 w 1842249"/>
                    <a:gd name="connsiteY41" fmla="*/ 991528 h 1786421"/>
                    <a:gd name="connsiteX42" fmla="*/ 1304153 w 1842249"/>
                    <a:gd name="connsiteY42" fmla="*/ 935702 h 1786421"/>
                    <a:gd name="connsiteX43" fmla="*/ 1387891 w 1842249"/>
                    <a:gd name="connsiteY43" fmla="*/ 991528 h 1786421"/>
                    <a:gd name="connsiteX44" fmla="*/ 1471630 w 1842249"/>
                    <a:gd name="connsiteY44" fmla="*/ 1131092 h 1786421"/>
                    <a:gd name="connsiteX45" fmla="*/ 1387891 w 1842249"/>
                    <a:gd name="connsiteY45" fmla="*/ 1131092 h 1786421"/>
                    <a:gd name="connsiteX46" fmla="*/ 1387891 w 1842249"/>
                    <a:gd name="connsiteY46" fmla="*/ 1186918 h 1786421"/>
                    <a:gd name="connsiteX47" fmla="*/ 1471630 w 1842249"/>
                    <a:gd name="connsiteY47" fmla="*/ 1186918 h 1786421"/>
                    <a:gd name="connsiteX48" fmla="*/ 1415804 w 1842249"/>
                    <a:gd name="connsiteY48" fmla="*/ 1242743 h 1786421"/>
                    <a:gd name="connsiteX49" fmla="*/ 1415804 w 1842249"/>
                    <a:gd name="connsiteY49" fmla="*/ 1298569 h 1786421"/>
                    <a:gd name="connsiteX50" fmla="*/ 1387891 w 1842249"/>
                    <a:gd name="connsiteY50" fmla="*/ 1298569 h 1786421"/>
                    <a:gd name="connsiteX51" fmla="*/ 1443717 w 1842249"/>
                    <a:gd name="connsiteY51" fmla="*/ 1382307 h 1786421"/>
                    <a:gd name="connsiteX52" fmla="*/ 1555369 w 1842249"/>
                    <a:gd name="connsiteY52" fmla="*/ 1326482 h 1786421"/>
                    <a:gd name="connsiteX53" fmla="*/ 1527456 w 1842249"/>
                    <a:gd name="connsiteY53" fmla="*/ 1214830 h 1786421"/>
                    <a:gd name="connsiteX54" fmla="*/ 1639107 w 1842249"/>
                    <a:gd name="connsiteY54" fmla="*/ 1186918 h 1786421"/>
                    <a:gd name="connsiteX55" fmla="*/ 1499543 w 1842249"/>
                    <a:gd name="connsiteY55" fmla="*/ 991528 h 1786421"/>
                    <a:gd name="connsiteX56" fmla="*/ 1555369 w 1842249"/>
                    <a:gd name="connsiteY56" fmla="*/ 935702 h 1786421"/>
                    <a:gd name="connsiteX57" fmla="*/ 1639107 w 1842249"/>
                    <a:gd name="connsiteY57" fmla="*/ 963615 h 1786421"/>
                    <a:gd name="connsiteX58" fmla="*/ 1611194 w 1842249"/>
                    <a:gd name="connsiteY58" fmla="*/ 1019440 h 1786421"/>
                    <a:gd name="connsiteX59" fmla="*/ 1778671 w 1842249"/>
                    <a:gd name="connsiteY59" fmla="*/ 1159005 h 1786421"/>
                    <a:gd name="connsiteX60" fmla="*/ 1667020 w 1842249"/>
                    <a:gd name="connsiteY60" fmla="*/ 1159005 h 1786421"/>
                    <a:gd name="connsiteX61" fmla="*/ 1527456 w 1842249"/>
                    <a:gd name="connsiteY61" fmla="*/ 1466046 h 1786421"/>
                    <a:gd name="connsiteX62" fmla="*/ 1499543 w 1842249"/>
                    <a:gd name="connsiteY62" fmla="*/ 1410220 h 1786421"/>
                    <a:gd name="connsiteX63" fmla="*/ 1471630 w 1842249"/>
                    <a:gd name="connsiteY63" fmla="*/ 1521872 h 1786421"/>
                    <a:gd name="connsiteX64" fmla="*/ 1387891 w 1842249"/>
                    <a:gd name="connsiteY64" fmla="*/ 1549784 h 1786421"/>
                    <a:gd name="connsiteX65" fmla="*/ 1443717 w 1842249"/>
                    <a:gd name="connsiteY65" fmla="*/ 1633523 h 1786421"/>
                    <a:gd name="connsiteX66" fmla="*/ 1387891 w 1842249"/>
                    <a:gd name="connsiteY66" fmla="*/ 1717261 h 1786421"/>
                    <a:gd name="connsiteX67" fmla="*/ 1359978 w 1842249"/>
                    <a:gd name="connsiteY67" fmla="*/ 1633523 h 1786421"/>
                    <a:gd name="connsiteX68" fmla="*/ 1136676 w 1842249"/>
                    <a:gd name="connsiteY68" fmla="*/ 1633523 h 1786421"/>
                    <a:gd name="connsiteX69" fmla="*/ 717983 w 1842249"/>
                    <a:gd name="connsiteY69" fmla="*/ 1410220 h 1786421"/>
                    <a:gd name="connsiteX70" fmla="*/ 634244 w 1842249"/>
                    <a:gd name="connsiteY70" fmla="*/ 1438133 h 1786421"/>
                    <a:gd name="connsiteX71" fmla="*/ 606331 w 1842249"/>
                    <a:gd name="connsiteY71" fmla="*/ 1521872 h 1786421"/>
                    <a:gd name="connsiteX72" fmla="*/ 533758 w 1842249"/>
                    <a:gd name="connsiteY72" fmla="*/ 1544202 h 1786421"/>
                    <a:gd name="connsiteX73" fmla="*/ 494680 w 1842249"/>
                    <a:gd name="connsiteY73" fmla="*/ 1466046 h 1786421"/>
                    <a:gd name="connsiteX74" fmla="*/ 383028 w 1842249"/>
                    <a:gd name="connsiteY74" fmla="*/ 1549784 h 1786421"/>
                    <a:gd name="connsiteX75" fmla="*/ 383028 w 1842249"/>
                    <a:gd name="connsiteY75" fmla="*/ 1493959 h 1786421"/>
                    <a:gd name="connsiteX76" fmla="*/ 271377 w 1842249"/>
                    <a:gd name="connsiteY76" fmla="*/ 1549784 h 1786421"/>
                    <a:gd name="connsiteX77" fmla="*/ 159725 w 1842249"/>
                    <a:gd name="connsiteY77" fmla="*/ 1326482 h 1786421"/>
                    <a:gd name="connsiteX78" fmla="*/ 75987 w 1842249"/>
                    <a:gd name="connsiteY78" fmla="*/ 1298569 h 1786421"/>
                    <a:gd name="connsiteX79" fmla="*/ 103900 w 1842249"/>
                    <a:gd name="connsiteY79" fmla="*/ 1159005 h 1786421"/>
                    <a:gd name="connsiteX80" fmla="*/ 243464 w 1842249"/>
                    <a:gd name="connsiteY80" fmla="*/ 1075266 h 1786421"/>
                    <a:gd name="connsiteX81" fmla="*/ 159725 w 1842249"/>
                    <a:gd name="connsiteY81" fmla="*/ 1047353 h 1786421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1842248" h="1786421">
                      <a:moveTo>
                        <a:pt x="159725" y="1047353"/>
                      </a:moveTo>
                      <a:lnTo>
                        <a:pt x="243464" y="1019440"/>
                      </a:lnTo>
                      <a:lnTo>
                        <a:pt x="243464" y="963615"/>
                      </a:lnTo>
                      <a:lnTo>
                        <a:pt x="299290" y="907789"/>
                      </a:lnTo>
                      <a:lnTo>
                        <a:pt x="299290" y="851963"/>
                      </a:lnTo>
                      <a:lnTo>
                        <a:pt x="383028" y="879876"/>
                      </a:lnTo>
                      <a:lnTo>
                        <a:pt x="383028" y="740312"/>
                      </a:lnTo>
                      <a:lnTo>
                        <a:pt x="410941" y="712399"/>
                      </a:lnTo>
                      <a:lnTo>
                        <a:pt x="466767" y="684486"/>
                      </a:lnTo>
                      <a:lnTo>
                        <a:pt x="494680" y="544922"/>
                      </a:lnTo>
                      <a:lnTo>
                        <a:pt x="578418" y="544922"/>
                      </a:lnTo>
                      <a:lnTo>
                        <a:pt x="550505" y="489097"/>
                      </a:lnTo>
                      <a:lnTo>
                        <a:pt x="634244" y="405358"/>
                      </a:lnTo>
                      <a:lnTo>
                        <a:pt x="578418" y="377445"/>
                      </a:lnTo>
                      <a:lnTo>
                        <a:pt x="773808" y="182055"/>
                      </a:lnTo>
                      <a:lnTo>
                        <a:pt x="773808" y="154143"/>
                      </a:lnTo>
                      <a:lnTo>
                        <a:pt x="902208" y="142977"/>
                      </a:lnTo>
                      <a:lnTo>
                        <a:pt x="1220414" y="187638"/>
                      </a:lnTo>
                      <a:lnTo>
                        <a:pt x="1304153" y="75987"/>
                      </a:lnTo>
                      <a:lnTo>
                        <a:pt x="1471630" y="187638"/>
                      </a:lnTo>
                      <a:lnTo>
                        <a:pt x="1499543" y="131812"/>
                      </a:lnTo>
                      <a:lnTo>
                        <a:pt x="1750759" y="271376"/>
                      </a:lnTo>
                      <a:lnTo>
                        <a:pt x="1527456" y="606331"/>
                      </a:lnTo>
                      <a:lnTo>
                        <a:pt x="1611194" y="662156"/>
                      </a:lnTo>
                      <a:lnTo>
                        <a:pt x="1527456" y="796138"/>
                      </a:lnTo>
                      <a:lnTo>
                        <a:pt x="1220414" y="489097"/>
                      </a:lnTo>
                      <a:lnTo>
                        <a:pt x="885460" y="349532"/>
                      </a:lnTo>
                      <a:lnTo>
                        <a:pt x="997111" y="600748"/>
                      </a:lnTo>
                      <a:lnTo>
                        <a:pt x="913373" y="684486"/>
                      </a:lnTo>
                      <a:lnTo>
                        <a:pt x="773808" y="628661"/>
                      </a:lnTo>
                      <a:lnTo>
                        <a:pt x="745895" y="684486"/>
                      </a:lnTo>
                      <a:lnTo>
                        <a:pt x="857547" y="712399"/>
                      </a:lnTo>
                      <a:lnTo>
                        <a:pt x="801721" y="796138"/>
                      </a:lnTo>
                      <a:lnTo>
                        <a:pt x="829634" y="824051"/>
                      </a:lnTo>
                      <a:lnTo>
                        <a:pt x="773808" y="824051"/>
                      </a:lnTo>
                      <a:lnTo>
                        <a:pt x="969198" y="963615"/>
                      </a:lnTo>
                      <a:lnTo>
                        <a:pt x="1025024" y="1103179"/>
                      </a:lnTo>
                      <a:lnTo>
                        <a:pt x="1052937" y="1047353"/>
                      </a:lnTo>
                      <a:lnTo>
                        <a:pt x="1276240" y="1047353"/>
                      </a:lnTo>
                      <a:lnTo>
                        <a:pt x="1164588" y="1019440"/>
                      </a:lnTo>
                      <a:lnTo>
                        <a:pt x="1192501" y="963615"/>
                      </a:lnTo>
                      <a:lnTo>
                        <a:pt x="1276240" y="991528"/>
                      </a:lnTo>
                      <a:lnTo>
                        <a:pt x="1304153" y="935702"/>
                      </a:lnTo>
                      <a:lnTo>
                        <a:pt x="1387891" y="991528"/>
                      </a:lnTo>
                      <a:lnTo>
                        <a:pt x="1471630" y="1131092"/>
                      </a:lnTo>
                      <a:lnTo>
                        <a:pt x="1387891" y="1131092"/>
                      </a:lnTo>
                      <a:lnTo>
                        <a:pt x="1387891" y="1186918"/>
                      </a:lnTo>
                      <a:lnTo>
                        <a:pt x="1471630" y="1186918"/>
                      </a:lnTo>
                      <a:lnTo>
                        <a:pt x="1415804" y="1242743"/>
                      </a:lnTo>
                      <a:lnTo>
                        <a:pt x="1415804" y="1298569"/>
                      </a:lnTo>
                      <a:lnTo>
                        <a:pt x="1387891" y="1298569"/>
                      </a:lnTo>
                      <a:lnTo>
                        <a:pt x="1443717" y="1382307"/>
                      </a:lnTo>
                      <a:lnTo>
                        <a:pt x="1555369" y="1326482"/>
                      </a:lnTo>
                      <a:lnTo>
                        <a:pt x="1527456" y="1214830"/>
                      </a:lnTo>
                      <a:lnTo>
                        <a:pt x="1639107" y="1186918"/>
                      </a:lnTo>
                      <a:lnTo>
                        <a:pt x="1499543" y="991528"/>
                      </a:lnTo>
                      <a:lnTo>
                        <a:pt x="1555369" y="935702"/>
                      </a:lnTo>
                      <a:lnTo>
                        <a:pt x="1639107" y="963615"/>
                      </a:lnTo>
                      <a:lnTo>
                        <a:pt x="1611194" y="1019440"/>
                      </a:lnTo>
                      <a:lnTo>
                        <a:pt x="1778671" y="1159005"/>
                      </a:lnTo>
                      <a:lnTo>
                        <a:pt x="1667020" y="1159005"/>
                      </a:lnTo>
                      <a:lnTo>
                        <a:pt x="1527456" y="1466046"/>
                      </a:lnTo>
                      <a:lnTo>
                        <a:pt x="1499543" y="1410220"/>
                      </a:lnTo>
                      <a:lnTo>
                        <a:pt x="1471630" y="1521872"/>
                      </a:lnTo>
                      <a:lnTo>
                        <a:pt x="1387891" y="1549784"/>
                      </a:lnTo>
                      <a:lnTo>
                        <a:pt x="1443717" y="1633523"/>
                      </a:lnTo>
                      <a:lnTo>
                        <a:pt x="1387891" y="1717261"/>
                      </a:lnTo>
                      <a:lnTo>
                        <a:pt x="1359978" y="1633523"/>
                      </a:lnTo>
                      <a:lnTo>
                        <a:pt x="1136676" y="1633523"/>
                      </a:lnTo>
                      <a:lnTo>
                        <a:pt x="717983" y="1410220"/>
                      </a:lnTo>
                      <a:lnTo>
                        <a:pt x="634244" y="1438133"/>
                      </a:lnTo>
                      <a:lnTo>
                        <a:pt x="606331" y="1521872"/>
                      </a:lnTo>
                      <a:lnTo>
                        <a:pt x="533758" y="1544202"/>
                      </a:lnTo>
                      <a:lnTo>
                        <a:pt x="494680" y="1466046"/>
                      </a:lnTo>
                      <a:lnTo>
                        <a:pt x="383028" y="1549784"/>
                      </a:lnTo>
                      <a:lnTo>
                        <a:pt x="383028" y="1493959"/>
                      </a:lnTo>
                      <a:lnTo>
                        <a:pt x="271377" y="1549784"/>
                      </a:lnTo>
                      <a:lnTo>
                        <a:pt x="159725" y="1326482"/>
                      </a:lnTo>
                      <a:lnTo>
                        <a:pt x="75987" y="1298569"/>
                      </a:lnTo>
                      <a:lnTo>
                        <a:pt x="103900" y="1159005"/>
                      </a:lnTo>
                      <a:lnTo>
                        <a:pt x="243464" y="1075266"/>
                      </a:lnTo>
                      <a:lnTo>
                        <a:pt x="159725" y="1047353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3" name="Полилиния: фигура 8">
                  <a:extLst>
                    <a:ext uri="{FF2B5EF4-FFF2-40B4-BE49-F238E27FC236}">
                      <a16:creationId xmlns:a16="http://schemas.microsoft.com/office/drawing/2014/main" id="{B66D10A5-4170-4A0F-A8AB-5CEEC82FF659}"/>
                    </a:ext>
                  </a:extLst>
                </p:cNvPr>
                <p:cNvSpPr/>
                <p:nvPr/>
              </p:nvSpPr>
              <p:spPr>
                <a:xfrm>
                  <a:off x="6648611" y="1770914"/>
                  <a:ext cx="1339817" cy="1339816"/>
                </a:xfrm>
                <a:custGeom>
                  <a:gdLst>
                    <a:gd name="connsiteX0" fmla="*/ 349532 w 1339817"/>
                    <a:gd name="connsiteY0" fmla="*/ 187638 h 1339816"/>
                    <a:gd name="connsiteX1" fmla="*/ 377445 w 1339817"/>
                    <a:gd name="connsiteY1" fmla="*/ 103899 h 1339816"/>
                    <a:gd name="connsiteX2" fmla="*/ 461184 w 1339817"/>
                    <a:gd name="connsiteY2" fmla="*/ 75987 h 1339816"/>
                    <a:gd name="connsiteX3" fmla="*/ 879877 w 1339817"/>
                    <a:gd name="connsiteY3" fmla="*/ 299289 h 1339816"/>
                    <a:gd name="connsiteX4" fmla="*/ 1103180 w 1339817"/>
                    <a:gd name="connsiteY4" fmla="*/ 299289 h 1339816"/>
                    <a:gd name="connsiteX5" fmla="*/ 1186918 w 1339817"/>
                    <a:gd name="connsiteY5" fmla="*/ 466766 h 1339816"/>
                    <a:gd name="connsiteX6" fmla="*/ 1159006 w 1339817"/>
                    <a:gd name="connsiteY6" fmla="*/ 494679 h 1339816"/>
                    <a:gd name="connsiteX7" fmla="*/ 1186918 w 1339817"/>
                    <a:gd name="connsiteY7" fmla="*/ 634243 h 1339816"/>
                    <a:gd name="connsiteX8" fmla="*/ 1298570 w 1339817"/>
                    <a:gd name="connsiteY8" fmla="*/ 690069 h 1339816"/>
                    <a:gd name="connsiteX9" fmla="*/ 1186918 w 1339817"/>
                    <a:gd name="connsiteY9" fmla="*/ 829633 h 1339816"/>
                    <a:gd name="connsiteX10" fmla="*/ 1298570 w 1339817"/>
                    <a:gd name="connsiteY10" fmla="*/ 969197 h 1339816"/>
                    <a:gd name="connsiteX11" fmla="*/ 1242744 w 1339817"/>
                    <a:gd name="connsiteY11" fmla="*/ 1052936 h 1339816"/>
                    <a:gd name="connsiteX12" fmla="*/ 1214831 w 1339817"/>
                    <a:gd name="connsiteY12" fmla="*/ 1052936 h 1339816"/>
                    <a:gd name="connsiteX13" fmla="*/ 1209249 w 1339817"/>
                    <a:gd name="connsiteY13" fmla="*/ 1108762 h 1339816"/>
                    <a:gd name="connsiteX14" fmla="*/ 1131093 w 1339817"/>
                    <a:gd name="connsiteY14" fmla="*/ 1136674 h 1339816"/>
                    <a:gd name="connsiteX15" fmla="*/ 1019441 w 1339817"/>
                    <a:gd name="connsiteY15" fmla="*/ 1080849 h 1339816"/>
                    <a:gd name="connsiteX16" fmla="*/ 963615 w 1339817"/>
                    <a:gd name="connsiteY16" fmla="*/ 1164587 h 1339816"/>
                    <a:gd name="connsiteX17" fmla="*/ 851964 w 1339817"/>
                    <a:gd name="connsiteY17" fmla="*/ 1164587 h 1339816"/>
                    <a:gd name="connsiteX18" fmla="*/ 656574 w 1339817"/>
                    <a:gd name="connsiteY18" fmla="*/ 1276239 h 1339816"/>
                    <a:gd name="connsiteX19" fmla="*/ 600748 w 1339817"/>
                    <a:gd name="connsiteY19" fmla="*/ 1248326 h 1339816"/>
                    <a:gd name="connsiteX20" fmla="*/ 433271 w 1339817"/>
                    <a:gd name="connsiteY20" fmla="*/ 1304151 h 1339816"/>
                    <a:gd name="connsiteX21" fmla="*/ 377445 w 1339817"/>
                    <a:gd name="connsiteY21" fmla="*/ 1248326 h 1339816"/>
                    <a:gd name="connsiteX22" fmla="*/ 405358 w 1339817"/>
                    <a:gd name="connsiteY22" fmla="*/ 1164587 h 1339816"/>
                    <a:gd name="connsiteX23" fmla="*/ 349532 w 1339817"/>
                    <a:gd name="connsiteY23" fmla="*/ 1108762 h 1339816"/>
                    <a:gd name="connsiteX24" fmla="*/ 293707 w 1339817"/>
                    <a:gd name="connsiteY24" fmla="*/ 1136674 h 1339816"/>
                    <a:gd name="connsiteX25" fmla="*/ 237881 w 1339817"/>
                    <a:gd name="connsiteY25" fmla="*/ 1025023 h 1339816"/>
                    <a:gd name="connsiteX26" fmla="*/ 75987 w 1339817"/>
                    <a:gd name="connsiteY26" fmla="*/ 1052936 h 1339816"/>
                    <a:gd name="connsiteX27" fmla="*/ 98317 w 1339817"/>
                    <a:gd name="connsiteY27" fmla="*/ 969197 h 1339816"/>
                    <a:gd name="connsiteX28" fmla="*/ 209968 w 1339817"/>
                    <a:gd name="connsiteY28" fmla="*/ 885459 h 1339816"/>
                    <a:gd name="connsiteX29" fmla="*/ 265794 w 1339817"/>
                    <a:gd name="connsiteY29" fmla="*/ 941285 h 1339816"/>
                    <a:gd name="connsiteX30" fmla="*/ 405358 w 1339817"/>
                    <a:gd name="connsiteY30" fmla="*/ 829633 h 1339816"/>
                    <a:gd name="connsiteX31" fmla="*/ 377445 w 1339817"/>
                    <a:gd name="connsiteY31" fmla="*/ 606331 h 1339816"/>
                    <a:gd name="connsiteX32" fmla="*/ 265794 w 1339817"/>
                    <a:gd name="connsiteY32" fmla="*/ 606331 h 1339816"/>
                    <a:gd name="connsiteX33" fmla="*/ 293707 w 1339817"/>
                    <a:gd name="connsiteY33" fmla="*/ 522592 h 1339816"/>
                    <a:gd name="connsiteX34" fmla="*/ 182055 w 1339817"/>
                    <a:gd name="connsiteY34" fmla="*/ 383028 h 1339816"/>
                    <a:gd name="connsiteX35" fmla="*/ 293707 w 1339817"/>
                    <a:gd name="connsiteY35" fmla="*/ 243464 h 1339816"/>
                    <a:gd name="connsiteX36" fmla="*/ 276959 w 1339817"/>
                    <a:gd name="connsiteY36" fmla="*/ 209968 h 133981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339817" h="1339816">
                      <a:moveTo>
                        <a:pt x="349532" y="187638"/>
                      </a:moveTo>
                      <a:lnTo>
                        <a:pt x="377445" y="103899"/>
                      </a:lnTo>
                      <a:lnTo>
                        <a:pt x="461184" y="75987"/>
                      </a:lnTo>
                      <a:lnTo>
                        <a:pt x="879877" y="299289"/>
                      </a:lnTo>
                      <a:lnTo>
                        <a:pt x="1103180" y="299289"/>
                      </a:lnTo>
                      <a:lnTo>
                        <a:pt x="1186918" y="466766"/>
                      </a:lnTo>
                      <a:lnTo>
                        <a:pt x="1159006" y="494679"/>
                      </a:lnTo>
                      <a:lnTo>
                        <a:pt x="1186918" y="634243"/>
                      </a:lnTo>
                      <a:lnTo>
                        <a:pt x="1298570" y="690069"/>
                      </a:lnTo>
                      <a:lnTo>
                        <a:pt x="1186918" y="829633"/>
                      </a:lnTo>
                      <a:lnTo>
                        <a:pt x="1298570" y="969197"/>
                      </a:lnTo>
                      <a:lnTo>
                        <a:pt x="1242744" y="1052936"/>
                      </a:lnTo>
                      <a:lnTo>
                        <a:pt x="1214831" y="1052936"/>
                      </a:lnTo>
                      <a:lnTo>
                        <a:pt x="1209249" y="1108762"/>
                      </a:lnTo>
                      <a:lnTo>
                        <a:pt x="1131093" y="1136674"/>
                      </a:lnTo>
                      <a:lnTo>
                        <a:pt x="1019441" y="1080849"/>
                      </a:lnTo>
                      <a:lnTo>
                        <a:pt x="963615" y="1164587"/>
                      </a:lnTo>
                      <a:lnTo>
                        <a:pt x="851964" y="1164587"/>
                      </a:lnTo>
                      <a:lnTo>
                        <a:pt x="656574" y="1276239"/>
                      </a:lnTo>
                      <a:lnTo>
                        <a:pt x="600748" y="1248326"/>
                      </a:lnTo>
                      <a:lnTo>
                        <a:pt x="433271" y="1304151"/>
                      </a:lnTo>
                      <a:lnTo>
                        <a:pt x="377445" y="1248326"/>
                      </a:lnTo>
                      <a:lnTo>
                        <a:pt x="405358" y="1164587"/>
                      </a:lnTo>
                      <a:lnTo>
                        <a:pt x="349532" y="1108762"/>
                      </a:lnTo>
                      <a:lnTo>
                        <a:pt x="293707" y="1136674"/>
                      </a:lnTo>
                      <a:lnTo>
                        <a:pt x="237881" y="1025023"/>
                      </a:lnTo>
                      <a:lnTo>
                        <a:pt x="75987" y="1052936"/>
                      </a:lnTo>
                      <a:lnTo>
                        <a:pt x="98317" y="969197"/>
                      </a:lnTo>
                      <a:lnTo>
                        <a:pt x="209968" y="885459"/>
                      </a:lnTo>
                      <a:lnTo>
                        <a:pt x="265794" y="941285"/>
                      </a:lnTo>
                      <a:lnTo>
                        <a:pt x="405358" y="829633"/>
                      </a:lnTo>
                      <a:lnTo>
                        <a:pt x="377445" y="606331"/>
                      </a:lnTo>
                      <a:lnTo>
                        <a:pt x="265794" y="606331"/>
                      </a:lnTo>
                      <a:lnTo>
                        <a:pt x="293707" y="522592"/>
                      </a:lnTo>
                      <a:lnTo>
                        <a:pt x="182055" y="383028"/>
                      </a:lnTo>
                      <a:lnTo>
                        <a:pt x="293707" y="243464"/>
                      </a:lnTo>
                      <a:lnTo>
                        <a:pt x="276959" y="209968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4" name="Полилиния: фигура 9">
                  <a:extLst>
                    <a:ext uri="{FF2B5EF4-FFF2-40B4-BE49-F238E27FC236}">
                      <a16:creationId xmlns:a16="http://schemas.microsoft.com/office/drawing/2014/main" id="{AAAB4FFB-1743-466A-B239-AFCF66075E8B}"/>
                    </a:ext>
                  </a:extLst>
                </p:cNvPr>
                <p:cNvSpPr/>
                <p:nvPr/>
              </p:nvSpPr>
              <p:spPr>
                <a:xfrm>
                  <a:off x="3544701" y="4729674"/>
                  <a:ext cx="558257" cy="390780"/>
                </a:xfrm>
                <a:custGeom>
                  <a:gdLst>
                    <a:gd name="connsiteX0" fmla="*/ 75987 w 558257"/>
                    <a:gd name="connsiteY0" fmla="*/ 103899 h 390779"/>
                    <a:gd name="connsiteX1" fmla="*/ 131812 w 558257"/>
                    <a:gd name="connsiteY1" fmla="*/ 75987 h 390779"/>
                    <a:gd name="connsiteX2" fmla="*/ 215551 w 558257"/>
                    <a:gd name="connsiteY2" fmla="*/ 131812 h 390779"/>
                    <a:gd name="connsiteX3" fmla="*/ 299290 w 558257"/>
                    <a:gd name="connsiteY3" fmla="*/ 75987 h 390779"/>
                    <a:gd name="connsiteX4" fmla="*/ 494680 w 558257"/>
                    <a:gd name="connsiteY4" fmla="*/ 131812 h 390779"/>
                    <a:gd name="connsiteX5" fmla="*/ 383028 w 558257"/>
                    <a:gd name="connsiteY5" fmla="*/ 131812 h 390779"/>
                    <a:gd name="connsiteX6" fmla="*/ 327203 w 558257"/>
                    <a:gd name="connsiteY6" fmla="*/ 299289 h 390779"/>
                    <a:gd name="connsiteX7" fmla="*/ 243464 w 558257"/>
                    <a:gd name="connsiteY7" fmla="*/ 327202 h 390779"/>
                    <a:gd name="connsiteX8" fmla="*/ 215551 w 558257"/>
                    <a:gd name="connsiteY8" fmla="*/ 243464 h 390779"/>
                    <a:gd name="connsiteX9" fmla="*/ 131812 w 558257"/>
                    <a:gd name="connsiteY9" fmla="*/ 271376 h 390779"/>
                    <a:gd name="connsiteX10" fmla="*/ 75987 w 558257"/>
                    <a:gd name="connsiteY10" fmla="*/ 215551 h 390779"/>
                    <a:gd name="connsiteX11" fmla="*/ 159725 w 558257"/>
                    <a:gd name="connsiteY11" fmla="*/ 187638 h 390779"/>
                    <a:gd name="connsiteX12" fmla="*/ 75987 w 558257"/>
                    <a:gd name="connsiteY12" fmla="*/ 103899 h 39077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58257" h="390779">
                      <a:moveTo>
                        <a:pt x="75987" y="103899"/>
                      </a:moveTo>
                      <a:lnTo>
                        <a:pt x="131812" y="75987"/>
                      </a:lnTo>
                      <a:lnTo>
                        <a:pt x="215551" y="131812"/>
                      </a:lnTo>
                      <a:lnTo>
                        <a:pt x="299290" y="75987"/>
                      </a:lnTo>
                      <a:lnTo>
                        <a:pt x="494680" y="131812"/>
                      </a:lnTo>
                      <a:lnTo>
                        <a:pt x="383028" y="131812"/>
                      </a:lnTo>
                      <a:lnTo>
                        <a:pt x="327203" y="299289"/>
                      </a:lnTo>
                      <a:lnTo>
                        <a:pt x="243464" y="327202"/>
                      </a:lnTo>
                      <a:lnTo>
                        <a:pt x="215551" y="243464"/>
                      </a:lnTo>
                      <a:lnTo>
                        <a:pt x="131812" y="271376"/>
                      </a:lnTo>
                      <a:lnTo>
                        <a:pt x="75987" y="215551"/>
                      </a:lnTo>
                      <a:lnTo>
                        <a:pt x="159725" y="187638"/>
                      </a:lnTo>
                      <a:lnTo>
                        <a:pt x="75987" y="103899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5" name="Полилиния: фигура 10">
                  <a:extLst>
                    <a:ext uri="{FF2B5EF4-FFF2-40B4-BE49-F238E27FC236}">
                      <a16:creationId xmlns:a16="http://schemas.microsoft.com/office/drawing/2014/main" id="{1FF8792C-9DF6-4752-A402-F64826670D4F}"/>
                    </a:ext>
                  </a:extLst>
                </p:cNvPr>
                <p:cNvSpPr/>
                <p:nvPr/>
              </p:nvSpPr>
              <p:spPr>
                <a:xfrm>
                  <a:off x="7061721" y="710226"/>
                  <a:ext cx="949037" cy="893211"/>
                </a:xfrm>
                <a:custGeom>
                  <a:gdLst>
                    <a:gd name="connsiteX0" fmla="*/ 550505 w 949037"/>
                    <a:gd name="connsiteY0" fmla="*/ 215551 h 893210"/>
                    <a:gd name="connsiteX1" fmla="*/ 857547 w 949037"/>
                    <a:gd name="connsiteY1" fmla="*/ 522592 h 893210"/>
                    <a:gd name="connsiteX2" fmla="*/ 801721 w 949037"/>
                    <a:gd name="connsiteY2" fmla="*/ 606331 h 893210"/>
                    <a:gd name="connsiteX3" fmla="*/ 885460 w 949037"/>
                    <a:gd name="connsiteY3" fmla="*/ 662156 h 893210"/>
                    <a:gd name="connsiteX4" fmla="*/ 829634 w 949037"/>
                    <a:gd name="connsiteY4" fmla="*/ 717982 h 893210"/>
                    <a:gd name="connsiteX5" fmla="*/ 773808 w 949037"/>
                    <a:gd name="connsiteY5" fmla="*/ 662156 h 893210"/>
                    <a:gd name="connsiteX6" fmla="*/ 773808 w 949037"/>
                    <a:gd name="connsiteY6" fmla="*/ 717982 h 893210"/>
                    <a:gd name="connsiteX7" fmla="*/ 717983 w 949037"/>
                    <a:gd name="connsiteY7" fmla="*/ 717982 h 893210"/>
                    <a:gd name="connsiteX8" fmla="*/ 634244 w 949037"/>
                    <a:gd name="connsiteY8" fmla="*/ 662156 h 893210"/>
                    <a:gd name="connsiteX9" fmla="*/ 606331 w 949037"/>
                    <a:gd name="connsiteY9" fmla="*/ 717982 h 893210"/>
                    <a:gd name="connsiteX10" fmla="*/ 522593 w 949037"/>
                    <a:gd name="connsiteY10" fmla="*/ 690069 h 893210"/>
                    <a:gd name="connsiteX11" fmla="*/ 500263 w 949037"/>
                    <a:gd name="connsiteY11" fmla="*/ 740312 h 893210"/>
                    <a:gd name="connsiteX12" fmla="*/ 606331 w 949037"/>
                    <a:gd name="connsiteY12" fmla="*/ 773808 h 893210"/>
                    <a:gd name="connsiteX13" fmla="*/ 383028 w 949037"/>
                    <a:gd name="connsiteY13" fmla="*/ 773808 h 893210"/>
                    <a:gd name="connsiteX14" fmla="*/ 355115 w 949037"/>
                    <a:gd name="connsiteY14" fmla="*/ 829633 h 893210"/>
                    <a:gd name="connsiteX15" fmla="*/ 299290 w 949037"/>
                    <a:gd name="connsiteY15" fmla="*/ 690069 h 893210"/>
                    <a:gd name="connsiteX16" fmla="*/ 103900 w 949037"/>
                    <a:gd name="connsiteY16" fmla="*/ 550505 h 893210"/>
                    <a:gd name="connsiteX17" fmla="*/ 159725 w 949037"/>
                    <a:gd name="connsiteY17" fmla="*/ 550505 h 893210"/>
                    <a:gd name="connsiteX18" fmla="*/ 131812 w 949037"/>
                    <a:gd name="connsiteY18" fmla="*/ 522592 h 893210"/>
                    <a:gd name="connsiteX19" fmla="*/ 187638 w 949037"/>
                    <a:gd name="connsiteY19" fmla="*/ 438853 h 893210"/>
                    <a:gd name="connsiteX20" fmla="*/ 75987 w 949037"/>
                    <a:gd name="connsiteY20" fmla="*/ 410941 h 893210"/>
                    <a:gd name="connsiteX21" fmla="*/ 103900 w 949037"/>
                    <a:gd name="connsiteY21" fmla="*/ 355115 h 893210"/>
                    <a:gd name="connsiteX22" fmla="*/ 243464 w 949037"/>
                    <a:gd name="connsiteY22" fmla="*/ 410941 h 893210"/>
                    <a:gd name="connsiteX23" fmla="*/ 327202 w 949037"/>
                    <a:gd name="connsiteY23" fmla="*/ 327202 h 893210"/>
                    <a:gd name="connsiteX24" fmla="*/ 215551 w 949037"/>
                    <a:gd name="connsiteY24" fmla="*/ 75987 h 89321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49037" h="893210">
                      <a:moveTo>
                        <a:pt x="550505" y="215551"/>
                      </a:moveTo>
                      <a:lnTo>
                        <a:pt x="857547" y="522592"/>
                      </a:lnTo>
                      <a:lnTo>
                        <a:pt x="801721" y="606331"/>
                      </a:lnTo>
                      <a:lnTo>
                        <a:pt x="885460" y="662156"/>
                      </a:lnTo>
                      <a:lnTo>
                        <a:pt x="829634" y="717982"/>
                      </a:lnTo>
                      <a:lnTo>
                        <a:pt x="773808" y="662156"/>
                      </a:lnTo>
                      <a:lnTo>
                        <a:pt x="773808" y="717982"/>
                      </a:lnTo>
                      <a:lnTo>
                        <a:pt x="717983" y="717982"/>
                      </a:lnTo>
                      <a:lnTo>
                        <a:pt x="634244" y="662156"/>
                      </a:lnTo>
                      <a:lnTo>
                        <a:pt x="606331" y="717982"/>
                      </a:lnTo>
                      <a:lnTo>
                        <a:pt x="522593" y="690069"/>
                      </a:lnTo>
                      <a:lnTo>
                        <a:pt x="500263" y="740312"/>
                      </a:lnTo>
                      <a:lnTo>
                        <a:pt x="606331" y="773808"/>
                      </a:lnTo>
                      <a:lnTo>
                        <a:pt x="383028" y="773808"/>
                      </a:lnTo>
                      <a:lnTo>
                        <a:pt x="355115" y="829633"/>
                      </a:lnTo>
                      <a:lnTo>
                        <a:pt x="299290" y="690069"/>
                      </a:lnTo>
                      <a:lnTo>
                        <a:pt x="103900" y="550505"/>
                      </a:lnTo>
                      <a:lnTo>
                        <a:pt x="159725" y="550505"/>
                      </a:lnTo>
                      <a:lnTo>
                        <a:pt x="131812" y="522592"/>
                      </a:lnTo>
                      <a:lnTo>
                        <a:pt x="187638" y="438853"/>
                      </a:lnTo>
                      <a:lnTo>
                        <a:pt x="75987" y="410941"/>
                      </a:lnTo>
                      <a:lnTo>
                        <a:pt x="103900" y="355115"/>
                      </a:lnTo>
                      <a:lnTo>
                        <a:pt x="243464" y="410941"/>
                      </a:lnTo>
                      <a:lnTo>
                        <a:pt x="327202" y="327202"/>
                      </a:lnTo>
                      <a:lnTo>
                        <a:pt x="215551" y="75987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6" name="Полилиния: фигура 11">
                  <a:extLst>
                    <a:ext uri="{FF2B5EF4-FFF2-40B4-BE49-F238E27FC236}">
                      <a16:creationId xmlns:a16="http://schemas.microsoft.com/office/drawing/2014/main" id="{87D9E0ED-0879-4B7E-B457-A67179CACEB5}"/>
                    </a:ext>
                  </a:extLst>
                </p:cNvPr>
                <p:cNvSpPr/>
                <p:nvPr/>
              </p:nvSpPr>
              <p:spPr>
                <a:xfrm>
                  <a:off x="6559290" y="3445684"/>
                  <a:ext cx="390780" cy="279128"/>
                </a:xfrm>
                <a:custGeom>
                  <a:gdLst>
                    <a:gd name="connsiteX0" fmla="*/ 75987 w 390780"/>
                    <a:gd name="connsiteY0" fmla="*/ 131812 h 279128"/>
                    <a:gd name="connsiteX1" fmla="*/ 187638 w 390780"/>
                    <a:gd name="connsiteY1" fmla="*/ 75987 h 279128"/>
                    <a:gd name="connsiteX2" fmla="*/ 299290 w 390780"/>
                    <a:gd name="connsiteY2" fmla="*/ 103899 h 279128"/>
                    <a:gd name="connsiteX3" fmla="*/ 299290 w 390780"/>
                    <a:gd name="connsiteY3" fmla="*/ 75987 h 279128"/>
                    <a:gd name="connsiteX4" fmla="*/ 327202 w 390780"/>
                    <a:gd name="connsiteY4" fmla="*/ 159725 h 279128"/>
                    <a:gd name="connsiteX5" fmla="*/ 243464 w 390780"/>
                    <a:gd name="connsiteY5" fmla="*/ 187638 h 279128"/>
                    <a:gd name="connsiteX6" fmla="*/ 271377 w 390780"/>
                    <a:gd name="connsiteY6" fmla="*/ 187638 h 279128"/>
                    <a:gd name="connsiteX7" fmla="*/ 271377 w 390780"/>
                    <a:gd name="connsiteY7" fmla="*/ 215551 h 279128"/>
                    <a:gd name="connsiteX8" fmla="*/ 187638 w 390780"/>
                    <a:gd name="connsiteY8" fmla="*/ 215551 h 279128"/>
                    <a:gd name="connsiteX9" fmla="*/ 75987 w 390780"/>
                    <a:gd name="connsiteY9" fmla="*/ 131812 h 27912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90780" h="279128">
                      <a:moveTo>
                        <a:pt x="75987" y="131812"/>
                      </a:moveTo>
                      <a:lnTo>
                        <a:pt x="187638" y="75987"/>
                      </a:lnTo>
                      <a:lnTo>
                        <a:pt x="299290" y="103899"/>
                      </a:lnTo>
                      <a:lnTo>
                        <a:pt x="299290" y="75987"/>
                      </a:lnTo>
                      <a:lnTo>
                        <a:pt x="327202" y="159725"/>
                      </a:lnTo>
                      <a:lnTo>
                        <a:pt x="243464" y="187638"/>
                      </a:lnTo>
                      <a:lnTo>
                        <a:pt x="271377" y="187638"/>
                      </a:lnTo>
                      <a:lnTo>
                        <a:pt x="271377" y="215551"/>
                      </a:lnTo>
                      <a:lnTo>
                        <a:pt x="187638" y="215551"/>
                      </a:lnTo>
                      <a:lnTo>
                        <a:pt x="75987" y="131812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7" name="Полилиния: фигура 12">
                  <a:extLst>
                    <a:ext uri="{FF2B5EF4-FFF2-40B4-BE49-F238E27FC236}">
                      <a16:creationId xmlns:a16="http://schemas.microsoft.com/office/drawing/2014/main" id="{8F0A24B7-C960-4202-BCF2-BA749A21C6E7}"/>
                    </a:ext>
                  </a:extLst>
                </p:cNvPr>
                <p:cNvSpPr/>
                <p:nvPr/>
              </p:nvSpPr>
              <p:spPr>
                <a:xfrm>
                  <a:off x="7703717" y="1296396"/>
                  <a:ext cx="390780" cy="558257"/>
                </a:xfrm>
                <a:custGeom>
                  <a:gdLst>
                    <a:gd name="connsiteX0" fmla="*/ 131812 w 390780"/>
                    <a:gd name="connsiteY0" fmla="*/ 131812 h 558256"/>
                    <a:gd name="connsiteX1" fmla="*/ 131812 w 390780"/>
                    <a:gd name="connsiteY1" fmla="*/ 75987 h 558256"/>
                    <a:gd name="connsiteX2" fmla="*/ 187638 w 390780"/>
                    <a:gd name="connsiteY2" fmla="*/ 131812 h 558256"/>
                    <a:gd name="connsiteX3" fmla="*/ 243464 w 390780"/>
                    <a:gd name="connsiteY3" fmla="*/ 75987 h 558256"/>
                    <a:gd name="connsiteX4" fmla="*/ 187638 w 390780"/>
                    <a:gd name="connsiteY4" fmla="*/ 131812 h 558256"/>
                    <a:gd name="connsiteX5" fmla="*/ 327202 w 390780"/>
                    <a:gd name="connsiteY5" fmla="*/ 327202 h 558256"/>
                    <a:gd name="connsiteX6" fmla="*/ 215551 w 390780"/>
                    <a:gd name="connsiteY6" fmla="*/ 355115 h 558256"/>
                    <a:gd name="connsiteX7" fmla="*/ 243464 w 390780"/>
                    <a:gd name="connsiteY7" fmla="*/ 466766 h 558256"/>
                    <a:gd name="connsiteX8" fmla="*/ 131812 w 390780"/>
                    <a:gd name="connsiteY8" fmla="*/ 522592 h 558256"/>
                    <a:gd name="connsiteX9" fmla="*/ 75987 w 390780"/>
                    <a:gd name="connsiteY9" fmla="*/ 438853 h 558256"/>
                    <a:gd name="connsiteX10" fmla="*/ 103900 w 390780"/>
                    <a:gd name="connsiteY10" fmla="*/ 438853 h 558256"/>
                    <a:gd name="connsiteX11" fmla="*/ 103900 w 390780"/>
                    <a:gd name="connsiteY11" fmla="*/ 383028 h 558256"/>
                    <a:gd name="connsiteX12" fmla="*/ 159725 w 390780"/>
                    <a:gd name="connsiteY12" fmla="*/ 327202 h 558256"/>
                    <a:gd name="connsiteX13" fmla="*/ 75987 w 390780"/>
                    <a:gd name="connsiteY13" fmla="*/ 327202 h 558256"/>
                    <a:gd name="connsiteX14" fmla="*/ 75987 w 390780"/>
                    <a:gd name="connsiteY14" fmla="*/ 271376 h 558256"/>
                    <a:gd name="connsiteX15" fmla="*/ 159725 w 390780"/>
                    <a:gd name="connsiteY15" fmla="*/ 271376 h 558256"/>
                    <a:gd name="connsiteX16" fmla="*/ 75987 w 390780"/>
                    <a:gd name="connsiteY16" fmla="*/ 131812 h 558256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90780" h="558256">
                      <a:moveTo>
                        <a:pt x="131812" y="131812"/>
                      </a:moveTo>
                      <a:lnTo>
                        <a:pt x="131812" y="75987"/>
                      </a:lnTo>
                      <a:lnTo>
                        <a:pt x="187638" y="131812"/>
                      </a:lnTo>
                      <a:lnTo>
                        <a:pt x="243464" y="75987"/>
                      </a:lnTo>
                      <a:lnTo>
                        <a:pt x="187638" y="131812"/>
                      </a:lnTo>
                      <a:lnTo>
                        <a:pt x="327202" y="327202"/>
                      </a:lnTo>
                      <a:lnTo>
                        <a:pt x="215551" y="355115"/>
                      </a:lnTo>
                      <a:lnTo>
                        <a:pt x="243464" y="466766"/>
                      </a:lnTo>
                      <a:lnTo>
                        <a:pt x="131812" y="522592"/>
                      </a:lnTo>
                      <a:lnTo>
                        <a:pt x="75987" y="438853"/>
                      </a:lnTo>
                      <a:lnTo>
                        <a:pt x="103900" y="438853"/>
                      </a:lnTo>
                      <a:lnTo>
                        <a:pt x="103900" y="383028"/>
                      </a:lnTo>
                      <a:lnTo>
                        <a:pt x="159725" y="327202"/>
                      </a:lnTo>
                      <a:lnTo>
                        <a:pt x="75987" y="327202"/>
                      </a:lnTo>
                      <a:lnTo>
                        <a:pt x="75987" y="271376"/>
                      </a:lnTo>
                      <a:lnTo>
                        <a:pt x="159725" y="271376"/>
                      </a:lnTo>
                      <a:lnTo>
                        <a:pt x="75987" y="131812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8" name="Полилиния: фигура 13">
                  <a:extLst>
                    <a:ext uri="{FF2B5EF4-FFF2-40B4-BE49-F238E27FC236}">
                      <a16:creationId xmlns:a16="http://schemas.microsoft.com/office/drawing/2014/main" id="{FEC64721-981B-4D32-A960-1B736E461595}"/>
                    </a:ext>
                  </a:extLst>
                </p:cNvPr>
                <p:cNvSpPr/>
                <p:nvPr/>
              </p:nvSpPr>
              <p:spPr>
                <a:xfrm>
                  <a:off x="4633302" y="2373831"/>
                  <a:ext cx="279129" cy="279128"/>
                </a:xfrm>
                <a:custGeom>
                  <a:gdLst>
                    <a:gd name="connsiteX0" fmla="*/ 215551 w 279128"/>
                    <a:gd name="connsiteY0" fmla="*/ 103899 h 279128"/>
                    <a:gd name="connsiteX1" fmla="*/ 243464 w 279128"/>
                    <a:gd name="connsiteY1" fmla="*/ 159725 h 279128"/>
                    <a:gd name="connsiteX2" fmla="*/ 215551 w 279128"/>
                    <a:gd name="connsiteY2" fmla="*/ 215551 h 279128"/>
                    <a:gd name="connsiteX3" fmla="*/ 131812 w 279128"/>
                    <a:gd name="connsiteY3" fmla="*/ 243464 h 279128"/>
                    <a:gd name="connsiteX4" fmla="*/ 75987 w 279128"/>
                    <a:gd name="connsiteY4" fmla="*/ 75987 h 27912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128" h="279128">
                      <a:moveTo>
                        <a:pt x="215551" y="103899"/>
                      </a:moveTo>
                      <a:lnTo>
                        <a:pt x="243464" y="159725"/>
                      </a:lnTo>
                      <a:lnTo>
                        <a:pt x="215551" y="215551"/>
                      </a:lnTo>
                      <a:lnTo>
                        <a:pt x="131812" y="243464"/>
                      </a:lnTo>
                      <a:lnTo>
                        <a:pt x="75987" y="75987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09" name="Полилиния: фигура 14">
                  <a:extLst>
                    <a:ext uri="{FF2B5EF4-FFF2-40B4-BE49-F238E27FC236}">
                      <a16:creationId xmlns:a16="http://schemas.microsoft.com/office/drawing/2014/main" id="{14400174-62B1-4570-B97F-01948BEF7EED}"/>
                    </a:ext>
                  </a:extLst>
                </p:cNvPr>
                <p:cNvSpPr/>
                <p:nvPr/>
              </p:nvSpPr>
              <p:spPr>
                <a:xfrm>
                  <a:off x="4527233" y="3211216"/>
                  <a:ext cx="1842249" cy="1507293"/>
                </a:xfrm>
                <a:custGeom>
                  <a:gdLst>
                    <a:gd name="connsiteX0" fmla="*/ 572836 w 1842249"/>
                    <a:gd name="connsiteY0" fmla="*/ 75987 h 1507293"/>
                    <a:gd name="connsiteX1" fmla="*/ 1019442 w 1842249"/>
                    <a:gd name="connsiteY1" fmla="*/ 327202 h 1507293"/>
                    <a:gd name="connsiteX2" fmla="*/ 1159006 w 1842249"/>
                    <a:gd name="connsiteY2" fmla="*/ 299289 h 1507293"/>
                    <a:gd name="connsiteX3" fmla="*/ 1214832 w 1842249"/>
                    <a:gd name="connsiteY3" fmla="*/ 327202 h 1507293"/>
                    <a:gd name="connsiteX4" fmla="*/ 1298570 w 1842249"/>
                    <a:gd name="connsiteY4" fmla="*/ 271376 h 1507293"/>
                    <a:gd name="connsiteX5" fmla="*/ 1326483 w 1842249"/>
                    <a:gd name="connsiteY5" fmla="*/ 383028 h 1507293"/>
                    <a:gd name="connsiteX6" fmla="*/ 1382309 w 1842249"/>
                    <a:gd name="connsiteY6" fmla="*/ 383028 h 1507293"/>
                    <a:gd name="connsiteX7" fmla="*/ 1354396 w 1842249"/>
                    <a:gd name="connsiteY7" fmla="*/ 355115 h 1507293"/>
                    <a:gd name="connsiteX8" fmla="*/ 1410222 w 1842249"/>
                    <a:gd name="connsiteY8" fmla="*/ 271376 h 1507293"/>
                    <a:gd name="connsiteX9" fmla="*/ 1466047 w 1842249"/>
                    <a:gd name="connsiteY9" fmla="*/ 416523 h 1507293"/>
                    <a:gd name="connsiteX10" fmla="*/ 1438135 w 1842249"/>
                    <a:gd name="connsiteY10" fmla="*/ 444436 h 1507293"/>
                    <a:gd name="connsiteX11" fmla="*/ 1493960 w 1842249"/>
                    <a:gd name="connsiteY11" fmla="*/ 500262 h 1507293"/>
                    <a:gd name="connsiteX12" fmla="*/ 1633525 w 1842249"/>
                    <a:gd name="connsiteY12" fmla="*/ 472349 h 1507293"/>
                    <a:gd name="connsiteX13" fmla="*/ 1661438 w 1842249"/>
                    <a:gd name="connsiteY13" fmla="*/ 528175 h 1507293"/>
                    <a:gd name="connsiteX14" fmla="*/ 1633525 w 1842249"/>
                    <a:gd name="connsiteY14" fmla="*/ 556088 h 1507293"/>
                    <a:gd name="connsiteX15" fmla="*/ 1717263 w 1842249"/>
                    <a:gd name="connsiteY15" fmla="*/ 584000 h 1507293"/>
                    <a:gd name="connsiteX16" fmla="*/ 1801002 w 1842249"/>
                    <a:gd name="connsiteY16" fmla="*/ 751477 h 1507293"/>
                    <a:gd name="connsiteX17" fmla="*/ 1661438 w 1842249"/>
                    <a:gd name="connsiteY17" fmla="*/ 807303 h 1507293"/>
                    <a:gd name="connsiteX18" fmla="*/ 1521873 w 1842249"/>
                    <a:gd name="connsiteY18" fmla="*/ 974780 h 1507293"/>
                    <a:gd name="connsiteX19" fmla="*/ 1466047 w 1842249"/>
                    <a:gd name="connsiteY19" fmla="*/ 974780 h 1507293"/>
                    <a:gd name="connsiteX20" fmla="*/ 1549786 w 1842249"/>
                    <a:gd name="connsiteY20" fmla="*/ 1030606 h 1507293"/>
                    <a:gd name="connsiteX21" fmla="*/ 1521873 w 1842249"/>
                    <a:gd name="connsiteY21" fmla="*/ 1114344 h 1507293"/>
                    <a:gd name="connsiteX22" fmla="*/ 1298570 w 1842249"/>
                    <a:gd name="connsiteY22" fmla="*/ 1142257 h 1507293"/>
                    <a:gd name="connsiteX23" fmla="*/ 1298570 w 1842249"/>
                    <a:gd name="connsiteY23" fmla="*/ 1086431 h 1507293"/>
                    <a:gd name="connsiteX24" fmla="*/ 1131093 w 1842249"/>
                    <a:gd name="connsiteY24" fmla="*/ 1170170 h 1507293"/>
                    <a:gd name="connsiteX25" fmla="*/ 1159006 w 1842249"/>
                    <a:gd name="connsiteY25" fmla="*/ 1225996 h 1507293"/>
                    <a:gd name="connsiteX26" fmla="*/ 1131093 w 1842249"/>
                    <a:gd name="connsiteY26" fmla="*/ 1281821 h 1507293"/>
                    <a:gd name="connsiteX27" fmla="*/ 1186919 w 1842249"/>
                    <a:gd name="connsiteY27" fmla="*/ 1309734 h 1507293"/>
                    <a:gd name="connsiteX28" fmla="*/ 1131093 w 1842249"/>
                    <a:gd name="connsiteY28" fmla="*/ 1337647 h 1507293"/>
                    <a:gd name="connsiteX29" fmla="*/ 1047354 w 1842249"/>
                    <a:gd name="connsiteY29" fmla="*/ 1426968 h 1507293"/>
                    <a:gd name="connsiteX30" fmla="*/ 991529 w 1842249"/>
                    <a:gd name="connsiteY30" fmla="*/ 1399055 h 1507293"/>
                    <a:gd name="connsiteX31" fmla="*/ 935703 w 1842249"/>
                    <a:gd name="connsiteY31" fmla="*/ 1482794 h 1507293"/>
                    <a:gd name="connsiteX32" fmla="*/ 768226 w 1842249"/>
                    <a:gd name="connsiteY32" fmla="*/ 1426968 h 1507293"/>
                    <a:gd name="connsiteX33" fmla="*/ 768226 w 1842249"/>
                    <a:gd name="connsiteY33" fmla="*/ 1482794 h 1507293"/>
                    <a:gd name="connsiteX34" fmla="*/ 75987 w 1842249"/>
                    <a:gd name="connsiteY34" fmla="*/ 1069684 h 1507293"/>
                    <a:gd name="connsiteX35" fmla="*/ 237881 w 1842249"/>
                    <a:gd name="connsiteY35" fmla="*/ 812886 h 1507293"/>
                    <a:gd name="connsiteX36" fmla="*/ 182056 w 1842249"/>
                    <a:gd name="connsiteY36" fmla="*/ 784973 h 1507293"/>
                    <a:gd name="connsiteX37" fmla="*/ 405359 w 1842249"/>
                    <a:gd name="connsiteY37" fmla="*/ 304872 h 1507293"/>
                    <a:gd name="connsiteX38" fmla="*/ 489097 w 1842249"/>
                    <a:gd name="connsiteY38" fmla="*/ 109482 h 150729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842248" h="1507293">
                      <a:moveTo>
                        <a:pt x="572836" y="75987"/>
                      </a:moveTo>
                      <a:lnTo>
                        <a:pt x="1019442" y="327202"/>
                      </a:lnTo>
                      <a:lnTo>
                        <a:pt x="1159006" y="299289"/>
                      </a:lnTo>
                      <a:lnTo>
                        <a:pt x="1214832" y="327202"/>
                      </a:lnTo>
                      <a:lnTo>
                        <a:pt x="1298570" y="271376"/>
                      </a:lnTo>
                      <a:lnTo>
                        <a:pt x="1326483" y="383028"/>
                      </a:lnTo>
                      <a:lnTo>
                        <a:pt x="1382309" y="383028"/>
                      </a:lnTo>
                      <a:lnTo>
                        <a:pt x="1354396" y="355115"/>
                      </a:lnTo>
                      <a:lnTo>
                        <a:pt x="1410222" y="271376"/>
                      </a:lnTo>
                      <a:lnTo>
                        <a:pt x="1466047" y="416523"/>
                      </a:lnTo>
                      <a:lnTo>
                        <a:pt x="1438135" y="444436"/>
                      </a:lnTo>
                      <a:lnTo>
                        <a:pt x="1493960" y="500262"/>
                      </a:lnTo>
                      <a:lnTo>
                        <a:pt x="1633525" y="472349"/>
                      </a:lnTo>
                      <a:lnTo>
                        <a:pt x="1661438" y="528175"/>
                      </a:lnTo>
                      <a:lnTo>
                        <a:pt x="1633525" y="556088"/>
                      </a:lnTo>
                      <a:lnTo>
                        <a:pt x="1717263" y="584000"/>
                      </a:lnTo>
                      <a:lnTo>
                        <a:pt x="1801002" y="751477"/>
                      </a:lnTo>
                      <a:lnTo>
                        <a:pt x="1661438" y="807303"/>
                      </a:lnTo>
                      <a:lnTo>
                        <a:pt x="1521873" y="974780"/>
                      </a:lnTo>
                      <a:lnTo>
                        <a:pt x="1466047" y="974780"/>
                      </a:lnTo>
                      <a:lnTo>
                        <a:pt x="1549786" y="1030606"/>
                      </a:lnTo>
                      <a:lnTo>
                        <a:pt x="1521873" y="1114344"/>
                      </a:lnTo>
                      <a:lnTo>
                        <a:pt x="1298570" y="1142257"/>
                      </a:lnTo>
                      <a:lnTo>
                        <a:pt x="1298570" y="1086431"/>
                      </a:lnTo>
                      <a:lnTo>
                        <a:pt x="1131093" y="1170170"/>
                      </a:lnTo>
                      <a:lnTo>
                        <a:pt x="1159006" y="1225996"/>
                      </a:lnTo>
                      <a:lnTo>
                        <a:pt x="1131093" y="1281821"/>
                      </a:lnTo>
                      <a:lnTo>
                        <a:pt x="1186919" y="1309734"/>
                      </a:lnTo>
                      <a:lnTo>
                        <a:pt x="1131093" y="1337647"/>
                      </a:lnTo>
                      <a:lnTo>
                        <a:pt x="1047354" y="1426968"/>
                      </a:lnTo>
                      <a:lnTo>
                        <a:pt x="991529" y="1399055"/>
                      </a:lnTo>
                      <a:lnTo>
                        <a:pt x="935703" y="1482794"/>
                      </a:lnTo>
                      <a:lnTo>
                        <a:pt x="768226" y="1426968"/>
                      </a:lnTo>
                      <a:lnTo>
                        <a:pt x="768226" y="1482794"/>
                      </a:lnTo>
                      <a:lnTo>
                        <a:pt x="75987" y="1069684"/>
                      </a:lnTo>
                      <a:lnTo>
                        <a:pt x="237881" y="812886"/>
                      </a:lnTo>
                      <a:lnTo>
                        <a:pt x="182056" y="784973"/>
                      </a:lnTo>
                      <a:lnTo>
                        <a:pt x="405359" y="304872"/>
                      </a:lnTo>
                      <a:lnTo>
                        <a:pt x="489097" y="109482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0" name="Полилиния: фигура 15">
                  <a:extLst>
                    <a:ext uri="{FF2B5EF4-FFF2-40B4-BE49-F238E27FC236}">
                      <a16:creationId xmlns:a16="http://schemas.microsoft.com/office/drawing/2014/main" id="{E42F1070-1001-4967-BF8B-7CD81C71C744}"/>
                    </a:ext>
                  </a:extLst>
                </p:cNvPr>
                <p:cNvSpPr/>
                <p:nvPr/>
              </p:nvSpPr>
              <p:spPr>
                <a:xfrm>
                  <a:off x="4767284" y="291534"/>
                  <a:ext cx="1563120" cy="1451467"/>
                </a:xfrm>
                <a:custGeom>
                  <a:gdLst>
                    <a:gd name="connsiteX0" fmla="*/ 137395 w 1563120"/>
                    <a:gd name="connsiteY0" fmla="*/ 634243 h 1451467"/>
                    <a:gd name="connsiteX1" fmla="*/ 360698 w 1563120"/>
                    <a:gd name="connsiteY1" fmla="*/ 662156 h 1451467"/>
                    <a:gd name="connsiteX2" fmla="*/ 332785 w 1563120"/>
                    <a:gd name="connsiteY2" fmla="*/ 578418 h 1451467"/>
                    <a:gd name="connsiteX3" fmla="*/ 276959 w 1563120"/>
                    <a:gd name="connsiteY3" fmla="*/ 578418 h 1451467"/>
                    <a:gd name="connsiteX4" fmla="*/ 360698 w 1563120"/>
                    <a:gd name="connsiteY4" fmla="*/ 522592 h 1451467"/>
                    <a:gd name="connsiteX5" fmla="*/ 332785 w 1563120"/>
                    <a:gd name="connsiteY5" fmla="*/ 355115 h 1451467"/>
                    <a:gd name="connsiteX6" fmla="*/ 556088 w 1563120"/>
                    <a:gd name="connsiteY6" fmla="*/ 271376 h 1451467"/>
                    <a:gd name="connsiteX7" fmla="*/ 723565 w 1563120"/>
                    <a:gd name="connsiteY7" fmla="*/ 159725 h 1451467"/>
                    <a:gd name="connsiteX8" fmla="*/ 1225997 w 1563120"/>
                    <a:gd name="connsiteY8" fmla="*/ 159725 h 1451467"/>
                    <a:gd name="connsiteX9" fmla="*/ 1170171 w 1563120"/>
                    <a:gd name="connsiteY9" fmla="*/ 131812 h 1451467"/>
                    <a:gd name="connsiteX10" fmla="*/ 1253910 w 1563120"/>
                    <a:gd name="connsiteY10" fmla="*/ 75987 h 1451467"/>
                    <a:gd name="connsiteX11" fmla="*/ 1281823 w 1563120"/>
                    <a:gd name="connsiteY11" fmla="*/ 187638 h 1451467"/>
                    <a:gd name="connsiteX12" fmla="*/ 1421387 w 1563120"/>
                    <a:gd name="connsiteY12" fmla="*/ 215551 h 1451467"/>
                    <a:gd name="connsiteX13" fmla="*/ 1533038 w 1563120"/>
                    <a:gd name="connsiteY13" fmla="*/ 438853 h 1451467"/>
                    <a:gd name="connsiteX14" fmla="*/ 1449300 w 1563120"/>
                    <a:gd name="connsiteY14" fmla="*/ 494679 h 1451467"/>
                    <a:gd name="connsiteX15" fmla="*/ 1309735 w 1563120"/>
                    <a:gd name="connsiteY15" fmla="*/ 522592 h 1451467"/>
                    <a:gd name="connsiteX16" fmla="*/ 1309735 w 1563120"/>
                    <a:gd name="connsiteY16" fmla="*/ 550505 h 1451467"/>
                    <a:gd name="connsiteX17" fmla="*/ 1393474 w 1563120"/>
                    <a:gd name="connsiteY17" fmla="*/ 550505 h 1451467"/>
                    <a:gd name="connsiteX18" fmla="*/ 1365561 w 1563120"/>
                    <a:gd name="connsiteY18" fmla="*/ 578418 h 1451467"/>
                    <a:gd name="connsiteX19" fmla="*/ 1393474 w 1563120"/>
                    <a:gd name="connsiteY19" fmla="*/ 606331 h 1451467"/>
                    <a:gd name="connsiteX20" fmla="*/ 1309735 w 1563120"/>
                    <a:gd name="connsiteY20" fmla="*/ 606331 h 1451467"/>
                    <a:gd name="connsiteX21" fmla="*/ 1337648 w 1563120"/>
                    <a:gd name="connsiteY21" fmla="*/ 634243 h 1451467"/>
                    <a:gd name="connsiteX22" fmla="*/ 1281823 w 1563120"/>
                    <a:gd name="connsiteY22" fmla="*/ 634243 h 1451467"/>
                    <a:gd name="connsiteX23" fmla="*/ 1253910 w 1563120"/>
                    <a:gd name="connsiteY23" fmla="*/ 717982 h 1451467"/>
                    <a:gd name="connsiteX24" fmla="*/ 1170171 w 1563120"/>
                    <a:gd name="connsiteY24" fmla="*/ 717982 h 1451467"/>
                    <a:gd name="connsiteX25" fmla="*/ 1142258 w 1563120"/>
                    <a:gd name="connsiteY25" fmla="*/ 801720 h 1451467"/>
                    <a:gd name="connsiteX26" fmla="*/ 1002694 w 1563120"/>
                    <a:gd name="connsiteY26" fmla="*/ 829633 h 1451467"/>
                    <a:gd name="connsiteX27" fmla="*/ 1002694 w 1563120"/>
                    <a:gd name="connsiteY27" fmla="*/ 941285 h 1451467"/>
                    <a:gd name="connsiteX28" fmla="*/ 974781 w 1563120"/>
                    <a:gd name="connsiteY28" fmla="*/ 997110 h 1451467"/>
                    <a:gd name="connsiteX29" fmla="*/ 1086433 w 1563120"/>
                    <a:gd name="connsiteY29" fmla="*/ 1108762 h 1451467"/>
                    <a:gd name="connsiteX30" fmla="*/ 1058520 w 1563120"/>
                    <a:gd name="connsiteY30" fmla="*/ 1304151 h 1451467"/>
                    <a:gd name="connsiteX31" fmla="*/ 1198084 w 1563120"/>
                    <a:gd name="connsiteY31" fmla="*/ 1359977 h 1451467"/>
                    <a:gd name="connsiteX32" fmla="*/ 1058520 w 1563120"/>
                    <a:gd name="connsiteY32" fmla="*/ 1415803 h 1451467"/>
                    <a:gd name="connsiteX33" fmla="*/ 946868 w 1563120"/>
                    <a:gd name="connsiteY33" fmla="*/ 1304151 h 1451467"/>
                    <a:gd name="connsiteX34" fmla="*/ 779391 w 1563120"/>
                    <a:gd name="connsiteY34" fmla="*/ 1276239 h 1451467"/>
                    <a:gd name="connsiteX35" fmla="*/ 584001 w 1563120"/>
                    <a:gd name="connsiteY35" fmla="*/ 1359977 h 1451467"/>
                    <a:gd name="connsiteX36" fmla="*/ 556088 w 1563120"/>
                    <a:gd name="connsiteY36" fmla="*/ 1276239 h 1451467"/>
                    <a:gd name="connsiteX37" fmla="*/ 500262 w 1563120"/>
                    <a:gd name="connsiteY37" fmla="*/ 1304151 h 1451467"/>
                    <a:gd name="connsiteX38" fmla="*/ 332785 w 1563120"/>
                    <a:gd name="connsiteY38" fmla="*/ 1220413 h 1451467"/>
                    <a:gd name="connsiteX39" fmla="*/ 388611 w 1563120"/>
                    <a:gd name="connsiteY39" fmla="*/ 1108762 h 1451467"/>
                    <a:gd name="connsiteX40" fmla="*/ 360698 w 1563120"/>
                    <a:gd name="connsiteY40" fmla="*/ 1052936 h 1451467"/>
                    <a:gd name="connsiteX41" fmla="*/ 388611 w 1563120"/>
                    <a:gd name="connsiteY41" fmla="*/ 1025023 h 1451467"/>
                    <a:gd name="connsiteX42" fmla="*/ 388611 w 1563120"/>
                    <a:gd name="connsiteY42" fmla="*/ 997110 h 1451467"/>
                    <a:gd name="connsiteX43" fmla="*/ 276959 w 1563120"/>
                    <a:gd name="connsiteY43" fmla="*/ 969197 h 1451467"/>
                    <a:gd name="connsiteX44" fmla="*/ 249047 w 1563120"/>
                    <a:gd name="connsiteY44" fmla="*/ 885459 h 1451467"/>
                    <a:gd name="connsiteX45" fmla="*/ 75987 w 1563120"/>
                    <a:gd name="connsiteY45" fmla="*/ 902207 h 1451467"/>
                    <a:gd name="connsiteX46" fmla="*/ 137395 w 1563120"/>
                    <a:gd name="connsiteY46" fmla="*/ 773808 h 1451467"/>
                    <a:gd name="connsiteX47" fmla="*/ 137395 w 1563120"/>
                    <a:gd name="connsiteY47" fmla="*/ 634243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563120" h="1451467">
                      <a:moveTo>
                        <a:pt x="137395" y="634243"/>
                      </a:moveTo>
                      <a:lnTo>
                        <a:pt x="360698" y="662156"/>
                      </a:lnTo>
                      <a:lnTo>
                        <a:pt x="332785" y="578418"/>
                      </a:lnTo>
                      <a:lnTo>
                        <a:pt x="276959" y="578418"/>
                      </a:lnTo>
                      <a:lnTo>
                        <a:pt x="360698" y="522592"/>
                      </a:lnTo>
                      <a:lnTo>
                        <a:pt x="332785" y="355115"/>
                      </a:lnTo>
                      <a:lnTo>
                        <a:pt x="556088" y="271376"/>
                      </a:lnTo>
                      <a:lnTo>
                        <a:pt x="723565" y="159725"/>
                      </a:lnTo>
                      <a:lnTo>
                        <a:pt x="1225997" y="159725"/>
                      </a:lnTo>
                      <a:lnTo>
                        <a:pt x="1170171" y="131812"/>
                      </a:lnTo>
                      <a:lnTo>
                        <a:pt x="1253910" y="75987"/>
                      </a:lnTo>
                      <a:lnTo>
                        <a:pt x="1281823" y="187638"/>
                      </a:lnTo>
                      <a:lnTo>
                        <a:pt x="1421387" y="215551"/>
                      </a:lnTo>
                      <a:lnTo>
                        <a:pt x="1533038" y="438853"/>
                      </a:lnTo>
                      <a:lnTo>
                        <a:pt x="1449300" y="494679"/>
                      </a:lnTo>
                      <a:lnTo>
                        <a:pt x="1309735" y="522592"/>
                      </a:lnTo>
                      <a:lnTo>
                        <a:pt x="1309735" y="550505"/>
                      </a:lnTo>
                      <a:lnTo>
                        <a:pt x="1393474" y="550505"/>
                      </a:lnTo>
                      <a:lnTo>
                        <a:pt x="1365561" y="578418"/>
                      </a:lnTo>
                      <a:lnTo>
                        <a:pt x="1393474" y="606331"/>
                      </a:lnTo>
                      <a:lnTo>
                        <a:pt x="1309735" y="606331"/>
                      </a:lnTo>
                      <a:lnTo>
                        <a:pt x="1337648" y="634243"/>
                      </a:lnTo>
                      <a:lnTo>
                        <a:pt x="1281823" y="634243"/>
                      </a:lnTo>
                      <a:lnTo>
                        <a:pt x="1253910" y="717982"/>
                      </a:lnTo>
                      <a:lnTo>
                        <a:pt x="1170171" y="717982"/>
                      </a:lnTo>
                      <a:lnTo>
                        <a:pt x="1142258" y="801720"/>
                      </a:lnTo>
                      <a:lnTo>
                        <a:pt x="1002694" y="829633"/>
                      </a:lnTo>
                      <a:lnTo>
                        <a:pt x="1002694" y="941285"/>
                      </a:lnTo>
                      <a:lnTo>
                        <a:pt x="974781" y="997110"/>
                      </a:lnTo>
                      <a:lnTo>
                        <a:pt x="1086433" y="1108762"/>
                      </a:lnTo>
                      <a:lnTo>
                        <a:pt x="1058520" y="1304151"/>
                      </a:lnTo>
                      <a:lnTo>
                        <a:pt x="1198084" y="1359977"/>
                      </a:lnTo>
                      <a:lnTo>
                        <a:pt x="1058520" y="1415803"/>
                      </a:lnTo>
                      <a:lnTo>
                        <a:pt x="946868" y="1304151"/>
                      </a:lnTo>
                      <a:lnTo>
                        <a:pt x="779391" y="1276239"/>
                      </a:lnTo>
                      <a:lnTo>
                        <a:pt x="584001" y="1359977"/>
                      </a:lnTo>
                      <a:lnTo>
                        <a:pt x="556088" y="1276239"/>
                      </a:lnTo>
                      <a:lnTo>
                        <a:pt x="500262" y="1304151"/>
                      </a:lnTo>
                      <a:lnTo>
                        <a:pt x="332785" y="1220413"/>
                      </a:lnTo>
                      <a:lnTo>
                        <a:pt x="388611" y="1108762"/>
                      </a:lnTo>
                      <a:lnTo>
                        <a:pt x="360698" y="1052936"/>
                      </a:lnTo>
                      <a:lnTo>
                        <a:pt x="388611" y="1025023"/>
                      </a:lnTo>
                      <a:lnTo>
                        <a:pt x="388611" y="997110"/>
                      </a:lnTo>
                      <a:lnTo>
                        <a:pt x="276959" y="969197"/>
                      </a:lnTo>
                      <a:lnTo>
                        <a:pt x="249047" y="885459"/>
                      </a:lnTo>
                      <a:lnTo>
                        <a:pt x="75987" y="902207"/>
                      </a:lnTo>
                      <a:lnTo>
                        <a:pt x="137395" y="773808"/>
                      </a:lnTo>
                      <a:lnTo>
                        <a:pt x="137395" y="634243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1" name="Полилиния: фигура 16">
                  <a:extLst>
                    <a:ext uri="{FF2B5EF4-FFF2-40B4-BE49-F238E27FC236}">
                      <a16:creationId xmlns:a16="http://schemas.microsoft.com/office/drawing/2014/main" id="{24EA58D5-5807-4E42-8F42-2C16A915CC15}"/>
                    </a:ext>
                  </a:extLst>
                </p:cNvPr>
                <p:cNvSpPr/>
                <p:nvPr/>
              </p:nvSpPr>
              <p:spPr>
                <a:xfrm>
                  <a:off x="6218753" y="4534285"/>
                  <a:ext cx="1060689" cy="1507293"/>
                </a:xfrm>
                <a:custGeom>
                  <a:gdLst>
                    <a:gd name="connsiteX0" fmla="*/ 332785 w 1060688"/>
                    <a:gd name="connsiteY0" fmla="*/ 271376 h 1507293"/>
                    <a:gd name="connsiteX1" fmla="*/ 388611 w 1060688"/>
                    <a:gd name="connsiteY1" fmla="*/ 215551 h 1507293"/>
                    <a:gd name="connsiteX2" fmla="*/ 528175 w 1060688"/>
                    <a:gd name="connsiteY2" fmla="*/ 271376 h 1507293"/>
                    <a:gd name="connsiteX3" fmla="*/ 639826 w 1060688"/>
                    <a:gd name="connsiteY3" fmla="*/ 131812 h 1507293"/>
                    <a:gd name="connsiteX4" fmla="*/ 639826 w 1060688"/>
                    <a:gd name="connsiteY4" fmla="*/ 75987 h 1507293"/>
                    <a:gd name="connsiteX5" fmla="*/ 695652 w 1060688"/>
                    <a:gd name="connsiteY5" fmla="*/ 75987 h 1507293"/>
                    <a:gd name="connsiteX6" fmla="*/ 667739 w 1060688"/>
                    <a:gd name="connsiteY6" fmla="*/ 187638 h 1507293"/>
                    <a:gd name="connsiteX7" fmla="*/ 723565 w 1060688"/>
                    <a:gd name="connsiteY7" fmla="*/ 243464 h 1507293"/>
                    <a:gd name="connsiteX8" fmla="*/ 695652 w 1060688"/>
                    <a:gd name="connsiteY8" fmla="*/ 299289 h 1507293"/>
                    <a:gd name="connsiteX9" fmla="*/ 779391 w 1060688"/>
                    <a:gd name="connsiteY9" fmla="*/ 327202 h 1507293"/>
                    <a:gd name="connsiteX10" fmla="*/ 751478 w 1060688"/>
                    <a:gd name="connsiteY10" fmla="*/ 215551 h 1507293"/>
                    <a:gd name="connsiteX11" fmla="*/ 835217 w 1060688"/>
                    <a:gd name="connsiteY11" fmla="*/ 75987 h 1507293"/>
                    <a:gd name="connsiteX12" fmla="*/ 946868 w 1060688"/>
                    <a:gd name="connsiteY12" fmla="*/ 131812 h 1507293"/>
                    <a:gd name="connsiteX13" fmla="*/ 1030607 w 1060688"/>
                    <a:gd name="connsiteY13" fmla="*/ 327202 h 1507293"/>
                    <a:gd name="connsiteX14" fmla="*/ 946868 w 1060688"/>
                    <a:gd name="connsiteY14" fmla="*/ 522592 h 1507293"/>
                    <a:gd name="connsiteX15" fmla="*/ 1002694 w 1060688"/>
                    <a:gd name="connsiteY15" fmla="*/ 578418 h 1507293"/>
                    <a:gd name="connsiteX16" fmla="*/ 918955 w 1060688"/>
                    <a:gd name="connsiteY16" fmla="*/ 773808 h 1507293"/>
                    <a:gd name="connsiteX17" fmla="*/ 918955 w 1060688"/>
                    <a:gd name="connsiteY17" fmla="*/ 941285 h 1507293"/>
                    <a:gd name="connsiteX18" fmla="*/ 807304 w 1060688"/>
                    <a:gd name="connsiteY18" fmla="*/ 941285 h 1507293"/>
                    <a:gd name="connsiteX19" fmla="*/ 779391 w 1060688"/>
                    <a:gd name="connsiteY19" fmla="*/ 1080849 h 1507293"/>
                    <a:gd name="connsiteX20" fmla="*/ 723565 w 1060688"/>
                    <a:gd name="connsiteY20" fmla="*/ 1080849 h 1507293"/>
                    <a:gd name="connsiteX21" fmla="*/ 723565 w 1060688"/>
                    <a:gd name="connsiteY21" fmla="*/ 941285 h 1507293"/>
                    <a:gd name="connsiteX22" fmla="*/ 667739 w 1060688"/>
                    <a:gd name="connsiteY22" fmla="*/ 969197 h 1507293"/>
                    <a:gd name="connsiteX23" fmla="*/ 444436 w 1060688"/>
                    <a:gd name="connsiteY23" fmla="*/ 885459 h 1507293"/>
                    <a:gd name="connsiteX24" fmla="*/ 388611 w 1060688"/>
                    <a:gd name="connsiteY24" fmla="*/ 1025023 h 1507293"/>
                    <a:gd name="connsiteX25" fmla="*/ 388611 w 1060688"/>
                    <a:gd name="connsiteY25" fmla="*/ 1136674 h 1507293"/>
                    <a:gd name="connsiteX26" fmla="*/ 444436 w 1060688"/>
                    <a:gd name="connsiteY26" fmla="*/ 1136674 h 1507293"/>
                    <a:gd name="connsiteX27" fmla="*/ 444436 w 1060688"/>
                    <a:gd name="connsiteY27" fmla="*/ 1080849 h 1507293"/>
                    <a:gd name="connsiteX28" fmla="*/ 500262 w 1060688"/>
                    <a:gd name="connsiteY28" fmla="*/ 1052936 h 1507293"/>
                    <a:gd name="connsiteX29" fmla="*/ 528175 w 1060688"/>
                    <a:gd name="connsiteY29" fmla="*/ 1052936 h 1507293"/>
                    <a:gd name="connsiteX30" fmla="*/ 500262 w 1060688"/>
                    <a:gd name="connsiteY30" fmla="*/ 1136674 h 1507293"/>
                    <a:gd name="connsiteX31" fmla="*/ 556088 w 1060688"/>
                    <a:gd name="connsiteY31" fmla="*/ 1136674 h 1507293"/>
                    <a:gd name="connsiteX32" fmla="*/ 584001 w 1060688"/>
                    <a:gd name="connsiteY32" fmla="*/ 1192500 h 1507293"/>
                    <a:gd name="connsiteX33" fmla="*/ 444436 w 1060688"/>
                    <a:gd name="connsiteY33" fmla="*/ 1359977 h 1507293"/>
                    <a:gd name="connsiteX34" fmla="*/ 332785 w 1060688"/>
                    <a:gd name="connsiteY34" fmla="*/ 1443716 h 1507293"/>
                    <a:gd name="connsiteX35" fmla="*/ 221133 w 1060688"/>
                    <a:gd name="connsiteY35" fmla="*/ 1415803 h 1507293"/>
                    <a:gd name="connsiteX36" fmla="*/ 276959 w 1060688"/>
                    <a:gd name="connsiteY36" fmla="*/ 1332064 h 1507293"/>
                    <a:gd name="connsiteX37" fmla="*/ 249046 w 1060688"/>
                    <a:gd name="connsiteY37" fmla="*/ 1359977 h 1507293"/>
                    <a:gd name="connsiteX38" fmla="*/ 221133 w 1060688"/>
                    <a:gd name="connsiteY38" fmla="*/ 1415803 h 1507293"/>
                    <a:gd name="connsiteX39" fmla="*/ 165308 w 1060688"/>
                    <a:gd name="connsiteY39" fmla="*/ 1415803 h 1507293"/>
                    <a:gd name="connsiteX40" fmla="*/ 137395 w 1060688"/>
                    <a:gd name="connsiteY40" fmla="*/ 1276239 h 1507293"/>
                    <a:gd name="connsiteX41" fmla="*/ 75987 w 1060688"/>
                    <a:gd name="connsiteY41" fmla="*/ 1259491 h 1507293"/>
                    <a:gd name="connsiteX42" fmla="*/ 137395 w 1060688"/>
                    <a:gd name="connsiteY42" fmla="*/ 1220413 h 1507293"/>
                    <a:gd name="connsiteX43" fmla="*/ 193221 w 1060688"/>
                    <a:gd name="connsiteY43" fmla="*/ 1248326 h 1507293"/>
                    <a:gd name="connsiteX44" fmla="*/ 249046 w 1060688"/>
                    <a:gd name="connsiteY44" fmla="*/ 1192500 h 1507293"/>
                    <a:gd name="connsiteX45" fmla="*/ 193221 w 1060688"/>
                    <a:gd name="connsiteY45" fmla="*/ 1108762 h 1507293"/>
                    <a:gd name="connsiteX46" fmla="*/ 388611 w 1060688"/>
                    <a:gd name="connsiteY46" fmla="*/ 745895 h 1507293"/>
                    <a:gd name="connsiteX47" fmla="*/ 221133 w 1060688"/>
                    <a:gd name="connsiteY47" fmla="*/ 690069 h 1507293"/>
                    <a:gd name="connsiteX48" fmla="*/ 165308 w 1060688"/>
                    <a:gd name="connsiteY48" fmla="*/ 606331 h 1507293"/>
                    <a:gd name="connsiteX49" fmla="*/ 249046 w 1060688"/>
                    <a:gd name="connsiteY49" fmla="*/ 550505 h 1507293"/>
                    <a:gd name="connsiteX50" fmla="*/ 332785 w 1060688"/>
                    <a:gd name="connsiteY50" fmla="*/ 271376 h 1507293"/>
                    <a:gd name="connsiteX51" fmla="*/ 528175 w 1060688"/>
                    <a:gd name="connsiteY51" fmla="*/ 1387890 h 1507293"/>
                    <a:gd name="connsiteX52" fmla="*/ 611914 w 1060688"/>
                    <a:gd name="connsiteY52" fmla="*/ 1332064 h 1507293"/>
                    <a:gd name="connsiteX53" fmla="*/ 695652 w 1060688"/>
                    <a:gd name="connsiteY53" fmla="*/ 1359977 h 1507293"/>
                    <a:gd name="connsiteX54" fmla="*/ 611914 w 1060688"/>
                    <a:gd name="connsiteY54" fmla="*/ 1443716 h 1507293"/>
                    <a:gd name="connsiteX55" fmla="*/ 528175 w 1060688"/>
                    <a:gd name="connsiteY55" fmla="*/ 1387890 h 1507293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060688" h="1507293">
                      <a:moveTo>
                        <a:pt x="332785" y="271376"/>
                      </a:moveTo>
                      <a:lnTo>
                        <a:pt x="388611" y="215551"/>
                      </a:lnTo>
                      <a:lnTo>
                        <a:pt x="528175" y="271376"/>
                      </a:lnTo>
                      <a:lnTo>
                        <a:pt x="639826" y="131812"/>
                      </a:lnTo>
                      <a:lnTo>
                        <a:pt x="639826" y="75987"/>
                      </a:lnTo>
                      <a:lnTo>
                        <a:pt x="695652" y="75987"/>
                      </a:lnTo>
                      <a:lnTo>
                        <a:pt x="667739" y="187638"/>
                      </a:lnTo>
                      <a:lnTo>
                        <a:pt x="723565" y="243464"/>
                      </a:lnTo>
                      <a:lnTo>
                        <a:pt x="695652" y="299289"/>
                      </a:lnTo>
                      <a:lnTo>
                        <a:pt x="779391" y="327202"/>
                      </a:lnTo>
                      <a:lnTo>
                        <a:pt x="751478" y="215551"/>
                      </a:lnTo>
                      <a:lnTo>
                        <a:pt x="835217" y="75987"/>
                      </a:lnTo>
                      <a:lnTo>
                        <a:pt x="946868" y="131812"/>
                      </a:lnTo>
                      <a:lnTo>
                        <a:pt x="1030607" y="327202"/>
                      </a:lnTo>
                      <a:lnTo>
                        <a:pt x="946868" y="522592"/>
                      </a:lnTo>
                      <a:lnTo>
                        <a:pt x="1002694" y="578418"/>
                      </a:lnTo>
                      <a:lnTo>
                        <a:pt x="918955" y="773808"/>
                      </a:lnTo>
                      <a:lnTo>
                        <a:pt x="918955" y="941285"/>
                      </a:lnTo>
                      <a:lnTo>
                        <a:pt x="807304" y="941285"/>
                      </a:lnTo>
                      <a:lnTo>
                        <a:pt x="779391" y="1080849"/>
                      </a:lnTo>
                      <a:lnTo>
                        <a:pt x="723565" y="1080849"/>
                      </a:lnTo>
                      <a:lnTo>
                        <a:pt x="723565" y="941285"/>
                      </a:lnTo>
                      <a:lnTo>
                        <a:pt x="667739" y="969197"/>
                      </a:lnTo>
                      <a:lnTo>
                        <a:pt x="444436" y="885459"/>
                      </a:lnTo>
                      <a:lnTo>
                        <a:pt x="388611" y="1025023"/>
                      </a:lnTo>
                      <a:lnTo>
                        <a:pt x="388611" y="1136674"/>
                      </a:lnTo>
                      <a:lnTo>
                        <a:pt x="444436" y="1136674"/>
                      </a:lnTo>
                      <a:lnTo>
                        <a:pt x="444436" y="1080849"/>
                      </a:lnTo>
                      <a:lnTo>
                        <a:pt x="500262" y="1052936"/>
                      </a:lnTo>
                      <a:lnTo>
                        <a:pt x="528175" y="1052936"/>
                      </a:lnTo>
                      <a:lnTo>
                        <a:pt x="500262" y="1136674"/>
                      </a:lnTo>
                      <a:lnTo>
                        <a:pt x="556088" y="1136674"/>
                      </a:lnTo>
                      <a:lnTo>
                        <a:pt x="584001" y="1192500"/>
                      </a:lnTo>
                      <a:lnTo>
                        <a:pt x="444436" y="1359977"/>
                      </a:lnTo>
                      <a:lnTo>
                        <a:pt x="332785" y="1443716"/>
                      </a:lnTo>
                      <a:lnTo>
                        <a:pt x="221133" y="1415803"/>
                      </a:lnTo>
                      <a:lnTo>
                        <a:pt x="276959" y="1332064"/>
                      </a:lnTo>
                      <a:lnTo>
                        <a:pt x="249046" y="1359977"/>
                      </a:lnTo>
                      <a:lnTo>
                        <a:pt x="221133" y="1415803"/>
                      </a:lnTo>
                      <a:lnTo>
                        <a:pt x="165308" y="1415803"/>
                      </a:lnTo>
                      <a:lnTo>
                        <a:pt x="137395" y="1276239"/>
                      </a:lnTo>
                      <a:lnTo>
                        <a:pt x="75987" y="1259491"/>
                      </a:lnTo>
                      <a:lnTo>
                        <a:pt x="137395" y="1220413"/>
                      </a:lnTo>
                      <a:lnTo>
                        <a:pt x="193221" y="1248326"/>
                      </a:lnTo>
                      <a:lnTo>
                        <a:pt x="249046" y="1192500"/>
                      </a:lnTo>
                      <a:lnTo>
                        <a:pt x="193221" y="1108762"/>
                      </a:lnTo>
                      <a:lnTo>
                        <a:pt x="388611" y="745895"/>
                      </a:lnTo>
                      <a:lnTo>
                        <a:pt x="221133" y="690069"/>
                      </a:lnTo>
                      <a:lnTo>
                        <a:pt x="165308" y="606331"/>
                      </a:lnTo>
                      <a:lnTo>
                        <a:pt x="249046" y="550505"/>
                      </a:lnTo>
                      <a:lnTo>
                        <a:pt x="332785" y="271376"/>
                      </a:lnTo>
                      <a:moveTo>
                        <a:pt x="528175" y="1387890"/>
                      </a:moveTo>
                      <a:lnTo>
                        <a:pt x="611914" y="1332064"/>
                      </a:lnTo>
                      <a:lnTo>
                        <a:pt x="695652" y="1359977"/>
                      </a:lnTo>
                      <a:lnTo>
                        <a:pt x="611914" y="1443716"/>
                      </a:lnTo>
                      <a:lnTo>
                        <a:pt x="528175" y="1387890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2" name="Полилиния: фигура 17">
                  <a:extLst>
                    <a:ext uri="{FF2B5EF4-FFF2-40B4-BE49-F238E27FC236}">
                      <a16:creationId xmlns:a16="http://schemas.microsoft.com/office/drawing/2014/main" id="{FCC03215-682D-460C-B5FE-5644AA01257B}"/>
                    </a:ext>
                  </a:extLst>
                </p:cNvPr>
                <p:cNvSpPr/>
                <p:nvPr/>
              </p:nvSpPr>
              <p:spPr>
                <a:xfrm>
                  <a:off x="6670941" y="3278207"/>
                  <a:ext cx="1060689" cy="1228165"/>
                </a:xfrm>
                <a:custGeom>
                  <a:gdLst>
                    <a:gd name="connsiteX0" fmla="*/ 215551 w 1060688"/>
                    <a:gd name="connsiteY0" fmla="*/ 941285 h 1228164"/>
                    <a:gd name="connsiteX1" fmla="*/ 215551 w 1060688"/>
                    <a:gd name="connsiteY1" fmla="*/ 969197 h 1228164"/>
                    <a:gd name="connsiteX2" fmla="*/ 243464 w 1060688"/>
                    <a:gd name="connsiteY2" fmla="*/ 1052936 h 1228164"/>
                    <a:gd name="connsiteX3" fmla="*/ 243464 w 1060688"/>
                    <a:gd name="connsiteY3" fmla="*/ 941285 h 1228164"/>
                    <a:gd name="connsiteX4" fmla="*/ 215551 w 1060688"/>
                    <a:gd name="connsiteY4" fmla="*/ 941285 h 1228164"/>
                    <a:gd name="connsiteX5" fmla="*/ 327202 w 1060688"/>
                    <a:gd name="connsiteY5" fmla="*/ 215551 h 1228164"/>
                    <a:gd name="connsiteX6" fmla="*/ 438854 w 1060688"/>
                    <a:gd name="connsiteY6" fmla="*/ 159725 h 1228164"/>
                    <a:gd name="connsiteX7" fmla="*/ 522593 w 1060688"/>
                    <a:gd name="connsiteY7" fmla="*/ 187638 h 1228164"/>
                    <a:gd name="connsiteX8" fmla="*/ 578418 w 1060688"/>
                    <a:gd name="connsiteY8" fmla="*/ 75987 h 1228164"/>
                    <a:gd name="connsiteX9" fmla="*/ 606331 w 1060688"/>
                    <a:gd name="connsiteY9" fmla="*/ 159725 h 1228164"/>
                    <a:gd name="connsiteX10" fmla="*/ 634244 w 1060688"/>
                    <a:gd name="connsiteY10" fmla="*/ 75987 h 1228164"/>
                    <a:gd name="connsiteX11" fmla="*/ 662157 w 1060688"/>
                    <a:gd name="connsiteY11" fmla="*/ 187638 h 1228164"/>
                    <a:gd name="connsiteX12" fmla="*/ 801721 w 1060688"/>
                    <a:gd name="connsiteY12" fmla="*/ 215551 h 1228164"/>
                    <a:gd name="connsiteX13" fmla="*/ 801721 w 1060688"/>
                    <a:gd name="connsiteY13" fmla="*/ 405358 h 1228164"/>
                    <a:gd name="connsiteX14" fmla="*/ 857547 w 1060688"/>
                    <a:gd name="connsiteY14" fmla="*/ 405358 h 1228164"/>
                    <a:gd name="connsiteX15" fmla="*/ 1025024 w 1060688"/>
                    <a:gd name="connsiteY15" fmla="*/ 572835 h 1228164"/>
                    <a:gd name="connsiteX16" fmla="*/ 997111 w 1060688"/>
                    <a:gd name="connsiteY16" fmla="*/ 684487 h 1228164"/>
                    <a:gd name="connsiteX17" fmla="*/ 1025024 w 1060688"/>
                    <a:gd name="connsiteY17" fmla="*/ 768225 h 1228164"/>
                    <a:gd name="connsiteX18" fmla="*/ 1025024 w 1060688"/>
                    <a:gd name="connsiteY18" fmla="*/ 801720 h 1228164"/>
                    <a:gd name="connsiteX19" fmla="*/ 941285 w 1060688"/>
                    <a:gd name="connsiteY19" fmla="*/ 773808 h 1228164"/>
                    <a:gd name="connsiteX20" fmla="*/ 857547 w 1060688"/>
                    <a:gd name="connsiteY20" fmla="*/ 885459 h 1228164"/>
                    <a:gd name="connsiteX21" fmla="*/ 829634 w 1060688"/>
                    <a:gd name="connsiteY21" fmla="*/ 857546 h 1228164"/>
                    <a:gd name="connsiteX22" fmla="*/ 745895 w 1060688"/>
                    <a:gd name="connsiteY22" fmla="*/ 941285 h 1228164"/>
                    <a:gd name="connsiteX23" fmla="*/ 717983 w 1060688"/>
                    <a:gd name="connsiteY23" fmla="*/ 913372 h 1228164"/>
                    <a:gd name="connsiteX24" fmla="*/ 662157 w 1060688"/>
                    <a:gd name="connsiteY24" fmla="*/ 997110 h 1228164"/>
                    <a:gd name="connsiteX25" fmla="*/ 550505 w 1060688"/>
                    <a:gd name="connsiteY25" fmla="*/ 1025023 h 1228164"/>
                    <a:gd name="connsiteX26" fmla="*/ 522593 w 1060688"/>
                    <a:gd name="connsiteY26" fmla="*/ 1108762 h 1228164"/>
                    <a:gd name="connsiteX27" fmla="*/ 355115 w 1060688"/>
                    <a:gd name="connsiteY27" fmla="*/ 1108762 h 1228164"/>
                    <a:gd name="connsiteX28" fmla="*/ 299290 w 1060688"/>
                    <a:gd name="connsiteY28" fmla="*/ 1192500 h 1228164"/>
                    <a:gd name="connsiteX29" fmla="*/ 215551 w 1060688"/>
                    <a:gd name="connsiteY29" fmla="*/ 1192500 h 1228164"/>
                    <a:gd name="connsiteX30" fmla="*/ 215551 w 1060688"/>
                    <a:gd name="connsiteY30" fmla="*/ 1108762 h 1228164"/>
                    <a:gd name="connsiteX31" fmla="*/ 75987 w 1060688"/>
                    <a:gd name="connsiteY31" fmla="*/ 1025023 h 1228164"/>
                    <a:gd name="connsiteX32" fmla="*/ 215551 w 1060688"/>
                    <a:gd name="connsiteY32" fmla="*/ 801720 h 1228164"/>
                    <a:gd name="connsiteX33" fmla="*/ 243464 w 1060688"/>
                    <a:gd name="connsiteY33" fmla="*/ 690069 h 1228164"/>
                    <a:gd name="connsiteX34" fmla="*/ 327202 w 1060688"/>
                    <a:gd name="connsiteY34" fmla="*/ 745895 h 1228164"/>
                    <a:gd name="connsiteX35" fmla="*/ 355115 w 1060688"/>
                    <a:gd name="connsiteY35" fmla="*/ 634243 h 1228164"/>
                    <a:gd name="connsiteX36" fmla="*/ 299290 w 1060688"/>
                    <a:gd name="connsiteY36" fmla="*/ 466766 h 1228164"/>
                    <a:gd name="connsiteX37" fmla="*/ 355115 w 1060688"/>
                    <a:gd name="connsiteY37" fmla="*/ 438853 h 1228164"/>
                    <a:gd name="connsiteX38" fmla="*/ 327202 w 1060688"/>
                    <a:gd name="connsiteY38" fmla="*/ 410941 h 1228164"/>
                    <a:gd name="connsiteX39" fmla="*/ 355115 w 1060688"/>
                    <a:gd name="connsiteY39" fmla="*/ 327202 h 1228164"/>
                    <a:gd name="connsiteX40" fmla="*/ 299290 w 1060688"/>
                    <a:gd name="connsiteY40" fmla="*/ 271376 h 1228164"/>
                    <a:gd name="connsiteX41" fmla="*/ 327202 w 1060688"/>
                    <a:gd name="connsiteY41" fmla="*/ 215551 h 1228164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60688" h="1228164">
                      <a:moveTo>
                        <a:pt x="215551" y="941285"/>
                      </a:moveTo>
                      <a:lnTo>
                        <a:pt x="215551" y="969197"/>
                      </a:lnTo>
                      <a:lnTo>
                        <a:pt x="243464" y="1052936"/>
                      </a:lnTo>
                      <a:lnTo>
                        <a:pt x="243464" y="941285"/>
                      </a:lnTo>
                      <a:lnTo>
                        <a:pt x="215551" y="941285"/>
                      </a:lnTo>
                      <a:moveTo>
                        <a:pt x="327202" y="215551"/>
                      </a:moveTo>
                      <a:lnTo>
                        <a:pt x="438854" y="159725"/>
                      </a:lnTo>
                      <a:lnTo>
                        <a:pt x="522593" y="187638"/>
                      </a:lnTo>
                      <a:lnTo>
                        <a:pt x="578418" y="75987"/>
                      </a:lnTo>
                      <a:lnTo>
                        <a:pt x="606331" y="159725"/>
                      </a:lnTo>
                      <a:lnTo>
                        <a:pt x="634244" y="75987"/>
                      </a:lnTo>
                      <a:lnTo>
                        <a:pt x="662157" y="187638"/>
                      </a:lnTo>
                      <a:lnTo>
                        <a:pt x="801721" y="215551"/>
                      </a:lnTo>
                      <a:lnTo>
                        <a:pt x="801721" y="405358"/>
                      </a:lnTo>
                      <a:lnTo>
                        <a:pt x="857547" y="405358"/>
                      </a:lnTo>
                      <a:lnTo>
                        <a:pt x="1025024" y="572835"/>
                      </a:lnTo>
                      <a:lnTo>
                        <a:pt x="997111" y="684487"/>
                      </a:lnTo>
                      <a:lnTo>
                        <a:pt x="1025024" y="768225"/>
                      </a:lnTo>
                      <a:lnTo>
                        <a:pt x="1025024" y="801720"/>
                      </a:lnTo>
                      <a:lnTo>
                        <a:pt x="941285" y="773808"/>
                      </a:lnTo>
                      <a:lnTo>
                        <a:pt x="857547" y="885459"/>
                      </a:lnTo>
                      <a:lnTo>
                        <a:pt x="829634" y="857546"/>
                      </a:lnTo>
                      <a:lnTo>
                        <a:pt x="745895" y="941285"/>
                      </a:lnTo>
                      <a:lnTo>
                        <a:pt x="717983" y="913372"/>
                      </a:lnTo>
                      <a:lnTo>
                        <a:pt x="662157" y="997110"/>
                      </a:lnTo>
                      <a:lnTo>
                        <a:pt x="550505" y="1025023"/>
                      </a:lnTo>
                      <a:lnTo>
                        <a:pt x="522593" y="1108762"/>
                      </a:lnTo>
                      <a:lnTo>
                        <a:pt x="355115" y="1108762"/>
                      </a:lnTo>
                      <a:lnTo>
                        <a:pt x="299290" y="1192500"/>
                      </a:lnTo>
                      <a:lnTo>
                        <a:pt x="215551" y="1192500"/>
                      </a:lnTo>
                      <a:lnTo>
                        <a:pt x="215551" y="1108762"/>
                      </a:lnTo>
                      <a:lnTo>
                        <a:pt x="75987" y="1025023"/>
                      </a:lnTo>
                      <a:lnTo>
                        <a:pt x="215551" y="801720"/>
                      </a:lnTo>
                      <a:lnTo>
                        <a:pt x="243464" y="690069"/>
                      </a:lnTo>
                      <a:lnTo>
                        <a:pt x="327202" y="745895"/>
                      </a:lnTo>
                      <a:lnTo>
                        <a:pt x="355115" y="634243"/>
                      </a:lnTo>
                      <a:lnTo>
                        <a:pt x="299290" y="466766"/>
                      </a:lnTo>
                      <a:lnTo>
                        <a:pt x="355115" y="438853"/>
                      </a:lnTo>
                      <a:lnTo>
                        <a:pt x="327202" y="410941"/>
                      </a:lnTo>
                      <a:lnTo>
                        <a:pt x="355115" y="327202"/>
                      </a:lnTo>
                      <a:lnTo>
                        <a:pt x="299290" y="271376"/>
                      </a:lnTo>
                      <a:lnTo>
                        <a:pt x="327202" y="215551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3" name="Полилиния: фигура 18">
                  <a:extLst>
                    <a:ext uri="{FF2B5EF4-FFF2-40B4-BE49-F238E27FC236}">
                      <a16:creationId xmlns:a16="http://schemas.microsoft.com/office/drawing/2014/main" id="{FCA75155-2520-4E18-B211-0764F8ED4DA8}"/>
                    </a:ext>
                  </a:extLst>
                </p:cNvPr>
                <p:cNvSpPr/>
                <p:nvPr/>
              </p:nvSpPr>
              <p:spPr>
                <a:xfrm>
                  <a:off x="5889381" y="2719950"/>
                  <a:ext cx="1563120" cy="1674770"/>
                </a:xfrm>
                <a:custGeom>
                  <a:gdLst>
                    <a:gd name="connsiteX0" fmla="*/ 745895 w 1563120"/>
                    <a:gd name="connsiteY0" fmla="*/ 857546 h 1674770"/>
                    <a:gd name="connsiteX1" fmla="*/ 857547 w 1563120"/>
                    <a:gd name="connsiteY1" fmla="*/ 941285 h 1674770"/>
                    <a:gd name="connsiteX2" fmla="*/ 941285 w 1563120"/>
                    <a:gd name="connsiteY2" fmla="*/ 941285 h 1674770"/>
                    <a:gd name="connsiteX3" fmla="*/ 913372 w 1563120"/>
                    <a:gd name="connsiteY3" fmla="*/ 913372 h 1674770"/>
                    <a:gd name="connsiteX4" fmla="*/ 997111 w 1563120"/>
                    <a:gd name="connsiteY4" fmla="*/ 885459 h 1674770"/>
                    <a:gd name="connsiteX5" fmla="*/ 969198 w 1563120"/>
                    <a:gd name="connsiteY5" fmla="*/ 801720 h 1674770"/>
                    <a:gd name="connsiteX6" fmla="*/ 969198 w 1563120"/>
                    <a:gd name="connsiteY6" fmla="*/ 829633 h 1674770"/>
                    <a:gd name="connsiteX7" fmla="*/ 857547 w 1563120"/>
                    <a:gd name="connsiteY7" fmla="*/ 801720 h 1674770"/>
                    <a:gd name="connsiteX8" fmla="*/ 745895 w 1563120"/>
                    <a:gd name="connsiteY8" fmla="*/ 857546 h 1674770"/>
                    <a:gd name="connsiteX9" fmla="*/ 131812 w 1563120"/>
                    <a:gd name="connsiteY9" fmla="*/ 634243 h 1674770"/>
                    <a:gd name="connsiteX10" fmla="*/ 299290 w 1563120"/>
                    <a:gd name="connsiteY10" fmla="*/ 494679 h 1674770"/>
                    <a:gd name="connsiteX11" fmla="*/ 410941 w 1563120"/>
                    <a:gd name="connsiteY11" fmla="*/ 494679 h 1674770"/>
                    <a:gd name="connsiteX12" fmla="*/ 494679 w 1563120"/>
                    <a:gd name="connsiteY12" fmla="*/ 383028 h 1674770"/>
                    <a:gd name="connsiteX13" fmla="*/ 466767 w 1563120"/>
                    <a:gd name="connsiteY13" fmla="*/ 271376 h 1674770"/>
                    <a:gd name="connsiteX14" fmla="*/ 522592 w 1563120"/>
                    <a:gd name="connsiteY14" fmla="*/ 215551 h 1674770"/>
                    <a:gd name="connsiteX15" fmla="*/ 494679 w 1563120"/>
                    <a:gd name="connsiteY15" fmla="*/ 159725 h 1674770"/>
                    <a:gd name="connsiteX16" fmla="*/ 606331 w 1563120"/>
                    <a:gd name="connsiteY16" fmla="*/ 87152 h 1674770"/>
                    <a:gd name="connsiteX17" fmla="*/ 801721 w 1563120"/>
                    <a:gd name="connsiteY17" fmla="*/ 215551 h 1674770"/>
                    <a:gd name="connsiteX18" fmla="*/ 835217 w 1563120"/>
                    <a:gd name="connsiteY18" fmla="*/ 103899 h 1674770"/>
                    <a:gd name="connsiteX19" fmla="*/ 997111 w 1563120"/>
                    <a:gd name="connsiteY19" fmla="*/ 75987 h 1674770"/>
                    <a:gd name="connsiteX20" fmla="*/ 1052937 w 1563120"/>
                    <a:gd name="connsiteY20" fmla="*/ 187638 h 1674770"/>
                    <a:gd name="connsiteX21" fmla="*/ 1108762 w 1563120"/>
                    <a:gd name="connsiteY21" fmla="*/ 159725 h 1674770"/>
                    <a:gd name="connsiteX22" fmla="*/ 1164588 w 1563120"/>
                    <a:gd name="connsiteY22" fmla="*/ 215551 h 1674770"/>
                    <a:gd name="connsiteX23" fmla="*/ 1136675 w 1563120"/>
                    <a:gd name="connsiteY23" fmla="*/ 299289 h 1674770"/>
                    <a:gd name="connsiteX24" fmla="*/ 1192501 w 1563120"/>
                    <a:gd name="connsiteY24" fmla="*/ 355115 h 1674770"/>
                    <a:gd name="connsiteX25" fmla="*/ 1359978 w 1563120"/>
                    <a:gd name="connsiteY25" fmla="*/ 299289 h 1674770"/>
                    <a:gd name="connsiteX26" fmla="*/ 1415804 w 1563120"/>
                    <a:gd name="connsiteY26" fmla="*/ 327202 h 1674770"/>
                    <a:gd name="connsiteX27" fmla="*/ 1499543 w 1563120"/>
                    <a:gd name="connsiteY27" fmla="*/ 276959 h 1674770"/>
                    <a:gd name="connsiteX28" fmla="*/ 1527455 w 1563120"/>
                    <a:gd name="connsiteY28" fmla="*/ 304872 h 1674770"/>
                    <a:gd name="connsiteX29" fmla="*/ 1415804 w 1563120"/>
                    <a:gd name="connsiteY29" fmla="*/ 466766 h 1674770"/>
                    <a:gd name="connsiteX30" fmla="*/ 1415804 w 1563120"/>
                    <a:gd name="connsiteY30" fmla="*/ 578418 h 1674770"/>
                    <a:gd name="connsiteX31" fmla="*/ 1387891 w 1563120"/>
                    <a:gd name="connsiteY31" fmla="*/ 634243 h 1674770"/>
                    <a:gd name="connsiteX32" fmla="*/ 1415804 w 1563120"/>
                    <a:gd name="connsiteY32" fmla="*/ 634243 h 1674770"/>
                    <a:gd name="connsiteX33" fmla="*/ 1387891 w 1563120"/>
                    <a:gd name="connsiteY33" fmla="*/ 717982 h 1674770"/>
                    <a:gd name="connsiteX34" fmla="*/ 1359978 w 1563120"/>
                    <a:gd name="connsiteY34" fmla="*/ 634243 h 1674770"/>
                    <a:gd name="connsiteX35" fmla="*/ 1304153 w 1563120"/>
                    <a:gd name="connsiteY35" fmla="*/ 745895 h 1674770"/>
                    <a:gd name="connsiteX36" fmla="*/ 1220414 w 1563120"/>
                    <a:gd name="connsiteY36" fmla="*/ 717982 h 1674770"/>
                    <a:gd name="connsiteX37" fmla="*/ 1108762 w 1563120"/>
                    <a:gd name="connsiteY37" fmla="*/ 773808 h 1674770"/>
                    <a:gd name="connsiteX38" fmla="*/ 1080850 w 1563120"/>
                    <a:gd name="connsiteY38" fmla="*/ 829633 h 1674770"/>
                    <a:gd name="connsiteX39" fmla="*/ 1136675 w 1563120"/>
                    <a:gd name="connsiteY39" fmla="*/ 885459 h 1674770"/>
                    <a:gd name="connsiteX40" fmla="*/ 1108762 w 1563120"/>
                    <a:gd name="connsiteY40" fmla="*/ 969197 h 1674770"/>
                    <a:gd name="connsiteX41" fmla="*/ 1136675 w 1563120"/>
                    <a:gd name="connsiteY41" fmla="*/ 997110 h 1674770"/>
                    <a:gd name="connsiteX42" fmla="*/ 1080850 w 1563120"/>
                    <a:gd name="connsiteY42" fmla="*/ 1025023 h 1674770"/>
                    <a:gd name="connsiteX43" fmla="*/ 1136675 w 1563120"/>
                    <a:gd name="connsiteY43" fmla="*/ 1192500 h 1674770"/>
                    <a:gd name="connsiteX44" fmla="*/ 1108762 w 1563120"/>
                    <a:gd name="connsiteY44" fmla="*/ 1304151 h 1674770"/>
                    <a:gd name="connsiteX45" fmla="*/ 1025024 w 1563120"/>
                    <a:gd name="connsiteY45" fmla="*/ 1248326 h 1674770"/>
                    <a:gd name="connsiteX46" fmla="*/ 997111 w 1563120"/>
                    <a:gd name="connsiteY46" fmla="*/ 1359977 h 1674770"/>
                    <a:gd name="connsiteX47" fmla="*/ 857547 w 1563120"/>
                    <a:gd name="connsiteY47" fmla="*/ 1583280 h 1674770"/>
                    <a:gd name="connsiteX48" fmla="*/ 717982 w 1563120"/>
                    <a:gd name="connsiteY48" fmla="*/ 1639106 h 1674770"/>
                    <a:gd name="connsiteX49" fmla="*/ 717982 w 1563120"/>
                    <a:gd name="connsiteY49" fmla="*/ 1527454 h 1674770"/>
                    <a:gd name="connsiteX50" fmla="*/ 606331 w 1563120"/>
                    <a:gd name="connsiteY50" fmla="*/ 1471628 h 1674770"/>
                    <a:gd name="connsiteX51" fmla="*/ 662157 w 1563120"/>
                    <a:gd name="connsiteY51" fmla="*/ 1471628 h 1674770"/>
                    <a:gd name="connsiteX52" fmla="*/ 606331 w 1563120"/>
                    <a:gd name="connsiteY52" fmla="*/ 1387890 h 1674770"/>
                    <a:gd name="connsiteX53" fmla="*/ 550505 w 1563120"/>
                    <a:gd name="connsiteY53" fmla="*/ 1387890 h 1674770"/>
                    <a:gd name="connsiteX54" fmla="*/ 494679 w 1563120"/>
                    <a:gd name="connsiteY54" fmla="*/ 1276239 h 1674770"/>
                    <a:gd name="connsiteX55" fmla="*/ 410941 w 1563120"/>
                    <a:gd name="connsiteY55" fmla="*/ 1304151 h 1674770"/>
                    <a:gd name="connsiteX56" fmla="*/ 438854 w 1563120"/>
                    <a:gd name="connsiteY56" fmla="*/ 1248326 h 1674770"/>
                    <a:gd name="connsiteX57" fmla="*/ 355115 w 1563120"/>
                    <a:gd name="connsiteY57" fmla="*/ 1080849 h 1674770"/>
                    <a:gd name="connsiteX58" fmla="*/ 271377 w 1563120"/>
                    <a:gd name="connsiteY58" fmla="*/ 1052936 h 1674770"/>
                    <a:gd name="connsiteX59" fmla="*/ 299290 w 1563120"/>
                    <a:gd name="connsiteY59" fmla="*/ 1025023 h 1674770"/>
                    <a:gd name="connsiteX60" fmla="*/ 271377 w 1563120"/>
                    <a:gd name="connsiteY60" fmla="*/ 969197 h 1674770"/>
                    <a:gd name="connsiteX61" fmla="*/ 131812 w 1563120"/>
                    <a:gd name="connsiteY61" fmla="*/ 997110 h 1674770"/>
                    <a:gd name="connsiteX62" fmla="*/ 75987 w 1563120"/>
                    <a:gd name="connsiteY62" fmla="*/ 941285 h 1674770"/>
                    <a:gd name="connsiteX63" fmla="*/ 103900 w 1563120"/>
                    <a:gd name="connsiteY63" fmla="*/ 913372 h 1674770"/>
                    <a:gd name="connsiteX64" fmla="*/ 81569 w 1563120"/>
                    <a:gd name="connsiteY64" fmla="*/ 857546 h 1674770"/>
                    <a:gd name="connsiteX65" fmla="*/ 159725 w 1563120"/>
                    <a:gd name="connsiteY65" fmla="*/ 745895 h 1674770"/>
                    <a:gd name="connsiteX66" fmla="*/ 103900 w 1563120"/>
                    <a:gd name="connsiteY66" fmla="*/ 690069 h 1674770"/>
                    <a:gd name="connsiteX67" fmla="*/ 131812 w 1563120"/>
                    <a:gd name="connsiteY67" fmla="*/ 634243 h 167477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563120" h="1674769">
                      <a:moveTo>
                        <a:pt x="745895" y="857546"/>
                      </a:moveTo>
                      <a:lnTo>
                        <a:pt x="857547" y="941285"/>
                      </a:lnTo>
                      <a:lnTo>
                        <a:pt x="941285" y="941285"/>
                      </a:lnTo>
                      <a:lnTo>
                        <a:pt x="913372" y="913372"/>
                      </a:lnTo>
                      <a:lnTo>
                        <a:pt x="997111" y="885459"/>
                      </a:lnTo>
                      <a:lnTo>
                        <a:pt x="969198" y="801720"/>
                      </a:lnTo>
                      <a:lnTo>
                        <a:pt x="969198" y="829633"/>
                      </a:lnTo>
                      <a:lnTo>
                        <a:pt x="857547" y="801720"/>
                      </a:lnTo>
                      <a:lnTo>
                        <a:pt x="745895" y="857546"/>
                      </a:lnTo>
                      <a:moveTo>
                        <a:pt x="131812" y="634243"/>
                      </a:moveTo>
                      <a:lnTo>
                        <a:pt x="299290" y="494679"/>
                      </a:lnTo>
                      <a:lnTo>
                        <a:pt x="410941" y="494679"/>
                      </a:lnTo>
                      <a:lnTo>
                        <a:pt x="494679" y="383028"/>
                      </a:lnTo>
                      <a:lnTo>
                        <a:pt x="466767" y="271376"/>
                      </a:lnTo>
                      <a:lnTo>
                        <a:pt x="522592" y="215551"/>
                      </a:lnTo>
                      <a:lnTo>
                        <a:pt x="494679" y="159725"/>
                      </a:lnTo>
                      <a:lnTo>
                        <a:pt x="606331" y="87152"/>
                      </a:lnTo>
                      <a:lnTo>
                        <a:pt x="801721" y="215551"/>
                      </a:lnTo>
                      <a:lnTo>
                        <a:pt x="835217" y="103899"/>
                      </a:lnTo>
                      <a:lnTo>
                        <a:pt x="997111" y="75987"/>
                      </a:lnTo>
                      <a:lnTo>
                        <a:pt x="1052937" y="187638"/>
                      </a:lnTo>
                      <a:lnTo>
                        <a:pt x="1108762" y="159725"/>
                      </a:lnTo>
                      <a:lnTo>
                        <a:pt x="1164588" y="215551"/>
                      </a:lnTo>
                      <a:lnTo>
                        <a:pt x="1136675" y="299289"/>
                      </a:lnTo>
                      <a:lnTo>
                        <a:pt x="1192501" y="355115"/>
                      </a:lnTo>
                      <a:lnTo>
                        <a:pt x="1359978" y="299289"/>
                      </a:lnTo>
                      <a:lnTo>
                        <a:pt x="1415804" y="327202"/>
                      </a:lnTo>
                      <a:lnTo>
                        <a:pt x="1499543" y="276959"/>
                      </a:lnTo>
                      <a:lnTo>
                        <a:pt x="1527455" y="304872"/>
                      </a:lnTo>
                      <a:lnTo>
                        <a:pt x="1415804" y="466766"/>
                      </a:lnTo>
                      <a:lnTo>
                        <a:pt x="1415804" y="578418"/>
                      </a:lnTo>
                      <a:lnTo>
                        <a:pt x="1387891" y="634243"/>
                      </a:lnTo>
                      <a:lnTo>
                        <a:pt x="1415804" y="634243"/>
                      </a:lnTo>
                      <a:lnTo>
                        <a:pt x="1387891" y="717982"/>
                      </a:lnTo>
                      <a:lnTo>
                        <a:pt x="1359978" y="634243"/>
                      </a:lnTo>
                      <a:lnTo>
                        <a:pt x="1304153" y="745895"/>
                      </a:lnTo>
                      <a:lnTo>
                        <a:pt x="1220414" y="717982"/>
                      </a:lnTo>
                      <a:lnTo>
                        <a:pt x="1108762" y="773808"/>
                      </a:lnTo>
                      <a:lnTo>
                        <a:pt x="1080850" y="829633"/>
                      </a:lnTo>
                      <a:lnTo>
                        <a:pt x="1136675" y="885459"/>
                      </a:lnTo>
                      <a:lnTo>
                        <a:pt x="1108762" y="969197"/>
                      </a:lnTo>
                      <a:lnTo>
                        <a:pt x="1136675" y="997110"/>
                      </a:lnTo>
                      <a:lnTo>
                        <a:pt x="1080850" y="1025023"/>
                      </a:lnTo>
                      <a:lnTo>
                        <a:pt x="1136675" y="1192500"/>
                      </a:lnTo>
                      <a:lnTo>
                        <a:pt x="1108762" y="1304151"/>
                      </a:lnTo>
                      <a:lnTo>
                        <a:pt x="1025024" y="1248326"/>
                      </a:lnTo>
                      <a:lnTo>
                        <a:pt x="997111" y="1359977"/>
                      </a:lnTo>
                      <a:lnTo>
                        <a:pt x="857547" y="1583280"/>
                      </a:lnTo>
                      <a:lnTo>
                        <a:pt x="717982" y="1639106"/>
                      </a:lnTo>
                      <a:lnTo>
                        <a:pt x="717982" y="1527454"/>
                      </a:lnTo>
                      <a:lnTo>
                        <a:pt x="606331" y="1471628"/>
                      </a:lnTo>
                      <a:lnTo>
                        <a:pt x="662157" y="1471628"/>
                      </a:lnTo>
                      <a:lnTo>
                        <a:pt x="606331" y="1387890"/>
                      </a:lnTo>
                      <a:lnTo>
                        <a:pt x="550505" y="1387890"/>
                      </a:lnTo>
                      <a:lnTo>
                        <a:pt x="494679" y="1276239"/>
                      </a:lnTo>
                      <a:lnTo>
                        <a:pt x="410941" y="1304151"/>
                      </a:lnTo>
                      <a:lnTo>
                        <a:pt x="438854" y="1248326"/>
                      </a:lnTo>
                      <a:lnTo>
                        <a:pt x="355115" y="1080849"/>
                      </a:lnTo>
                      <a:lnTo>
                        <a:pt x="271377" y="1052936"/>
                      </a:lnTo>
                      <a:lnTo>
                        <a:pt x="299290" y="1025023"/>
                      </a:lnTo>
                      <a:lnTo>
                        <a:pt x="271377" y="969197"/>
                      </a:lnTo>
                      <a:lnTo>
                        <a:pt x="131812" y="997110"/>
                      </a:lnTo>
                      <a:lnTo>
                        <a:pt x="75987" y="941285"/>
                      </a:lnTo>
                      <a:lnTo>
                        <a:pt x="103900" y="913372"/>
                      </a:lnTo>
                      <a:lnTo>
                        <a:pt x="81569" y="857546"/>
                      </a:lnTo>
                      <a:lnTo>
                        <a:pt x="159725" y="745895"/>
                      </a:lnTo>
                      <a:lnTo>
                        <a:pt x="103900" y="690069"/>
                      </a:lnTo>
                      <a:lnTo>
                        <a:pt x="131812" y="634243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4" name="Полилиния: фигура 19">
                  <a:extLst>
                    <a:ext uri="{FF2B5EF4-FFF2-40B4-BE49-F238E27FC236}">
                      <a16:creationId xmlns:a16="http://schemas.microsoft.com/office/drawing/2014/main" id="{CE4EC792-B402-438A-970E-D8517EB4E3B7}"/>
                    </a:ext>
                  </a:extLst>
                </p:cNvPr>
                <p:cNvSpPr/>
                <p:nvPr/>
              </p:nvSpPr>
              <p:spPr>
                <a:xfrm>
                  <a:off x="5386950" y="3892289"/>
                  <a:ext cx="1395643" cy="1283990"/>
                </a:xfrm>
                <a:custGeom>
                  <a:gdLst>
                    <a:gd name="connsiteX0" fmla="*/ 75987 w 1395643"/>
                    <a:gd name="connsiteY0" fmla="*/ 801720 h 1283990"/>
                    <a:gd name="connsiteX1" fmla="*/ 131812 w 1395643"/>
                    <a:gd name="connsiteY1" fmla="*/ 717982 h 1283990"/>
                    <a:gd name="connsiteX2" fmla="*/ 187638 w 1395643"/>
                    <a:gd name="connsiteY2" fmla="*/ 745895 h 1283990"/>
                    <a:gd name="connsiteX3" fmla="*/ 271377 w 1395643"/>
                    <a:gd name="connsiteY3" fmla="*/ 662156 h 1283990"/>
                    <a:gd name="connsiteX4" fmla="*/ 327202 w 1395643"/>
                    <a:gd name="connsiteY4" fmla="*/ 634243 h 1283990"/>
                    <a:gd name="connsiteX5" fmla="*/ 271377 w 1395643"/>
                    <a:gd name="connsiteY5" fmla="*/ 606331 h 1283990"/>
                    <a:gd name="connsiteX6" fmla="*/ 299290 w 1395643"/>
                    <a:gd name="connsiteY6" fmla="*/ 550505 h 1283990"/>
                    <a:gd name="connsiteX7" fmla="*/ 271377 w 1395643"/>
                    <a:gd name="connsiteY7" fmla="*/ 494679 h 1283990"/>
                    <a:gd name="connsiteX8" fmla="*/ 438854 w 1395643"/>
                    <a:gd name="connsiteY8" fmla="*/ 410941 h 1283990"/>
                    <a:gd name="connsiteX9" fmla="*/ 438854 w 1395643"/>
                    <a:gd name="connsiteY9" fmla="*/ 466766 h 1283990"/>
                    <a:gd name="connsiteX10" fmla="*/ 662157 w 1395643"/>
                    <a:gd name="connsiteY10" fmla="*/ 438853 h 1283990"/>
                    <a:gd name="connsiteX11" fmla="*/ 690070 w 1395643"/>
                    <a:gd name="connsiteY11" fmla="*/ 355115 h 1283990"/>
                    <a:gd name="connsiteX12" fmla="*/ 606331 w 1395643"/>
                    <a:gd name="connsiteY12" fmla="*/ 299289 h 1283990"/>
                    <a:gd name="connsiteX13" fmla="*/ 662157 w 1395643"/>
                    <a:gd name="connsiteY13" fmla="*/ 299289 h 1283990"/>
                    <a:gd name="connsiteX14" fmla="*/ 801721 w 1395643"/>
                    <a:gd name="connsiteY14" fmla="*/ 131812 h 1283990"/>
                    <a:gd name="connsiteX15" fmla="*/ 941285 w 1395643"/>
                    <a:gd name="connsiteY15" fmla="*/ 75987 h 1283990"/>
                    <a:gd name="connsiteX16" fmla="*/ 913373 w 1395643"/>
                    <a:gd name="connsiteY16" fmla="*/ 131812 h 1283990"/>
                    <a:gd name="connsiteX17" fmla="*/ 997111 w 1395643"/>
                    <a:gd name="connsiteY17" fmla="*/ 103899 h 1283990"/>
                    <a:gd name="connsiteX18" fmla="*/ 1052937 w 1395643"/>
                    <a:gd name="connsiteY18" fmla="*/ 215551 h 1283990"/>
                    <a:gd name="connsiteX19" fmla="*/ 1108762 w 1395643"/>
                    <a:gd name="connsiteY19" fmla="*/ 215551 h 1283990"/>
                    <a:gd name="connsiteX20" fmla="*/ 1164588 w 1395643"/>
                    <a:gd name="connsiteY20" fmla="*/ 299289 h 1283990"/>
                    <a:gd name="connsiteX21" fmla="*/ 1108762 w 1395643"/>
                    <a:gd name="connsiteY21" fmla="*/ 299289 h 1283990"/>
                    <a:gd name="connsiteX22" fmla="*/ 1220414 w 1395643"/>
                    <a:gd name="connsiteY22" fmla="*/ 355115 h 1283990"/>
                    <a:gd name="connsiteX23" fmla="*/ 1220414 w 1395643"/>
                    <a:gd name="connsiteY23" fmla="*/ 466766 h 1283990"/>
                    <a:gd name="connsiteX24" fmla="*/ 1332065 w 1395643"/>
                    <a:gd name="connsiteY24" fmla="*/ 466766 h 1283990"/>
                    <a:gd name="connsiteX25" fmla="*/ 1332065 w 1395643"/>
                    <a:gd name="connsiteY25" fmla="*/ 522592 h 1283990"/>
                    <a:gd name="connsiteX26" fmla="*/ 1304153 w 1395643"/>
                    <a:gd name="connsiteY26" fmla="*/ 578418 h 1283990"/>
                    <a:gd name="connsiteX27" fmla="*/ 1304153 w 1395643"/>
                    <a:gd name="connsiteY27" fmla="*/ 662156 h 1283990"/>
                    <a:gd name="connsiteX28" fmla="*/ 1248327 w 1395643"/>
                    <a:gd name="connsiteY28" fmla="*/ 745895 h 1283990"/>
                    <a:gd name="connsiteX29" fmla="*/ 1108762 w 1395643"/>
                    <a:gd name="connsiteY29" fmla="*/ 885459 h 1283990"/>
                    <a:gd name="connsiteX30" fmla="*/ 1164588 w 1395643"/>
                    <a:gd name="connsiteY30" fmla="*/ 941285 h 1283990"/>
                    <a:gd name="connsiteX31" fmla="*/ 1080850 w 1395643"/>
                    <a:gd name="connsiteY31" fmla="*/ 1192500 h 1283990"/>
                    <a:gd name="connsiteX32" fmla="*/ 997111 w 1395643"/>
                    <a:gd name="connsiteY32" fmla="*/ 1248326 h 1283990"/>
                    <a:gd name="connsiteX33" fmla="*/ 969198 w 1395643"/>
                    <a:gd name="connsiteY33" fmla="*/ 1136674 h 1283990"/>
                    <a:gd name="connsiteX34" fmla="*/ 690070 w 1395643"/>
                    <a:gd name="connsiteY34" fmla="*/ 997110 h 1283990"/>
                    <a:gd name="connsiteX35" fmla="*/ 717983 w 1395643"/>
                    <a:gd name="connsiteY35" fmla="*/ 913372 h 1283990"/>
                    <a:gd name="connsiteX36" fmla="*/ 634244 w 1395643"/>
                    <a:gd name="connsiteY36" fmla="*/ 969197 h 1283990"/>
                    <a:gd name="connsiteX37" fmla="*/ 578418 w 1395643"/>
                    <a:gd name="connsiteY37" fmla="*/ 913372 h 1283990"/>
                    <a:gd name="connsiteX38" fmla="*/ 522593 w 1395643"/>
                    <a:gd name="connsiteY38" fmla="*/ 969197 h 1283990"/>
                    <a:gd name="connsiteX39" fmla="*/ 410941 w 1395643"/>
                    <a:gd name="connsiteY39" fmla="*/ 1025023 h 1283990"/>
                    <a:gd name="connsiteX40" fmla="*/ 299290 w 1395643"/>
                    <a:gd name="connsiteY40" fmla="*/ 941285 h 1283990"/>
                    <a:gd name="connsiteX41" fmla="*/ 327202 w 1395643"/>
                    <a:gd name="connsiteY41" fmla="*/ 913372 h 1283990"/>
                    <a:gd name="connsiteX42" fmla="*/ 187638 w 1395643"/>
                    <a:gd name="connsiteY42" fmla="*/ 885459 h 1283990"/>
                    <a:gd name="connsiteX43" fmla="*/ 75987 w 1395643"/>
                    <a:gd name="connsiteY43" fmla="*/ 801720 h 128399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95643" h="1283990">
                      <a:moveTo>
                        <a:pt x="75987" y="801720"/>
                      </a:moveTo>
                      <a:lnTo>
                        <a:pt x="131812" y="717982"/>
                      </a:lnTo>
                      <a:lnTo>
                        <a:pt x="187638" y="745895"/>
                      </a:lnTo>
                      <a:lnTo>
                        <a:pt x="271377" y="662156"/>
                      </a:lnTo>
                      <a:lnTo>
                        <a:pt x="327202" y="634243"/>
                      </a:lnTo>
                      <a:lnTo>
                        <a:pt x="271377" y="606331"/>
                      </a:lnTo>
                      <a:lnTo>
                        <a:pt x="299290" y="550505"/>
                      </a:lnTo>
                      <a:lnTo>
                        <a:pt x="271377" y="494679"/>
                      </a:lnTo>
                      <a:lnTo>
                        <a:pt x="438854" y="410941"/>
                      </a:lnTo>
                      <a:lnTo>
                        <a:pt x="438854" y="466766"/>
                      </a:lnTo>
                      <a:lnTo>
                        <a:pt x="662157" y="438853"/>
                      </a:lnTo>
                      <a:lnTo>
                        <a:pt x="690070" y="355115"/>
                      </a:lnTo>
                      <a:lnTo>
                        <a:pt x="606331" y="299289"/>
                      </a:lnTo>
                      <a:lnTo>
                        <a:pt x="662157" y="299289"/>
                      </a:lnTo>
                      <a:lnTo>
                        <a:pt x="801721" y="131812"/>
                      </a:lnTo>
                      <a:lnTo>
                        <a:pt x="941285" y="75987"/>
                      </a:lnTo>
                      <a:lnTo>
                        <a:pt x="913373" y="131812"/>
                      </a:lnTo>
                      <a:lnTo>
                        <a:pt x="997111" y="103899"/>
                      </a:lnTo>
                      <a:lnTo>
                        <a:pt x="1052937" y="215551"/>
                      </a:lnTo>
                      <a:lnTo>
                        <a:pt x="1108762" y="215551"/>
                      </a:lnTo>
                      <a:lnTo>
                        <a:pt x="1164588" y="299289"/>
                      </a:lnTo>
                      <a:lnTo>
                        <a:pt x="1108762" y="299289"/>
                      </a:lnTo>
                      <a:lnTo>
                        <a:pt x="1220414" y="355115"/>
                      </a:lnTo>
                      <a:lnTo>
                        <a:pt x="1220414" y="466766"/>
                      </a:lnTo>
                      <a:lnTo>
                        <a:pt x="1332065" y="466766"/>
                      </a:lnTo>
                      <a:lnTo>
                        <a:pt x="1332065" y="522592"/>
                      </a:lnTo>
                      <a:lnTo>
                        <a:pt x="1304153" y="578418"/>
                      </a:lnTo>
                      <a:lnTo>
                        <a:pt x="1304153" y="662156"/>
                      </a:lnTo>
                      <a:lnTo>
                        <a:pt x="1248327" y="745895"/>
                      </a:lnTo>
                      <a:lnTo>
                        <a:pt x="1108762" y="885459"/>
                      </a:lnTo>
                      <a:lnTo>
                        <a:pt x="1164588" y="941285"/>
                      </a:lnTo>
                      <a:lnTo>
                        <a:pt x="1080850" y="1192500"/>
                      </a:lnTo>
                      <a:lnTo>
                        <a:pt x="997111" y="1248326"/>
                      </a:lnTo>
                      <a:lnTo>
                        <a:pt x="969198" y="1136674"/>
                      </a:lnTo>
                      <a:lnTo>
                        <a:pt x="690070" y="997110"/>
                      </a:lnTo>
                      <a:lnTo>
                        <a:pt x="717983" y="913372"/>
                      </a:lnTo>
                      <a:lnTo>
                        <a:pt x="634244" y="969197"/>
                      </a:lnTo>
                      <a:lnTo>
                        <a:pt x="578418" y="913372"/>
                      </a:lnTo>
                      <a:lnTo>
                        <a:pt x="522593" y="969197"/>
                      </a:lnTo>
                      <a:lnTo>
                        <a:pt x="410941" y="1025023"/>
                      </a:lnTo>
                      <a:lnTo>
                        <a:pt x="299290" y="941285"/>
                      </a:lnTo>
                      <a:lnTo>
                        <a:pt x="327202" y="913372"/>
                      </a:lnTo>
                      <a:lnTo>
                        <a:pt x="187638" y="885459"/>
                      </a:lnTo>
                      <a:lnTo>
                        <a:pt x="75987" y="801720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5" name="Полилиния: фигура 20">
                  <a:extLst>
                    <a:ext uri="{FF2B5EF4-FFF2-40B4-BE49-F238E27FC236}">
                      <a16:creationId xmlns:a16="http://schemas.microsoft.com/office/drawing/2014/main" id="{B3FA3CBB-34FE-43C5-8586-F6703170D672}"/>
                    </a:ext>
                  </a:extLst>
                </p:cNvPr>
                <p:cNvSpPr/>
                <p:nvPr/>
              </p:nvSpPr>
              <p:spPr>
                <a:xfrm>
                  <a:off x="7759543" y="2580386"/>
                  <a:ext cx="1283992" cy="1172339"/>
                </a:xfrm>
                <a:custGeom>
                  <a:gdLst>
                    <a:gd name="connsiteX0" fmla="*/ 103900 w 1283991"/>
                    <a:gd name="connsiteY0" fmla="*/ 243464 h 1172339"/>
                    <a:gd name="connsiteX1" fmla="*/ 131812 w 1283991"/>
                    <a:gd name="connsiteY1" fmla="*/ 243464 h 1172339"/>
                    <a:gd name="connsiteX2" fmla="*/ 187638 w 1283991"/>
                    <a:gd name="connsiteY2" fmla="*/ 159725 h 1172339"/>
                    <a:gd name="connsiteX3" fmla="*/ 383028 w 1283991"/>
                    <a:gd name="connsiteY3" fmla="*/ 327202 h 1172339"/>
                    <a:gd name="connsiteX4" fmla="*/ 494680 w 1283991"/>
                    <a:gd name="connsiteY4" fmla="*/ 243464 h 1172339"/>
                    <a:gd name="connsiteX5" fmla="*/ 522593 w 1283991"/>
                    <a:gd name="connsiteY5" fmla="*/ 327202 h 1172339"/>
                    <a:gd name="connsiteX6" fmla="*/ 606331 w 1283991"/>
                    <a:gd name="connsiteY6" fmla="*/ 299289 h 1172339"/>
                    <a:gd name="connsiteX7" fmla="*/ 634244 w 1283991"/>
                    <a:gd name="connsiteY7" fmla="*/ 215551 h 1172339"/>
                    <a:gd name="connsiteX8" fmla="*/ 745895 w 1283991"/>
                    <a:gd name="connsiteY8" fmla="*/ 187638 h 1172339"/>
                    <a:gd name="connsiteX9" fmla="*/ 773808 w 1283991"/>
                    <a:gd name="connsiteY9" fmla="*/ 131812 h 1172339"/>
                    <a:gd name="connsiteX10" fmla="*/ 857547 w 1283991"/>
                    <a:gd name="connsiteY10" fmla="*/ 75987 h 1172339"/>
                    <a:gd name="connsiteX11" fmla="*/ 1025024 w 1283991"/>
                    <a:gd name="connsiteY11" fmla="*/ 271376 h 1172339"/>
                    <a:gd name="connsiteX12" fmla="*/ 1080850 w 1283991"/>
                    <a:gd name="connsiteY12" fmla="*/ 383028 h 1172339"/>
                    <a:gd name="connsiteX13" fmla="*/ 997111 w 1283991"/>
                    <a:gd name="connsiteY13" fmla="*/ 466766 h 1172339"/>
                    <a:gd name="connsiteX14" fmla="*/ 997111 w 1283991"/>
                    <a:gd name="connsiteY14" fmla="*/ 550505 h 1172339"/>
                    <a:gd name="connsiteX15" fmla="*/ 1080850 w 1283991"/>
                    <a:gd name="connsiteY15" fmla="*/ 745895 h 1172339"/>
                    <a:gd name="connsiteX16" fmla="*/ 1220414 w 1283991"/>
                    <a:gd name="connsiteY16" fmla="*/ 857546 h 1172339"/>
                    <a:gd name="connsiteX17" fmla="*/ 1164588 w 1283991"/>
                    <a:gd name="connsiteY17" fmla="*/ 885459 h 1172339"/>
                    <a:gd name="connsiteX18" fmla="*/ 1192501 w 1283991"/>
                    <a:gd name="connsiteY18" fmla="*/ 969197 h 1172339"/>
                    <a:gd name="connsiteX19" fmla="*/ 997111 w 1283991"/>
                    <a:gd name="connsiteY19" fmla="*/ 969197 h 1172339"/>
                    <a:gd name="connsiteX20" fmla="*/ 885460 w 1283991"/>
                    <a:gd name="connsiteY20" fmla="*/ 857546 h 1172339"/>
                    <a:gd name="connsiteX21" fmla="*/ 885460 w 1283991"/>
                    <a:gd name="connsiteY21" fmla="*/ 941285 h 1172339"/>
                    <a:gd name="connsiteX22" fmla="*/ 773808 w 1283991"/>
                    <a:gd name="connsiteY22" fmla="*/ 941285 h 1172339"/>
                    <a:gd name="connsiteX23" fmla="*/ 773808 w 1283991"/>
                    <a:gd name="connsiteY23" fmla="*/ 997110 h 1172339"/>
                    <a:gd name="connsiteX24" fmla="*/ 634244 w 1283991"/>
                    <a:gd name="connsiteY24" fmla="*/ 1136674 h 1172339"/>
                    <a:gd name="connsiteX25" fmla="*/ 477932 w 1283991"/>
                    <a:gd name="connsiteY25" fmla="*/ 1052936 h 1172339"/>
                    <a:gd name="connsiteX26" fmla="*/ 578418 w 1283991"/>
                    <a:gd name="connsiteY26" fmla="*/ 913372 h 1172339"/>
                    <a:gd name="connsiteX27" fmla="*/ 410941 w 1283991"/>
                    <a:gd name="connsiteY27" fmla="*/ 824051 h 1172339"/>
                    <a:gd name="connsiteX28" fmla="*/ 355115 w 1283991"/>
                    <a:gd name="connsiteY28" fmla="*/ 544922 h 1172339"/>
                    <a:gd name="connsiteX29" fmla="*/ 383028 w 1283991"/>
                    <a:gd name="connsiteY29" fmla="*/ 489097 h 1172339"/>
                    <a:gd name="connsiteX30" fmla="*/ 159725 w 1283991"/>
                    <a:gd name="connsiteY30" fmla="*/ 405358 h 1172339"/>
                    <a:gd name="connsiteX31" fmla="*/ 131812 w 1283991"/>
                    <a:gd name="connsiteY31" fmla="*/ 517010 h 1172339"/>
                    <a:gd name="connsiteX32" fmla="*/ 75987 w 1283991"/>
                    <a:gd name="connsiteY32" fmla="*/ 517010 h 1172339"/>
                    <a:gd name="connsiteX33" fmla="*/ 103900 w 1283991"/>
                    <a:gd name="connsiteY33" fmla="*/ 243464 h 117233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283991" h="1172339">
                      <a:moveTo>
                        <a:pt x="103900" y="243464"/>
                      </a:moveTo>
                      <a:lnTo>
                        <a:pt x="131812" y="243464"/>
                      </a:lnTo>
                      <a:lnTo>
                        <a:pt x="187638" y="159725"/>
                      </a:lnTo>
                      <a:lnTo>
                        <a:pt x="383028" y="327202"/>
                      </a:lnTo>
                      <a:lnTo>
                        <a:pt x="494680" y="243464"/>
                      </a:lnTo>
                      <a:lnTo>
                        <a:pt x="522593" y="327202"/>
                      </a:lnTo>
                      <a:lnTo>
                        <a:pt x="606331" y="299289"/>
                      </a:lnTo>
                      <a:lnTo>
                        <a:pt x="634244" y="215551"/>
                      </a:lnTo>
                      <a:lnTo>
                        <a:pt x="745895" y="187638"/>
                      </a:lnTo>
                      <a:lnTo>
                        <a:pt x="773808" y="131812"/>
                      </a:lnTo>
                      <a:lnTo>
                        <a:pt x="857547" y="75987"/>
                      </a:lnTo>
                      <a:lnTo>
                        <a:pt x="1025024" y="271376"/>
                      </a:lnTo>
                      <a:lnTo>
                        <a:pt x="1080850" y="383028"/>
                      </a:lnTo>
                      <a:lnTo>
                        <a:pt x="997111" y="466766"/>
                      </a:lnTo>
                      <a:lnTo>
                        <a:pt x="997111" y="550505"/>
                      </a:lnTo>
                      <a:lnTo>
                        <a:pt x="1080850" y="745895"/>
                      </a:lnTo>
                      <a:lnTo>
                        <a:pt x="1220414" y="857546"/>
                      </a:lnTo>
                      <a:lnTo>
                        <a:pt x="1164588" y="885459"/>
                      </a:lnTo>
                      <a:lnTo>
                        <a:pt x="1192501" y="969197"/>
                      </a:lnTo>
                      <a:lnTo>
                        <a:pt x="997111" y="969197"/>
                      </a:lnTo>
                      <a:lnTo>
                        <a:pt x="885460" y="857546"/>
                      </a:lnTo>
                      <a:lnTo>
                        <a:pt x="885460" y="941285"/>
                      </a:lnTo>
                      <a:lnTo>
                        <a:pt x="773808" y="941285"/>
                      </a:lnTo>
                      <a:lnTo>
                        <a:pt x="773808" y="997110"/>
                      </a:lnTo>
                      <a:lnTo>
                        <a:pt x="634244" y="1136674"/>
                      </a:lnTo>
                      <a:lnTo>
                        <a:pt x="477932" y="1052936"/>
                      </a:lnTo>
                      <a:lnTo>
                        <a:pt x="578418" y="913372"/>
                      </a:lnTo>
                      <a:lnTo>
                        <a:pt x="410941" y="824051"/>
                      </a:lnTo>
                      <a:lnTo>
                        <a:pt x="355115" y="544922"/>
                      </a:lnTo>
                      <a:lnTo>
                        <a:pt x="383028" y="489097"/>
                      </a:lnTo>
                      <a:lnTo>
                        <a:pt x="159725" y="405358"/>
                      </a:lnTo>
                      <a:lnTo>
                        <a:pt x="131812" y="517010"/>
                      </a:lnTo>
                      <a:lnTo>
                        <a:pt x="75987" y="517010"/>
                      </a:lnTo>
                      <a:lnTo>
                        <a:pt x="103900" y="243464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6" name="Полилиния: фигура 21">
                  <a:extLst>
                    <a:ext uri="{FF2B5EF4-FFF2-40B4-BE49-F238E27FC236}">
                      <a16:creationId xmlns:a16="http://schemas.microsoft.com/office/drawing/2014/main" id="{475B318A-1935-4D17-9997-39B3724B164C}"/>
                    </a:ext>
                  </a:extLst>
                </p:cNvPr>
                <p:cNvSpPr/>
                <p:nvPr/>
              </p:nvSpPr>
              <p:spPr>
                <a:xfrm>
                  <a:off x="6168510" y="1687175"/>
                  <a:ext cx="949037" cy="1283990"/>
                </a:xfrm>
                <a:custGeom>
                  <a:gdLst>
                    <a:gd name="connsiteX0" fmla="*/ 75987 w 949037"/>
                    <a:gd name="connsiteY0" fmla="*/ 327202 h 1283990"/>
                    <a:gd name="connsiteX1" fmla="*/ 187638 w 949037"/>
                    <a:gd name="connsiteY1" fmla="*/ 243464 h 1283990"/>
                    <a:gd name="connsiteX2" fmla="*/ 271377 w 949037"/>
                    <a:gd name="connsiteY2" fmla="*/ 271376 h 1283990"/>
                    <a:gd name="connsiteX3" fmla="*/ 327202 w 949037"/>
                    <a:gd name="connsiteY3" fmla="*/ 215551 h 1283990"/>
                    <a:gd name="connsiteX4" fmla="*/ 383028 w 949037"/>
                    <a:gd name="connsiteY4" fmla="*/ 75987 h 1283990"/>
                    <a:gd name="connsiteX5" fmla="*/ 494679 w 949037"/>
                    <a:gd name="connsiteY5" fmla="*/ 299289 h 1283990"/>
                    <a:gd name="connsiteX6" fmla="*/ 606331 w 949037"/>
                    <a:gd name="connsiteY6" fmla="*/ 243464 h 1283990"/>
                    <a:gd name="connsiteX7" fmla="*/ 606331 w 949037"/>
                    <a:gd name="connsiteY7" fmla="*/ 299289 h 1283990"/>
                    <a:gd name="connsiteX8" fmla="*/ 717982 w 949037"/>
                    <a:gd name="connsiteY8" fmla="*/ 215551 h 1283990"/>
                    <a:gd name="connsiteX9" fmla="*/ 773808 w 949037"/>
                    <a:gd name="connsiteY9" fmla="*/ 327202 h 1283990"/>
                    <a:gd name="connsiteX10" fmla="*/ 662157 w 949037"/>
                    <a:gd name="connsiteY10" fmla="*/ 466766 h 1283990"/>
                    <a:gd name="connsiteX11" fmla="*/ 773808 w 949037"/>
                    <a:gd name="connsiteY11" fmla="*/ 606331 h 1283990"/>
                    <a:gd name="connsiteX12" fmla="*/ 745895 w 949037"/>
                    <a:gd name="connsiteY12" fmla="*/ 690069 h 1283990"/>
                    <a:gd name="connsiteX13" fmla="*/ 857547 w 949037"/>
                    <a:gd name="connsiteY13" fmla="*/ 690069 h 1283990"/>
                    <a:gd name="connsiteX14" fmla="*/ 885460 w 949037"/>
                    <a:gd name="connsiteY14" fmla="*/ 913372 h 1283990"/>
                    <a:gd name="connsiteX15" fmla="*/ 745895 w 949037"/>
                    <a:gd name="connsiteY15" fmla="*/ 1025023 h 1283990"/>
                    <a:gd name="connsiteX16" fmla="*/ 690070 w 949037"/>
                    <a:gd name="connsiteY16" fmla="*/ 969197 h 1283990"/>
                    <a:gd name="connsiteX17" fmla="*/ 578418 w 949037"/>
                    <a:gd name="connsiteY17" fmla="*/ 1052936 h 1283990"/>
                    <a:gd name="connsiteX18" fmla="*/ 522592 w 949037"/>
                    <a:gd name="connsiteY18" fmla="*/ 1248326 h 1283990"/>
                    <a:gd name="connsiteX19" fmla="*/ 383028 w 949037"/>
                    <a:gd name="connsiteY19" fmla="*/ 1192500 h 1283990"/>
                    <a:gd name="connsiteX20" fmla="*/ 271377 w 949037"/>
                    <a:gd name="connsiteY20" fmla="*/ 1052936 h 1283990"/>
                    <a:gd name="connsiteX21" fmla="*/ 243464 w 949037"/>
                    <a:gd name="connsiteY21" fmla="*/ 885459 h 1283990"/>
                    <a:gd name="connsiteX22" fmla="*/ 131812 w 949037"/>
                    <a:gd name="connsiteY22" fmla="*/ 885459 h 1283990"/>
                    <a:gd name="connsiteX23" fmla="*/ 159725 w 949037"/>
                    <a:gd name="connsiteY23" fmla="*/ 773808 h 1283990"/>
                    <a:gd name="connsiteX24" fmla="*/ 103900 w 949037"/>
                    <a:gd name="connsiteY24" fmla="*/ 662156 h 1283990"/>
                    <a:gd name="connsiteX25" fmla="*/ 187638 w 949037"/>
                    <a:gd name="connsiteY25" fmla="*/ 466766 h 1283990"/>
                    <a:gd name="connsiteX26" fmla="*/ 75987 w 949037"/>
                    <a:gd name="connsiteY26" fmla="*/ 327202 h 128399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49037" h="1283990">
                      <a:moveTo>
                        <a:pt x="75987" y="327202"/>
                      </a:moveTo>
                      <a:lnTo>
                        <a:pt x="187638" y="243464"/>
                      </a:lnTo>
                      <a:lnTo>
                        <a:pt x="271377" y="271376"/>
                      </a:lnTo>
                      <a:lnTo>
                        <a:pt x="327202" y="215551"/>
                      </a:lnTo>
                      <a:lnTo>
                        <a:pt x="383028" y="75987"/>
                      </a:lnTo>
                      <a:lnTo>
                        <a:pt x="494679" y="299289"/>
                      </a:lnTo>
                      <a:lnTo>
                        <a:pt x="606331" y="243464"/>
                      </a:lnTo>
                      <a:lnTo>
                        <a:pt x="606331" y="299289"/>
                      </a:lnTo>
                      <a:lnTo>
                        <a:pt x="717982" y="215551"/>
                      </a:lnTo>
                      <a:lnTo>
                        <a:pt x="773808" y="327202"/>
                      </a:lnTo>
                      <a:lnTo>
                        <a:pt x="662157" y="466766"/>
                      </a:lnTo>
                      <a:lnTo>
                        <a:pt x="773808" y="606331"/>
                      </a:lnTo>
                      <a:lnTo>
                        <a:pt x="745895" y="690069"/>
                      </a:lnTo>
                      <a:lnTo>
                        <a:pt x="857547" y="690069"/>
                      </a:lnTo>
                      <a:lnTo>
                        <a:pt x="885460" y="913372"/>
                      </a:lnTo>
                      <a:lnTo>
                        <a:pt x="745895" y="1025023"/>
                      </a:lnTo>
                      <a:lnTo>
                        <a:pt x="690070" y="969197"/>
                      </a:lnTo>
                      <a:lnTo>
                        <a:pt x="578418" y="1052936"/>
                      </a:lnTo>
                      <a:lnTo>
                        <a:pt x="522592" y="1248326"/>
                      </a:lnTo>
                      <a:lnTo>
                        <a:pt x="383028" y="1192500"/>
                      </a:lnTo>
                      <a:lnTo>
                        <a:pt x="271377" y="1052936"/>
                      </a:lnTo>
                      <a:lnTo>
                        <a:pt x="243464" y="885459"/>
                      </a:lnTo>
                      <a:lnTo>
                        <a:pt x="131812" y="885459"/>
                      </a:lnTo>
                      <a:lnTo>
                        <a:pt x="159725" y="773808"/>
                      </a:lnTo>
                      <a:lnTo>
                        <a:pt x="103900" y="662156"/>
                      </a:lnTo>
                      <a:lnTo>
                        <a:pt x="187638" y="466766"/>
                      </a:lnTo>
                      <a:lnTo>
                        <a:pt x="75987" y="327202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7" name="Полилиния: фигура 22">
                  <a:extLst>
                    <a:ext uri="{FF2B5EF4-FFF2-40B4-BE49-F238E27FC236}">
                      <a16:creationId xmlns:a16="http://schemas.microsoft.com/office/drawing/2014/main" id="{E6047537-BC8F-4DBC-BCBF-453CE6A48EA4}"/>
                    </a:ext>
                  </a:extLst>
                </p:cNvPr>
                <p:cNvSpPr/>
                <p:nvPr/>
              </p:nvSpPr>
              <p:spPr>
                <a:xfrm>
                  <a:off x="4158784" y="1073093"/>
                  <a:ext cx="1339817" cy="1172339"/>
                </a:xfrm>
                <a:custGeom>
                  <a:gdLst>
                    <a:gd name="connsiteX0" fmla="*/ 103900 w 1339817"/>
                    <a:gd name="connsiteY0" fmla="*/ 271376 h 1172339"/>
                    <a:gd name="connsiteX1" fmla="*/ 243464 w 1339817"/>
                    <a:gd name="connsiteY1" fmla="*/ 243464 h 1172339"/>
                    <a:gd name="connsiteX2" fmla="*/ 243464 w 1339817"/>
                    <a:gd name="connsiteY2" fmla="*/ 159725 h 1172339"/>
                    <a:gd name="connsiteX3" fmla="*/ 299290 w 1339817"/>
                    <a:gd name="connsiteY3" fmla="*/ 103899 h 1172339"/>
                    <a:gd name="connsiteX4" fmla="*/ 383028 w 1339817"/>
                    <a:gd name="connsiteY4" fmla="*/ 159725 h 1172339"/>
                    <a:gd name="connsiteX5" fmla="*/ 522593 w 1339817"/>
                    <a:gd name="connsiteY5" fmla="*/ 75987 h 1172339"/>
                    <a:gd name="connsiteX6" fmla="*/ 578418 w 1339817"/>
                    <a:gd name="connsiteY6" fmla="*/ 131812 h 1172339"/>
                    <a:gd name="connsiteX7" fmla="*/ 857547 w 1339817"/>
                    <a:gd name="connsiteY7" fmla="*/ 103899 h 1172339"/>
                    <a:gd name="connsiteX8" fmla="*/ 885460 w 1339817"/>
                    <a:gd name="connsiteY8" fmla="*/ 187638 h 1172339"/>
                    <a:gd name="connsiteX9" fmla="*/ 997111 w 1339817"/>
                    <a:gd name="connsiteY9" fmla="*/ 215551 h 1172339"/>
                    <a:gd name="connsiteX10" fmla="*/ 997111 w 1339817"/>
                    <a:gd name="connsiteY10" fmla="*/ 243464 h 1172339"/>
                    <a:gd name="connsiteX11" fmla="*/ 969198 w 1339817"/>
                    <a:gd name="connsiteY11" fmla="*/ 271376 h 1172339"/>
                    <a:gd name="connsiteX12" fmla="*/ 997111 w 1339817"/>
                    <a:gd name="connsiteY12" fmla="*/ 327202 h 1172339"/>
                    <a:gd name="connsiteX13" fmla="*/ 941285 w 1339817"/>
                    <a:gd name="connsiteY13" fmla="*/ 438853 h 1172339"/>
                    <a:gd name="connsiteX14" fmla="*/ 1108763 w 1339817"/>
                    <a:gd name="connsiteY14" fmla="*/ 522592 h 1172339"/>
                    <a:gd name="connsiteX15" fmla="*/ 1164588 w 1339817"/>
                    <a:gd name="connsiteY15" fmla="*/ 494679 h 1172339"/>
                    <a:gd name="connsiteX16" fmla="*/ 1192501 w 1339817"/>
                    <a:gd name="connsiteY16" fmla="*/ 578418 h 1172339"/>
                    <a:gd name="connsiteX17" fmla="*/ 1164588 w 1339817"/>
                    <a:gd name="connsiteY17" fmla="*/ 634243 h 1172339"/>
                    <a:gd name="connsiteX18" fmla="*/ 1276240 w 1339817"/>
                    <a:gd name="connsiteY18" fmla="*/ 662156 h 1172339"/>
                    <a:gd name="connsiteX19" fmla="*/ 1248327 w 1339817"/>
                    <a:gd name="connsiteY19" fmla="*/ 801720 h 1172339"/>
                    <a:gd name="connsiteX20" fmla="*/ 1108763 w 1339817"/>
                    <a:gd name="connsiteY20" fmla="*/ 969197 h 1172339"/>
                    <a:gd name="connsiteX21" fmla="*/ 1092015 w 1339817"/>
                    <a:gd name="connsiteY21" fmla="*/ 1047353 h 1172339"/>
                    <a:gd name="connsiteX22" fmla="*/ 857547 w 1339817"/>
                    <a:gd name="connsiteY22" fmla="*/ 963615 h 1172339"/>
                    <a:gd name="connsiteX23" fmla="*/ 857547 w 1339817"/>
                    <a:gd name="connsiteY23" fmla="*/ 885459 h 1172339"/>
                    <a:gd name="connsiteX24" fmla="*/ 913373 w 1339817"/>
                    <a:gd name="connsiteY24" fmla="*/ 829633 h 1172339"/>
                    <a:gd name="connsiteX25" fmla="*/ 801721 w 1339817"/>
                    <a:gd name="connsiteY25" fmla="*/ 745895 h 1172339"/>
                    <a:gd name="connsiteX26" fmla="*/ 690070 w 1339817"/>
                    <a:gd name="connsiteY26" fmla="*/ 885459 h 1172339"/>
                    <a:gd name="connsiteX27" fmla="*/ 578418 w 1339817"/>
                    <a:gd name="connsiteY27" fmla="*/ 941285 h 1172339"/>
                    <a:gd name="connsiteX28" fmla="*/ 522593 w 1339817"/>
                    <a:gd name="connsiteY28" fmla="*/ 1025023 h 1172339"/>
                    <a:gd name="connsiteX29" fmla="*/ 410941 w 1339817"/>
                    <a:gd name="connsiteY29" fmla="*/ 997110 h 1172339"/>
                    <a:gd name="connsiteX30" fmla="*/ 355115 w 1339817"/>
                    <a:gd name="connsiteY30" fmla="*/ 1108762 h 1172339"/>
                    <a:gd name="connsiteX31" fmla="*/ 299290 w 1339817"/>
                    <a:gd name="connsiteY31" fmla="*/ 1052936 h 1172339"/>
                    <a:gd name="connsiteX32" fmla="*/ 299290 w 1339817"/>
                    <a:gd name="connsiteY32" fmla="*/ 1136674 h 1172339"/>
                    <a:gd name="connsiteX33" fmla="*/ 187638 w 1339817"/>
                    <a:gd name="connsiteY33" fmla="*/ 1108762 h 1172339"/>
                    <a:gd name="connsiteX34" fmla="*/ 131812 w 1339817"/>
                    <a:gd name="connsiteY34" fmla="*/ 941285 h 1172339"/>
                    <a:gd name="connsiteX35" fmla="*/ 215551 w 1339817"/>
                    <a:gd name="connsiteY35" fmla="*/ 941285 h 1172339"/>
                    <a:gd name="connsiteX36" fmla="*/ 187638 w 1339817"/>
                    <a:gd name="connsiteY36" fmla="*/ 857546 h 1172339"/>
                    <a:gd name="connsiteX37" fmla="*/ 215551 w 1339817"/>
                    <a:gd name="connsiteY37" fmla="*/ 857546 h 1172339"/>
                    <a:gd name="connsiteX38" fmla="*/ 215551 w 1339817"/>
                    <a:gd name="connsiteY38" fmla="*/ 745895 h 1172339"/>
                    <a:gd name="connsiteX39" fmla="*/ 243464 w 1339817"/>
                    <a:gd name="connsiteY39" fmla="*/ 690069 h 1172339"/>
                    <a:gd name="connsiteX40" fmla="*/ 187638 w 1339817"/>
                    <a:gd name="connsiteY40" fmla="*/ 578418 h 1172339"/>
                    <a:gd name="connsiteX41" fmla="*/ 75987 w 1339817"/>
                    <a:gd name="connsiteY41" fmla="*/ 522592 h 1172339"/>
                    <a:gd name="connsiteX42" fmla="*/ 103900 w 1339817"/>
                    <a:gd name="connsiteY42" fmla="*/ 271376 h 1172339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1339817" h="1172339">
                      <a:moveTo>
                        <a:pt x="103900" y="271376"/>
                      </a:moveTo>
                      <a:lnTo>
                        <a:pt x="243464" y="243464"/>
                      </a:lnTo>
                      <a:lnTo>
                        <a:pt x="243464" y="159725"/>
                      </a:lnTo>
                      <a:lnTo>
                        <a:pt x="299290" y="103899"/>
                      </a:lnTo>
                      <a:lnTo>
                        <a:pt x="383028" y="159725"/>
                      </a:lnTo>
                      <a:lnTo>
                        <a:pt x="522593" y="75987"/>
                      </a:lnTo>
                      <a:lnTo>
                        <a:pt x="578418" y="131812"/>
                      </a:lnTo>
                      <a:lnTo>
                        <a:pt x="857547" y="103899"/>
                      </a:lnTo>
                      <a:lnTo>
                        <a:pt x="885460" y="187638"/>
                      </a:lnTo>
                      <a:lnTo>
                        <a:pt x="997111" y="215551"/>
                      </a:lnTo>
                      <a:lnTo>
                        <a:pt x="997111" y="243464"/>
                      </a:lnTo>
                      <a:lnTo>
                        <a:pt x="969198" y="271376"/>
                      </a:lnTo>
                      <a:lnTo>
                        <a:pt x="997111" y="327202"/>
                      </a:lnTo>
                      <a:lnTo>
                        <a:pt x="941285" y="438853"/>
                      </a:lnTo>
                      <a:lnTo>
                        <a:pt x="1108763" y="522592"/>
                      </a:lnTo>
                      <a:lnTo>
                        <a:pt x="1164588" y="494679"/>
                      </a:lnTo>
                      <a:lnTo>
                        <a:pt x="1192501" y="578418"/>
                      </a:lnTo>
                      <a:lnTo>
                        <a:pt x="1164588" y="634243"/>
                      </a:lnTo>
                      <a:lnTo>
                        <a:pt x="1276240" y="662156"/>
                      </a:lnTo>
                      <a:lnTo>
                        <a:pt x="1248327" y="801720"/>
                      </a:lnTo>
                      <a:lnTo>
                        <a:pt x="1108763" y="969197"/>
                      </a:lnTo>
                      <a:lnTo>
                        <a:pt x="1092015" y="1047353"/>
                      </a:lnTo>
                      <a:lnTo>
                        <a:pt x="857547" y="963615"/>
                      </a:lnTo>
                      <a:lnTo>
                        <a:pt x="857547" y="885459"/>
                      </a:lnTo>
                      <a:lnTo>
                        <a:pt x="913373" y="829633"/>
                      </a:lnTo>
                      <a:lnTo>
                        <a:pt x="801721" y="745895"/>
                      </a:lnTo>
                      <a:lnTo>
                        <a:pt x="690070" y="885459"/>
                      </a:lnTo>
                      <a:lnTo>
                        <a:pt x="578418" y="941285"/>
                      </a:lnTo>
                      <a:lnTo>
                        <a:pt x="522593" y="1025023"/>
                      </a:lnTo>
                      <a:lnTo>
                        <a:pt x="410941" y="997110"/>
                      </a:lnTo>
                      <a:lnTo>
                        <a:pt x="355115" y="1108762"/>
                      </a:lnTo>
                      <a:lnTo>
                        <a:pt x="299290" y="1052936"/>
                      </a:lnTo>
                      <a:lnTo>
                        <a:pt x="299290" y="1136674"/>
                      </a:lnTo>
                      <a:lnTo>
                        <a:pt x="187638" y="1108762"/>
                      </a:lnTo>
                      <a:lnTo>
                        <a:pt x="131812" y="941285"/>
                      </a:lnTo>
                      <a:lnTo>
                        <a:pt x="215551" y="941285"/>
                      </a:lnTo>
                      <a:lnTo>
                        <a:pt x="187638" y="857546"/>
                      </a:lnTo>
                      <a:lnTo>
                        <a:pt x="215551" y="857546"/>
                      </a:lnTo>
                      <a:lnTo>
                        <a:pt x="215551" y="745895"/>
                      </a:lnTo>
                      <a:lnTo>
                        <a:pt x="243464" y="690069"/>
                      </a:lnTo>
                      <a:lnTo>
                        <a:pt x="187638" y="578418"/>
                      </a:lnTo>
                      <a:lnTo>
                        <a:pt x="75987" y="522592"/>
                      </a:lnTo>
                      <a:lnTo>
                        <a:pt x="103900" y="271376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8" name="Полилиния: фигура 23">
                  <a:extLst>
                    <a:ext uri="{FF2B5EF4-FFF2-40B4-BE49-F238E27FC236}">
                      <a16:creationId xmlns:a16="http://schemas.microsoft.com/office/drawing/2014/main" id="{38EC6C72-9F06-46B4-904F-29178DE8FD6D}"/>
                    </a:ext>
                  </a:extLst>
                </p:cNvPr>
                <p:cNvSpPr/>
                <p:nvPr/>
              </p:nvSpPr>
              <p:spPr>
                <a:xfrm>
                  <a:off x="7703717" y="1519698"/>
                  <a:ext cx="1004863" cy="1451467"/>
                </a:xfrm>
                <a:custGeom>
                  <a:gdLst>
                    <a:gd name="connsiteX0" fmla="*/ 75987 w 1004863"/>
                    <a:gd name="connsiteY0" fmla="*/ 466766 h 1451467"/>
                    <a:gd name="connsiteX1" fmla="*/ 159725 w 1004863"/>
                    <a:gd name="connsiteY1" fmla="*/ 438853 h 1451467"/>
                    <a:gd name="connsiteX2" fmla="*/ 187638 w 1004863"/>
                    <a:gd name="connsiteY2" fmla="*/ 327202 h 1451467"/>
                    <a:gd name="connsiteX3" fmla="*/ 215551 w 1004863"/>
                    <a:gd name="connsiteY3" fmla="*/ 383028 h 1451467"/>
                    <a:gd name="connsiteX4" fmla="*/ 355115 w 1004863"/>
                    <a:gd name="connsiteY4" fmla="*/ 75987 h 1451467"/>
                    <a:gd name="connsiteX5" fmla="*/ 466767 w 1004863"/>
                    <a:gd name="connsiteY5" fmla="*/ 75987 h 1451467"/>
                    <a:gd name="connsiteX6" fmla="*/ 913373 w 1004863"/>
                    <a:gd name="connsiteY6" fmla="*/ 355115 h 1451467"/>
                    <a:gd name="connsiteX7" fmla="*/ 941285 w 1004863"/>
                    <a:gd name="connsiteY7" fmla="*/ 522592 h 1451467"/>
                    <a:gd name="connsiteX8" fmla="*/ 885460 w 1004863"/>
                    <a:gd name="connsiteY8" fmla="*/ 550505 h 1451467"/>
                    <a:gd name="connsiteX9" fmla="*/ 773808 w 1004863"/>
                    <a:gd name="connsiteY9" fmla="*/ 801720 h 1451467"/>
                    <a:gd name="connsiteX10" fmla="*/ 829634 w 1004863"/>
                    <a:gd name="connsiteY10" fmla="*/ 773808 h 1451467"/>
                    <a:gd name="connsiteX11" fmla="*/ 885460 w 1004863"/>
                    <a:gd name="connsiteY11" fmla="*/ 913372 h 1451467"/>
                    <a:gd name="connsiteX12" fmla="*/ 801721 w 1004863"/>
                    <a:gd name="connsiteY12" fmla="*/ 969197 h 1451467"/>
                    <a:gd name="connsiteX13" fmla="*/ 913373 w 1004863"/>
                    <a:gd name="connsiteY13" fmla="*/ 1136674 h 1451467"/>
                    <a:gd name="connsiteX14" fmla="*/ 829634 w 1004863"/>
                    <a:gd name="connsiteY14" fmla="*/ 1192500 h 1451467"/>
                    <a:gd name="connsiteX15" fmla="*/ 801721 w 1004863"/>
                    <a:gd name="connsiteY15" fmla="*/ 1248326 h 1451467"/>
                    <a:gd name="connsiteX16" fmla="*/ 690070 w 1004863"/>
                    <a:gd name="connsiteY16" fmla="*/ 1276239 h 1451467"/>
                    <a:gd name="connsiteX17" fmla="*/ 662157 w 1004863"/>
                    <a:gd name="connsiteY17" fmla="*/ 1359977 h 1451467"/>
                    <a:gd name="connsiteX18" fmla="*/ 578418 w 1004863"/>
                    <a:gd name="connsiteY18" fmla="*/ 1387890 h 1451467"/>
                    <a:gd name="connsiteX19" fmla="*/ 550505 w 1004863"/>
                    <a:gd name="connsiteY19" fmla="*/ 1304151 h 1451467"/>
                    <a:gd name="connsiteX20" fmla="*/ 438854 w 1004863"/>
                    <a:gd name="connsiteY20" fmla="*/ 1387890 h 1451467"/>
                    <a:gd name="connsiteX21" fmla="*/ 243464 w 1004863"/>
                    <a:gd name="connsiteY21" fmla="*/ 1220413 h 1451467"/>
                    <a:gd name="connsiteX22" fmla="*/ 131812 w 1004863"/>
                    <a:gd name="connsiteY22" fmla="*/ 1080849 h 1451467"/>
                    <a:gd name="connsiteX23" fmla="*/ 243464 w 1004863"/>
                    <a:gd name="connsiteY23" fmla="*/ 941285 h 1451467"/>
                    <a:gd name="connsiteX24" fmla="*/ 131812 w 1004863"/>
                    <a:gd name="connsiteY24" fmla="*/ 885459 h 1451467"/>
                    <a:gd name="connsiteX25" fmla="*/ 103900 w 1004863"/>
                    <a:gd name="connsiteY25" fmla="*/ 745895 h 1451467"/>
                    <a:gd name="connsiteX26" fmla="*/ 131812 w 1004863"/>
                    <a:gd name="connsiteY26" fmla="*/ 717982 h 1451467"/>
                    <a:gd name="connsiteX27" fmla="*/ 75987 w 1004863"/>
                    <a:gd name="connsiteY27" fmla="*/ 634243 h 1451467"/>
                    <a:gd name="connsiteX28" fmla="*/ 131812 w 1004863"/>
                    <a:gd name="connsiteY28" fmla="*/ 550505 h 1451467"/>
                    <a:gd name="connsiteX29" fmla="*/ 75987 w 1004863"/>
                    <a:gd name="connsiteY29" fmla="*/ 466766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004863" h="1451467">
                      <a:moveTo>
                        <a:pt x="75987" y="466766"/>
                      </a:moveTo>
                      <a:lnTo>
                        <a:pt x="159725" y="438853"/>
                      </a:lnTo>
                      <a:lnTo>
                        <a:pt x="187638" y="327202"/>
                      </a:lnTo>
                      <a:lnTo>
                        <a:pt x="215551" y="383028"/>
                      </a:lnTo>
                      <a:lnTo>
                        <a:pt x="355115" y="75987"/>
                      </a:lnTo>
                      <a:lnTo>
                        <a:pt x="466767" y="75987"/>
                      </a:lnTo>
                      <a:lnTo>
                        <a:pt x="913373" y="355115"/>
                      </a:lnTo>
                      <a:lnTo>
                        <a:pt x="941285" y="522592"/>
                      </a:lnTo>
                      <a:lnTo>
                        <a:pt x="885460" y="550505"/>
                      </a:lnTo>
                      <a:lnTo>
                        <a:pt x="773808" y="801720"/>
                      </a:lnTo>
                      <a:lnTo>
                        <a:pt x="829634" y="773808"/>
                      </a:lnTo>
                      <a:lnTo>
                        <a:pt x="885460" y="913372"/>
                      </a:lnTo>
                      <a:lnTo>
                        <a:pt x="801721" y="969197"/>
                      </a:lnTo>
                      <a:lnTo>
                        <a:pt x="913373" y="1136674"/>
                      </a:lnTo>
                      <a:lnTo>
                        <a:pt x="829634" y="1192500"/>
                      </a:lnTo>
                      <a:lnTo>
                        <a:pt x="801721" y="1248326"/>
                      </a:lnTo>
                      <a:lnTo>
                        <a:pt x="690070" y="1276239"/>
                      </a:lnTo>
                      <a:lnTo>
                        <a:pt x="662157" y="1359977"/>
                      </a:lnTo>
                      <a:lnTo>
                        <a:pt x="578418" y="1387890"/>
                      </a:lnTo>
                      <a:lnTo>
                        <a:pt x="550505" y="1304151"/>
                      </a:lnTo>
                      <a:lnTo>
                        <a:pt x="438854" y="1387890"/>
                      </a:lnTo>
                      <a:lnTo>
                        <a:pt x="243464" y="1220413"/>
                      </a:lnTo>
                      <a:lnTo>
                        <a:pt x="131812" y="1080849"/>
                      </a:lnTo>
                      <a:lnTo>
                        <a:pt x="243464" y="941285"/>
                      </a:lnTo>
                      <a:lnTo>
                        <a:pt x="131812" y="885459"/>
                      </a:lnTo>
                      <a:lnTo>
                        <a:pt x="103900" y="745895"/>
                      </a:lnTo>
                      <a:lnTo>
                        <a:pt x="131812" y="717982"/>
                      </a:lnTo>
                      <a:lnTo>
                        <a:pt x="75987" y="634243"/>
                      </a:lnTo>
                      <a:lnTo>
                        <a:pt x="131812" y="550505"/>
                      </a:lnTo>
                      <a:lnTo>
                        <a:pt x="75987" y="466766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19" name="Полилиния: фигура 24">
                  <a:extLst>
                    <a:ext uri="{FF2B5EF4-FFF2-40B4-BE49-F238E27FC236}">
                      <a16:creationId xmlns:a16="http://schemas.microsoft.com/office/drawing/2014/main" id="{2A16139E-BBE3-43F7-8E74-CC86791BEAE5}"/>
                    </a:ext>
                  </a:extLst>
                </p:cNvPr>
                <p:cNvSpPr/>
                <p:nvPr/>
              </p:nvSpPr>
              <p:spPr>
                <a:xfrm>
                  <a:off x="5666078" y="375272"/>
                  <a:ext cx="1563120" cy="1563119"/>
                </a:xfrm>
                <a:custGeom>
                  <a:gdLst>
                    <a:gd name="connsiteX0" fmla="*/ 103900 w 1563120"/>
                    <a:gd name="connsiteY0" fmla="*/ 745895 h 1563118"/>
                    <a:gd name="connsiteX1" fmla="*/ 243464 w 1563120"/>
                    <a:gd name="connsiteY1" fmla="*/ 717982 h 1563118"/>
                    <a:gd name="connsiteX2" fmla="*/ 271377 w 1563120"/>
                    <a:gd name="connsiteY2" fmla="*/ 634243 h 1563118"/>
                    <a:gd name="connsiteX3" fmla="*/ 355115 w 1563120"/>
                    <a:gd name="connsiteY3" fmla="*/ 634243 h 1563118"/>
                    <a:gd name="connsiteX4" fmla="*/ 383028 w 1563120"/>
                    <a:gd name="connsiteY4" fmla="*/ 550505 h 1563118"/>
                    <a:gd name="connsiteX5" fmla="*/ 438854 w 1563120"/>
                    <a:gd name="connsiteY5" fmla="*/ 550505 h 1563118"/>
                    <a:gd name="connsiteX6" fmla="*/ 410941 w 1563120"/>
                    <a:gd name="connsiteY6" fmla="*/ 522592 h 1563118"/>
                    <a:gd name="connsiteX7" fmla="*/ 494680 w 1563120"/>
                    <a:gd name="connsiteY7" fmla="*/ 522592 h 1563118"/>
                    <a:gd name="connsiteX8" fmla="*/ 466767 w 1563120"/>
                    <a:gd name="connsiteY8" fmla="*/ 494679 h 1563118"/>
                    <a:gd name="connsiteX9" fmla="*/ 494680 w 1563120"/>
                    <a:gd name="connsiteY9" fmla="*/ 466766 h 1563118"/>
                    <a:gd name="connsiteX10" fmla="*/ 410941 w 1563120"/>
                    <a:gd name="connsiteY10" fmla="*/ 466766 h 1563118"/>
                    <a:gd name="connsiteX11" fmla="*/ 410941 w 1563120"/>
                    <a:gd name="connsiteY11" fmla="*/ 438853 h 1563118"/>
                    <a:gd name="connsiteX12" fmla="*/ 550505 w 1563120"/>
                    <a:gd name="connsiteY12" fmla="*/ 410941 h 1563118"/>
                    <a:gd name="connsiteX13" fmla="*/ 634244 w 1563120"/>
                    <a:gd name="connsiteY13" fmla="*/ 355115 h 1563118"/>
                    <a:gd name="connsiteX14" fmla="*/ 522593 w 1563120"/>
                    <a:gd name="connsiteY14" fmla="*/ 159725 h 1563118"/>
                    <a:gd name="connsiteX15" fmla="*/ 690070 w 1563120"/>
                    <a:gd name="connsiteY15" fmla="*/ 159725 h 1563118"/>
                    <a:gd name="connsiteX16" fmla="*/ 745895 w 1563120"/>
                    <a:gd name="connsiteY16" fmla="*/ 355115 h 1563118"/>
                    <a:gd name="connsiteX17" fmla="*/ 941285 w 1563120"/>
                    <a:gd name="connsiteY17" fmla="*/ 327202 h 1563118"/>
                    <a:gd name="connsiteX18" fmla="*/ 1025024 w 1563120"/>
                    <a:gd name="connsiteY18" fmla="*/ 243464 h 1563118"/>
                    <a:gd name="connsiteX19" fmla="*/ 1164588 w 1563120"/>
                    <a:gd name="connsiteY19" fmla="*/ 187638 h 1563118"/>
                    <a:gd name="connsiteX20" fmla="*/ 1108762 w 1563120"/>
                    <a:gd name="connsiteY20" fmla="*/ 103899 h 1563118"/>
                    <a:gd name="connsiteX21" fmla="*/ 1136675 w 1563120"/>
                    <a:gd name="connsiteY21" fmla="*/ 75987 h 1563118"/>
                    <a:gd name="connsiteX22" fmla="*/ 1220414 w 1563120"/>
                    <a:gd name="connsiteY22" fmla="*/ 215551 h 1563118"/>
                    <a:gd name="connsiteX23" fmla="*/ 1499543 w 1563120"/>
                    <a:gd name="connsiteY23" fmla="*/ 215551 h 1563118"/>
                    <a:gd name="connsiteX24" fmla="*/ 1499543 w 1563120"/>
                    <a:gd name="connsiteY24" fmla="*/ 243464 h 1563118"/>
                    <a:gd name="connsiteX25" fmla="*/ 1304153 w 1563120"/>
                    <a:gd name="connsiteY25" fmla="*/ 438853 h 1563118"/>
                    <a:gd name="connsiteX26" fmla="*/ 1359978 w 1563120"/>
                    <a:gd name="connsiteY26" fmla="*/ 466766 h 1563118"/>
                    <a:gd name="connsiteX27" fmla="*/ 1276240 w 1563120"/>
                    <a:gd name="connsiteY27" fmla="*/ 550505 h 1563118"/>
                    <a:gd name="connsiteX28" fmla="*/ 1304153 w 1563120"/>
                    <a:gd name="connsiteY28" fmla="*/ 606331 h 1563118"/>
                    <a:gd name="connsiteX29" fmla="*/ 1220414 w 1563120"/>
                    <a:gd name="connsiteY29" fmla="*/ 606331 h 1563118"/>
                    <a:gd name="connsiteX30" fmla="*/ 1192501 w 1563120"/>
                    <a:gd name="connsiteY30" fmla="*/ 745895 h 1563118"/>
                    <a:gd name="connsiteX31" fmla="*/ 1136675 w 1563120"/>
                    <a:gd name="connsiteY31" fmla="*/ 773808 h 1563118"/>
                    <a:gd name="connsiteX32" fmla="*/ 1108762 w 1563120"/>
                    <a:gd name="connsiteY32" fmla="*/ 801720 h 1563118"/>
                    <a:gd name="connsiteX33" fmla="*/ 1108762 w 1563120"/>
                    <a:gd name="connsiteY33" fmla="*/ 941285 h 1563118"/>
                    <a:gd name="connsiteX34" fmla="*/ 1025024 w 1563120"/>
                    <a:gd name="connsiteY34" fmla="*/ 913372 h 1563118"/>
                    <a:gd name="connsiteX35" fmla="*/ 1025024 w 1563120"/>
                    <a:gd name="connsiteY35" fmla="*/ 969197 h 1563118"/>
                    <a:gd name="connsiteX36" fmla="*/ 969198 w 1563120"/>
                    <a:gd name="connsiteY36" fmla="*/ 1025023 h 1563118"/>
                    <a:gd name="connsiteX37" fmla="*/ 969198 w 1563120"/>
                    <a:gd name="connsiteY37" fmla="*/ 1080849 h 1563118"/>
                    <a:gd name="connsiteX38" fmla="*/ 885460 w 1563120"/>
                    <a:gd name="connsiteY38" fmla="*/ 1108762 h 1563118"/>
                    <a:gd name="connsiteX39" fmla="*/ 969198 w 1563120"/>
                    <a:gd name="connsiteY39" fmla="*/ 1136674 h 1563118"/>
                    <a:gd name="connsiteX40" fmla="*/ 829634 w 1563120"/>
                    <a:gd name="connsiteY40" fmla="*/ 1220413 h 1563118"/>
                    <a:gd name="connsiteX41" fmla="*/ 801721 w 1563120"/>
                    <a:gd name="connsiteY41" fmla="*/ 1359977 h 1563118"/>
                    <a:gd name="connsiteX42" fmla="*/ 885460 w 1563120"/>
                    <a:gd name="connsiteY42" fmla="*/ 1387890 h 1563118"/>
                    <a:gd name="connsiteX43" fmla="*/ 829634 w 1563120"/>
                    <a:gd name="connsiteY43" fmla="*/ 1527454 h 1563118"/>
                    <a:gd name="connsiteX44" fmla="*/ 522593 w 1563120"/>
                    <a:gd name="connsiteY44" fmla="*/ 1359977 h 1563118"/>
                    <a:gd name="connsiteX45" fmla="*/ 410941 w 1563120"/>
                    <a:gd name="connsiteY45" fmla="*/ 1443716 h 1563118"/>
                    <a:gd name="connsiteX46" fmla="*/ 299290 w 1563120"/>
                    <a:gd name="connsiteY46" fmla="*/ 1276239 h 1563118"/>
                    <a:gd name="connsiteX47" fmla="*/ 159725 w 1563120"/>
                    <a:gd name="connsiteY47" fmla="*/ 1220413 h 1563118"/>
                    <a:gd name="connsiteX48" fmla="*/ 187638 w 1563120"/>
                    <a:gd name="connsiteY48" fmla="*/ 1025023 h 1563118"/>
                    <a:gd name="connsiteX49" fmla="*/ 75987 w 1563120"/>
                    <a:gd name="connsiteY49" fmla="*/ 913372 h 1563118"/>
                    <a:gd name="connsiteX50" fmla="*/ 103900 w 1563120"/>
                    <a:gd name="connsiteY50" fmla="*/ 857546 h 1563118"/>
                    <a:gd name="connsiteX51" fmla="*/ 103900 w 1563120"/>
                    <a:gd name="connsiteY51" fmla="*/ 745895 h 1563118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1563120" h="1563118">
                      <a:moveTo>
                        <a:pt x="103900" y="745895"/>
                      </a:moveTo>
                      <a:lnTo>
                        <a:pt x="243464" y="717982"/>
                      </a:lnTo>
                      <a:lnTo>
                        <a:pt x="271377" y="634243"/>
                      </a:lnTo>
                      <a:lnTo>
                        <a:pt x="355115" y="634243"/>
                      </a:lnTo>
                      <a:lnTo>
                        <a:pt x="383028" y="550505"/>
                      </a:lnTo>
                      <a:lnTo>
                        <a:pt x="438854" y="550505"/>
                      </a:lnTo>
                      <a:lnTo>
                        <a:pt x="410941" y="522592"/>
                      </a:lnTo>
                      <a:lnTo>
                        <a:pt x="494680" y="522592"/>
                      </a:lnTo>
                      <a:lnTo>
                        <a:pt x="466767" y="494679"/>
                      </a:lnTo>
                      <a:lnTo>
                        <a:pt x="494680" y="466766"/>
                      </a:lnTo>
                      <a:lnTo>
                        <a:pt x="410941" y="466766"/>
                      </a:lnTo>
                      <a:lnTo>
                        <a:pt x="410941" y="438853"/>
                      </a:lnTo>
                      <a:lnTo>
                        <a:pt x="550505" y="410941"/>
                      </a:lnTo>
                      <a:lnTo>
                        <a:pt x="634244" y="355115"/>
                      </a:lnTo>
                      <a:lnTo>
                        <a:pt x="522593" y="159725"/>
                      </a:lnTo>
                      <a:lnTo>
                        <a:pt x="690070" y="159725"/>
                      </a:lnTo>
                      <a:lnTo>
                        <a:pt x="745895" y="355115"/>
                      </a:lnTo>
                      <a:lnTo>
                        <a:pt x="941285" y="327202"/>
                      </a:lnTo>
                      <a:lnTo>
                        <a:pt x="1025024" y="243464"/>
                      </a:lnTo>
                      <a:lnTo>
                        <a:pt x="1164588" y="187638"/>
                      </a:lnTo>
                      <a:lnTo>
                        <a:pt x="1108762" y="103899"/>
                      </a:lnTo>
                      <a:lnTo>
                        <a:pt x="1136675" y="75987"/>
                      </a:lnTo>
                      <a:lnTo>
                        <a:pt x="1220414" y="215551"/>
                      </a:lnTo>
                      <a:lnTo>
                        <a:pt x="1499543" y="215551"/>
                      </a:lnTo>
                      <a:lnTo>
                        <a:pt x="1499543" y="243464"/>
                      </a:lnTo>
                      <a:lnTo>
                        <a:pt x="1304153" y="438853"/>
                      </a:lnTo>
                      <a:lnTo>
                        <a:pt x="1359978" y="466766"/>
                      </a:lnTo>
                      <a:lnTo>
                        <a:pt x="1276240" y="550505"/>
                      </a:lnTo>
                      <a:lnTo>
                        <a:pt x="1304153" y="606331"/>
                      </a:lnTo>
                      <a:lnTo>
                        <a:pt x="1220414" y="606331"/>
                      </a:lnTo>
                      <a:lnTo>
                        <a:pt x="1192501" y="745895"/>
                      </a:lnTo>
                      <a:lnTo>
                        <a:pt x="1136675" y="773808"/>
                      </a:lnTo>
                      <a:lnTo>
                        <a:pt x="1108762" y="801720"/>
                      </a:lnTo>
                      <a:lnTo>
                        <a:pt x="1108762" y="941285"/>
                      </a:lnTo>
                      <a:lnTo>
                        <a:pt x="1025024" y="913372"/>
                      </a:lnTo>
                      <a:lnTo>
                        <a:pt x="1025024" y="969197"/>
                      </a:lnTo>
                      <a:lnTo>
                        <a:pt x="969198" y="1025023"/>
                      </a:lnTo>
                      <a:lnTo>
                        <a:pt x="969198" y="1080849"/>
                      </a:lnTo>
                      <a:lnTo>
                        <a:pt x="885460" y="1108762"/>
                      </a:lnTo>
                      <a:lnTo>
                        <a:pt x="969198" y="1136674"/>
                      </a:lnTo>
                      <a:lnTo>
                        <a:pt x="829634" y="1220413"/>
                      </a:lnTo>
                      <a:lnTo>
                        <a:pt x="801721" y="1359977"/>
                      </a:lnTo>
                      <a:lnTo>
                        <a:pt x="885460" y="1387890"/>
                      </a:lnTo>
                      <a:lnTo>
                        <a:pt x="829634" y="1527454"/>
                      </a:lnTo>
                      <a:lnTo>
                        <a:pt x="522593" y="1359977"/>
                      </a:lnTo>
                      <a:lnTo>
                        <a:pt x="410941" y="1443716"/>
                      </a:lnTo>
                      <a:lnTo>
                        <a:pt x="299290" y="1276239"/>
                      </a:lnTo>
                      <a:lnTo>
                        <a:pt x="159725" y="1220413"/>
                      </a:lnTo>
                      <a:lnTo>
                        <a:pt x="187638" y="1025023"/>
                      </a:lnTo>
                      <a:lnTo>
                        <a:pt x="75987" y="913372"/>
                      </a:lnTo>
                      <a:lnTo>
                        <a:pt x="103900" y="857546"/>
                      </a:lnTo>
                      <a:lnTo>
                        <a:pt x="103900" y="745895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20" name="Полилиния: фигура 25">
                  <a:extLst>
                    <a:ext uri="{FF2B5EF4-FFF2-40B4-BE49-F238E27FC236}">
                      <a16:creationId xmlns:a16="http://schemas.microsoft.com/office/drawing/2014/main" id="{8E1D1FF3-164C-4A33-8F6B-0FA6F151ACAE}"/>
                    </a:ext>
                  </a:extLst>
                </p:cNvPr>
                <p:cNvSpPr/>
                <p:nvPr/>
              </p:nvSpPr>
              <p:spPr>
                <a:xfrm>
                  <a:off x="3153920" y="2652959"/>
                  <a:ext cx="1842249" cy="1674770"/>
                </a:xfrm>
                <a:custGeom>
                  <a:gdLst>
                    <a:gd name="connsiteX0" fmla="*/ 243464 w 1842249"/>
                    <a:gd name="connsiteY0" fmla="*/ 578418 h 1674770"/>
                    <a:gd name="connsiteX1" fmla="*/ 327202 w 1842249"/>
                    <a:gd name="connsiteY1" fmla="*/ 606331 h 1674770"/>
                    <a:gd name="connsiteX2" fmla="*/ 494680 w 1842249"/>
                    <a:gd name="connsiteY2" fmla="*/ 466766 h 1674770"/>
                    <a:gd name="connsiteX3" fmla="*/ 662157 w 1842249"/>
                    <a:gd name="connsiteY3" fmla="*/ 522592 h 1674770"/>
                    <a:gd name="connsiteX4" fmla="*/ 745896 w 1842249"/>
                    <a:gd name="connsiteY4" fmla="*/ 410941 h 1674770"/>
                    <a:gd name="connsiteX5" fmla="*/ 829634 w 1842249"/>
                    <a:gd name="connsiteY5" fmla="*/ 438853 h 1674770"/>
                    <a:gd name="connsiteX6" fmla="*/ 885460 w 1842249"/>
                    <a:gd name="connsiteY6" fmla="*/ 383028 h 1674770"/>
                    <a:gd name="connsiteX7" fmla="*/ 941286 w 1842249"/>
                    <a:gd name="connsiteY7" fmla="*/ 187638 h 1674770"/>
                    <a:gd name="connsiteX8" fmla="*/ 997111 w 1842249"/>
                    <a:gd name="connsiteY8" fmla="*/ 215551 h 1674770"/>
                    <a:gd name="connsiteX9" fmla="*/ 1025024 w 1842249"/>
                    <a:gd name="connsiteY9" fmla="*/ 103899 h 1674770"/>
                    <a:gd name="connsiteX10" fmla="*/ 1080850 w 1842249"/>
                    <a:gd name="connsiteY10" fmla="*/ 75987 h 1674770"/>
                    <a:gd name="connsiteX11" fmla="*/ 1052937 w 1842249"/>
                    <a:gd name="connsiteY11" fmla="*/ 187638 h 1674770"/>
                    <a:gd name="connsiteX12" fmla="*/ 1108763 w 1842249"/>
                    <a:gd name="connsiteY12" fmla="*/ 271376 h 1674770"/>
                    <a:gd name="connsiteX13" fmla="*/ 1108763 w 1842249"/>
                    <a:gd name="connsiteY13" fmla="*/ 438853 h 1674770"/>
                    <a:gd name="connsiteX14" fmla="*/ 1164588 w 1842249"/>
                    <a:gd name="connsiteY14" fmla="*/ 466766 h 1674770"/>
                    <a:gd name="connsiteX15" fmla="*/ 1192501 w 1842249"/>
                    <a:gd name="connsiteY15" fmla="*/ 634243 h 1674770"/>
                    <a:gd name="connsiteX16" fmla="*/ 1527456 w 1842249"/>
                    <a:gd name="connsiteY16" fmla="*/ 801720 h 1674770"/>
                    <a:gd name="connsiteX17" fmla="*/ 1555369 w 1842249"/>
                    <a:gd name="connsiteY17" fmla="*/ 885459 h 1674770"/>
                    <a:gd name="connsiteX18" fmla="*/ 1667020 w 1842249"/>
                    <a:gd name="connsiteY18" fmla="*/ 913372 h 1674770"/>
                    <a:gd name="connsiteX19" fmla="*/ 1778672 w 1842249"/>
                    <a:gd name="connsiteY19" fmla="*/ 857546 h 1674770"/>
                    <a:gd name="connsiteX20" fmla="*/ 1555369 w 1842249"/>
                    <a:gd name="connsiteY20" fmla="*/ 1337647 h 1674770"/>
                    <a:gd name="connsiteX21" fmla="*/ 1611194 w 1842249"/>
                    <a:gd name="connsiteY21" fmla="*/ 1365560 h 1674770"/>
                    <a:gd name="connsiteX22" fmla="*/ 1449300 w 1842249"/>
                    <a:gd name="connsiteY22" fmla="*/ 1622358 h 1674770"/>
                    <a:gd name="connsiteX23" fmla="*/ 913373 w 1842249"/>
                    <a:gd name="connsiteY23" fmla="*/ 1332065 h 1674770"/>
                    <a:gd name="connsiteX24" fmla="*/ 857547 w 1842249"/>
                    <a:gd name="connsiteY24" fmla="*/ 1387890 h 1674770"/>
                    <a:gd name="connsiteX25" fmla="*/ 857547 w 1842249"/>
                    <a:gd name="connsiteY25" fmla="*/ 1359977 h 1674770"/>
                    <a:gd name="connsiteX26" fmla="*/ 745896 w 1842249"/>
                    <a:gd name="connsiteY26" fmla="*/ 1471629 h 1674770"/>
                    <a:gd name="connsiteX27" fmla="*/ 690070 w 1842249"/>
                    <a:gd name="connsiteY27" fmla="*/ 1415803 h 1674770"/>
                    <a:gd name="connsiteX28" fmla="*/ 410941 w 1842249"/>
                    <a:gd name="connsiteY28" fmla="*/ 1471629 h 1674770"/>
                    <a:gd name="connsiteX29" fmla="*/ 410941 w 1842249"/>
                    <a:gd name="connsiteY29" fmla="*/ 1415803 h 1674770"/>
                    <a:gd name="connsiteX30" fmla="*/ 494680 w 1842249"/>
                    <a:gd name="connsiteY30" fmla="*/ 1332065 h 1674770"/>
                    <a:gd name="connsiteX31" fmla="*/ 466767 w 1842249"/>
                    <a:gd name="connsiteY31" fmla="*/ 1052936 h 1674770"/>
                    <a:gd name="connsiteX32" fmla="*/ 355115 w 1842249"/>
                    <a:gd name="connsiteY32" fmla="*/ 1080849 h 1674770"/>
                    <a:gd name="connsiteX33" fmla="*/ 327202 w 1842249"/>
                    <a:gd name="connsiteY33" fmla="*/ 1220413 h 1674770"/>
                    <a:gd name="connsiteX34" fmla="*/ 271377 w 1842249"/>
                    <a:gd name="connsiteY34" fmla="*/ 1220413 h 1674770"/>
                    <a:gd name="connsiteX35" fmla="*/ 131812 w 1842249"/>
                    <a:gd name="connsiteY35" fmla="*/ 1359977 h 1674770"/>
                    <a:gd name="connsiteX36" fmla="*/ 131812 w 1842249"/>
                    <a:gd name="connsiteY36" fmla="*/ 1276239 h 1674770"/>
                    <a:gd name="connsiteX37" fmla="*/ 159725 w 1842249"/>
                    <a:gd name="connsiteY37" fmla="*/ 1248326 h 1674770"/>
                    <a:gd name="connsiteX38" fmla="*/ 187638 w 1842249"/>
                    <a:gd name="connsiteY38" fmla="*/ 1192500 h 1674770"/>
                    <a:gd name="connsiteX39" fmla="*/ 75987 w 1842249"/>
                    <a:gd name="connsiteY39" fmla="*/ 969198 h 1674770"/>
                    <a:gd name="connsiteX40" fmla="*/ 215551 w 1842249"/>
                    <a:gd name="connsiteY40" fmla="*/ 913372 h 1674770"/>
                    <a:gd name="connsiteX41" fmla="*/ 159725 w 1842249"/>
                    <a:gd name="connsiteY41" fmla="*/ 829633 h 1674770"/>
                    <a:gd name="connsiteX42" fmla="*/ 215551 w 1842249"/>
                    <a:gd name="connsiteY42" fmla="*/ 773808 h 1674770"/>
                    <a:gd name="connsiteX43" fmla="*/ 243464 w 1842249"/>
                    <a:gd name="connsiteY43" fmla="*/ 578418 h 1674770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842248" h="1674769">
                      <a:moveTo>
                        <a:pt x="243464" y="578418"/>
                      </a:moveTo>
                      <a:lnTo>
                        <a:pt x="327202" y="606331"/>
                      </a:lnTo>
                      <a:lnTo>
                        <a:pt x="494680" y="466766"/>
                      </a:lnTo>
                      <a:lnTo>
                        <a:pt x="662157" y="522592"/>
                      </a:lnTo>
                      <a:lnTo>
                        <a:pt x="745896" y="410941"/>
                      </a:lnTo>
                      <a:lnTo>
                        <a:pt x="829634" y="438853"/>
                      </a:lnTo>
                      <a:lnTo>
                        <a:pt x="885460" y="383028"/>
                      </a:lnTo>
                      <a:lnTo>
                        <a:pt x="941286" y="187638"/>
                      </a:lnTo>
                      <a:lnTo>
                        <a:pt x="997111" y="215551"/>
                      </a:lnTo>
                      <a:lnTo>
                        <a:pt x="1025024" y="103899"/>
                      </a:lnTo>
                      <a:lnTo>
                        <a:pt x="1080850" y="75987"/>
                      </a:lnTo>
                      <a:lnTo>
                        <a:pt x="1052937" y="187638"/>
                      </a:lnTo>
                      <a:lnTo>
                        <a:pt x="1108763" y="271376"/>
                      </a:lnTo>
                      <a:lnTo>
                        <a:pt x="1108763" y="438853"/>
                      </a:lnTo>
                      <a:lnTo>
                        <a:pt x="1164588" y="466766"/>
                      </a:lnTo>
                      <a:lnTo>
                        <a:pt x="1192501" y="634243"/>
                      </a:lnTo>
                      <a:lnTo>
                        <a:pt x="1527456" y="801720"/>
                      </a:lnTo>
                      <a:lnTo>
                        <a:pt x="1555369" y="885459"/>
                      </a:lnTo>
                      <a:lnTo>
                        <a:pt x="1667020" y="913372"/>
                      </a:lnTo>
                      <a:lnTo>
                        <a:pt x="1778672" y="857546"/>
                      </a:lnTo>
                      <a:lnTo>
                        <a:pt x="1555369" y="1337647"/>
                      </a:lnTo>
                      <a:lnTo>
                        <a:pt x="1611194" y="1365560"/>
                      </a:lnTo>
                      <a:lnTo>
                        <a:pt x="1449300" y="1622358"/>
                      </a:lnTo>
                      <a:lnTo>
                        <a:pt x="913373" y="1332065"/>
                      </a:lnTo>
                      <a:lnTo>
                        <a:pt x="857547" y="1387890"/>
                      </a:lnTo>
                      <a:lnTo>
                        <a:pt x="857547" y="1359977"/>
                      </a:lnTo>
                      <a:lnTo>
                        <a:pt x="745896" y="1471629"/>
                      </a:lnTo>
                      <a:lnTo>
                        <a:pt x="690070" y="1415803"/>
                      </a:lnTo>
                      <a:lnTo>
                        <a:pt x="410941" y="1471629"/>
                      </a:lnTo>
                      <a:lnTo>
                        <a:pt x="410941" y="1415803"/>
                      </a:lnTo>
                      <a:lnTo>
                        <a:pt x="494680" y="1332065"/>
                      </a:lnTo>
                      <a:lnTo>
                        <a:pt x="466767" y="1052936"/>
                      </a:lnTo>
                      <a:lnTo>
                        <a:pt x="355115" y="1080849"/>
                      </a:lnTo>
                      <a:lnTo>
                        <a:pt x="327202" y="1220413"/>
                      </a:lnTo>
                      <a:lnTo>
                        <a:pt x="271377" y="1220413"/>
                      </a:lnTo>
                      <a:lnTo>
                        <a:pt x="131812" y="1359977"/>
                      </a:lnTo>
                      <a:lnTo>
                        <a:pt x="131812" y="1276239"/>
                      </a:lnTo>
                      <a:lnTo>
                        <a:pt x="159725" y="1248326"/>
                      </a:lnTo>
                      <a:lnTo>
                        <a:pt x="187638" y="1192500"/>
                      </a:lnTo>
                      <a:lnTo>
                        <a:pt x="75987" y="969198"/>
                      </a:lnTo>
                      <a:lnTo>
                        <a:pt x="215551" y="913372"/>
                      </a:lnTo>
                      <a:lnTo>
                        <a:pt x="159725" y="829633"/>
                      </a:lnTo>
                      <a:lnTo>
                        <a:pt x="215551" y="773808"/>
                      </a:lnTo>
                      <a:lnTo>
                        <a:pt x="243464" y="578418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21" name="Полилиния: фигура 26">
                  <a:extLst>
                    <a:ext uri="{FF2B5EF4-FFF2-40B4-BE49-F238E27FC236}">
                      <a16:creationId xmlns:a16="http://schemas.microsoft.com/office/drawing/2014/main" id="{76B9EFA3-E7BC-4727-9487-1FD88856D350}"/>
                    </a:ext>
                  </a:extLst>
                </p:cNvPr>
                <p:cNvSpPr/>
                <p:nvPr/>
              </p:nvSpPr>
              <p:spPr>
                <a:xfrm>
                  <a:off x="4270435" y="5086959"/>
                  <a:ext cx="2009726" cy="1451467"/>
                </a:xfrm>
                <a:custGeom>
                  <a:gdLst>
                    <a:gd name="connsiteX0" fmla="*/ 969198 w 2009726"/>
                    <a:gd name="connsiteY0" fmla="*/ 517010 h 1451467"/>
                    <a:gd name="connsiteX1" fmla="*/ 969198 w 2009726"/>
                    <a:gd name="connsiteY1" fmla="*/ 544922 h 1451467"/>
                    <a:gd name="connsiteX2" fmla="*/ 997111 w 2009726"/>
                    <a:gd name="connsiteY2" fmla="*/ 517010 h 1451467"/>
                    <a:gd name="connsiteX3" fmla="*/ 969198 w 2009726"/>
                    <a:gd name="connsiteY3" fmla="*/ 517010 h 1451467"/>
                    <a:gd name="connsiteX4" fmla="*/ 829634 w 2009726"/>
                    <a:gd name="connsiteY4" fmla="*/ 544922 h 1451467"/>
                    <a:gd name="connsiteX5" fmla="*/ 829634 w 2009726"/>
                    <a:gd name="connsiteY5" fmla="*/ 572835 h 1451467"/>
                    <a:gd name="connsiteX6" fmla="*/ 885460 w 2009726"/>
                    <a:gd name="connsiteY6" fmla="*/ 600748 h 1451467"/>
                    <a:gd name="connsiteX7" fmla="*/ 885460 w 2009726"/>
                    <a:gd name="connsiteY7" fmla="*/ 572835 h 1451467"/>
                    <a:gd name="connsiteX8" fmla="*/ 829634 w 2009726"/>
                    <a:gd name="connsiteY8" fmla="*/ 544922 h 1451467"/>
                    <a:gd name="connsiteX9" fmla="*/ 717983 w 2009726"/>
                    <a:gd name="connsiteY9" fmla="*/ 489097 h 1451467"/>
                    <a:gd name="connsiteX10" fmla="*/ 717983 w 2009726"/>
                    <a:gd name="connsiteY10" fmla="*/ 517010 h 1451467"/>
                    <a:gd name="connsiteX11" fmla="*/ 745895 w 2009726"/>
                    <a:gd name="connsiteY11" fmla="*/ 517010 h 1451467"/>
                    <a:gd name="connsiteX12" fmla="*/ 745895 w 2009726"/>
                    <a:gd name="connsiteY12" fmla="*/ 489097 h 1451467"/>
                    <a:gd name="connsiteX13" fmla="*/ 717983 w 2009726"/>
                    <a:gd name="connsiteY13" fmla="*/ 489097 h 1451467"/>
                    <a:gd name="connsiteX14" fmla="*/ 857547 w 2009726"/>
                    <a:gd name="connsiteY14" fmla="*/ 489097 h 1451467"/>
                    <a:gd name="connsiteX15" fmla="*/ 885460 w 2009726"/>
                    <a:gd name="connsiteY15" fmla="*/ 489097 h 1451467"/>
                    <a:gd name="connsiteX16" fmla="*/ 969198 w 2009726"/>
                    <a:gd name="connsiteY16" fmla="*/ 461184 h 1451467"/>
                    <a:gd name="connsiteX17" fmla="*/ 941285 w 2009726"/>
                    <a:gd name="connsiteY17" fmla="*/ 433271 h 1451467"/>
                    <a:gd name="connsiteX18" fmla="*/ 857547 w 2009726"/>
                    <a:gd name="connsiteY18" fmla="*/ 489097 h 1451467"/>
                    <a:gd name="connsiteX19" fmla="*/ 75987 w 2009726"/>
                    <a:gd name="connsiteY19" fmla="*/ 768225 h 1451467"/>
                    <a:gd name="connsiteX20" fmla="*/ 215551 w 2009726"/>
                    <a:gd name="connsiteY20" fmla="*/ 634243 h 1451467"/>
                    <a:gd name="connsiteX21" fmla="*/ 494680 w 2009726"/>
                    <a:gd name="connsiteY21" fmla="*/ 494679 h 1451467"/>
                    <a:gd name="connsiteX22" fmla="*/ 522593 w 2009726"/>
                    <a:gd name="connsiteY22" fmla="*/ 466766 h 1451467"/>
                    <a:gd name="connsiteX23" fmla="*/ 466767 w 2009726"/>
                    <a:gd name="connsiteY23" fmla="*/ 438853 h 1451467"/>
                    <a:gd name="connsiteX24" fmla="*/ 684487 w 2009726"/>
                    <a:gd name="connsiteY24" fmla="*/ 75987 h 1451467"/>
                    <a:gd name="connsiteX25" fmla="*/ 1276240 w 2009726"/>
                    <a:gd name="connsiteY25" fmla="*/ 444436 h 1451467"/>
                    <a:gd name="connsiteX26" fmla="*/ 1304153 w 2009726"/>
                    <a:gd name="connsiteY26" fmla="*/ 304872 h 1451467"/>
                    <a:gd name="connsiteX27" fmla="*/ 1359978 w 2009726"/>
                    <a:gd name="connsiteY27" fmla="*/ 276959 h 1451467"/>
                    <a:gd name="connsiteX28" fmla="*/ 1415804 w 2009726"/>
                    <a:gd name="connsiteY28" fmla="*/ 332785 h 1451467"/>
                    <a:gd name="connsiteX29" fmla="*/ 1415804 w 2009726"/>
                    <a:gd name="connsiteY29" fmla="*/ 249046 h 1451467"/>
                    <a:gd name="connsiteX30" fmla="*/ 1499543 w 2009726"/>
                    <a:gd name="connsiteY30" fmla="*/ 360697 h 1451467"/>
                    <a:gd name="connsiteX31" fmla="*/ 1555369 w 2009726"/>
                    <a:gd name="connsiteY31" fmla="*/ 332785 h 1451467"/>
                    <a:gd name="connsiteX32" fmla="*/ 1611194 w 2009726"/>
                    <a:gd name="connsiteY32" fmla="*/ 444436 h 1451467"/>
                    <a:gd name="connsiteX33" fmla="*/ 1918236 w 2009726"/>
                    <a:gd name="connsiteY33" fmla="*/ 634243 h 1451467"/>
                    <a:gd name="connsiteX34" fmla="*/ 1694933 w 2009726"/>
                    <a:gd name="connsiteY34" fmla="*/ 1164587 h 1451467"/>
                    <a:gd name="connsiteX35" fmla="*/ 1778671 w 2009726"/>
                    <a:gd name="connsiteY35" fmla="*/ 1220413 h 1451467"/>
                    <a:gd name="connsiteX36" fmla="*/ 1667020 w 2009726"/>
                    <a:gd name="connsiteY36" fmla="*/ 1220413 h 1451467"/>
                    <a:gd name="connsiteX37" fmla="*/ 1750759 w 2009726"/>
                    <a:gd name="connsiteY37" fmla="*/ 801720 h 1451467"/>
                    <a:gd name="connsiteX38" fmla="*/ 1694933 w 2009726"/>
                    <a:gd name="connsiteY38" fmla="*/ 801720 h 1451467"/>
                    <a:gd name="connsiteX39" fmla="*/ 1722846 w 2009726"/>
                    <a:gd name="connsiteY39" fmla="*/ 885459 h 1451467"/>
                    <a:gd name="connsiteX40" fmla="*/ 1611194 w 2009726"/>
                    <a:gd name="connsiteY40" fmla="*/ 969197 h 1451467"/>
                    <a:gd name="connsiteX41" fmla="*/ 1611194 w 2009726"/>
                    <a:gd name="connsiteY41" fmla="*/ 1136674 h 1451467"/>
                    <a:gd name="connsiteX42" fmla="*/ 1555369 w 2009726"/>
                    <a:gd name="connsiteY42" fmla="*/ 1164587 h 1451467"/>
                    <a:gd name="connsiteX43" fmla="*/ 1583281 w 2009726"/>
                    <a:gd name="connsiteY43" fmla="*/ 997110 h 1451467"/>
                    <a:gd name="connsiteX44" fmla="*/ 1527456 w 2009726"/>
                    <a:gd name="connsiteY44" fmla="*/ 997110 h 1451467"/>
                    <a:gd name="connsiteX45" fmla="*/ 1499543 w 2009726"/>
                    <a:gd name="connsiteY45" fmla="*/ 857546 h 1451467"/>
                    <a:gd name="connsiteX46" fmla="*/ 1304153 w 2009726"/>
                    <a:gd name="connsiteY46" fmla="*/ 941285 h 1451467"/>
                    <a:gd name="connsiteX47" fmla="*/ 1304153 w 2009726"/>
                    <a:gd name="connsiteY47" fmla="*/ 857546 h 1451467"/>
                    <a:gd name="connsiteX48" fmla="*/ 1136676 w 2009726"/>
                    <a:gd name="connsiteY48" fmla="*/ 690069 h 1451467"/>
                    <a:gd name="connsiteX49" fmla="*/ 1164588 w 2009726"/>
                    <a:gd name="connsiteY49" fmla="*/ 634243 h 1451467"/>
                    <a:gd name="connsiteX50" fmla="*/ 1108763 w 2009726"/>
                    <a:gd name="connsiteY50" fmla="*/ 578418 h 1451467"/>
                    <a:gd name="connsiteX51" fmla="*/ 1108763 w 2009726"/>
                    <a:gd name="connsiteY51" fmla="*/ 522592 h 1451467"/>
                    <a:gd name="connsiteX52" fmla="*/ 1080850 w 2009726"/>
                    <a:gd name="connsiteY52" fmla="*/ 550505 h 1451467"/>
                    <a:gd name="connsiteX53" fmla="*/ 1052937 w 2009726"/>
                    <a:gd name="connsiteY53" fmla="*/ 745895 h 1451467"/>
                    <a:gd name="connsiteX54" fmla="*/ 997111 w 2009726"/>
                    <a:gd name="connsiteY54" fmla="*/ 662156 h 1451467"/>
                    <a:gd name="connsiteX55" fmla="*/ 913373 w 2009726"/>
                    <a:gd name="connsiteY55" fmla="*/ 690069 h 1451467"/>
                    <a:gd name="connsiteX56" fmla="*/ 829634 w 2009726"/>
                    <a:gd name="connsiteY56" fmla="*/ 857546 h 1451467"/>
                    <a:gd name="connsiteX57" fmla="*/ 801721 w 2009726"/>
                    <a:gd name="connsiteY57" fmla="*/ 885459 h 1451467"/>
                    <a:gd name="connsiteX58" fmla="*/ 801721 w 2009726"/>
                    <a:gd name="connsiteY58" fmla="*/ 969197 h 1451467"/>
                    <a:gd name="connsiteX59" fmla="*/ 550505 w 2009726"/>
                    <a:gd name="connsiteY59" fmla="*/ 997110 h 1451467"/>
                    <a:gd name="connsiteX60" fmla="*/ 438854 w 2009726"/>
                    <a:gd name="connsiteY60" fmla="*/ 1108762 h 1451467"/>
                    <a:gd name="connsiteX61" fmla="*/ 410941 w 2009726"/>
                    <a:gd name="connsiteY61" fmla="*/ 1164587 h 1451467"/>
                    <a:gd name="connsiteX62" fmla="*/ 327202 w 2009726"/>
                    <a:gd name="connsiteY62" fmla="*/ 1108762 h 1451467"/>
                    <a:gd name="connsiteX63" fmla="*/ 355115 w 2009726"/>
                    <a:gd name="connsiteY63" fmla="*/ 1164587 h 1451467"/>
                    <a:gd name="connsiteX64" fmla="*/ 243464 w 2009726"/>
                    <a:gd name="connsiteY64" fmla="*/ 1052936 h 1451467"/>
                    <a:gd name="connsiteX65" fmla="*/ 271377 w 2009726"/>
                    <a:gd name="connsiteY65" fmla="*/ 1108762 h 1451467"/>
                    <a:gd name="connsiteX66" fmla="*/ 215551 w 2009726"/>
                    <a:gd name="connsiteY66" fmla="*/ 1108762 h 1451467"/>
                    <a:gd name="connsiteX67" fmla="*/ 243464 w 2009726"/>
                    <a:gd name="connsiteY67" fmla="*/ 997110 h 1451467"/>
                    <a:gd name="connsiteX68" fmla="*/ 187638 w 2009726"/>
                    <a:gd name="connsiteY68" fmla="*/ 1025023 h 1451467"/>
                    <a:gd name="connsiteX69" fmla="*/ 159725 w 2009726"/>
                    <a:gd name="connsiteY69" fmla="*/ 829633 h 1451467"/>
                    <a:gd name="connsiteX70" fmla="*/ 75987 w 2009726"/>
                    <a:gd name="connsiteY70" fmla="*/ 768225 h 1451467"/>
                    <a:gd name="connsiteX71" fmla="*/ 466767 w 2009726"/>
                    <a:gd name="connsiteY71" fmla="*/ 1131092 h 1451467"/>
                    <a:gd name="connsiteX72" fmla="*/ 662157 w 2009726"/>
                    <a:gd name="connsiteY72" fmla="*/ 1159005 h 1451467"/>
                    <a:gd name="connsiteX73" fmla="*/ 606331 w 2009726"/>
                    <a:gd name="connsiteY73" fmla="*/ 1298569 h 1451467"/>
                    <a:gd name="connsiteX74" fmla="*/ 606331 w 2009726"/>
                    <a:gd name="connsiteY74" fmla="*/ 1382307 h 1451467"/>
                    <a:gd name="connsiteX75" fmla="*/ 494680 w 2009726"/>
                    <a:gd name="connsiteY75" fmla="*/ 1382307 h 1451467"/>
                    <a:gd name="connsiteX76" fmla="*/ 550505 w 2009726"/>
                    <a:gd name="connsiteY76" fmla="*/ 1214830 h 1451467"/>
                    <a:gd name="connsiteX77" fmla="*/ 466767 w 2009726"/>
                    <a:gd name="connsiteY77" fmla="*/ 1131092 h 1451467"/>
                    <a:gd name="connsiteX78" fmla="*/ 1890323 w 2009726"/>
                    <a:gd name="connsiteY78" fmla="*/ 907789 h 1451467"/>
                    <a:gd name="connsiteX79" fmla="*/ 1918236 w 2009726"/>
                    <a:gd name="connsiteY79" fmla="*/ 879876 h 1451467"/>
                    <a:gd name="connsiteX80" fmla="*/ 1946149 w 2009726"/>
                    <a:gd name="connsiteY80" fmla="*/ 879876 h 1451467"/>
                    <a:gd name="connsiteX81" fmla="*/ 1946149 w 2009726"/>
                    <a:gd name="connsiteY81" fmla="*/ 907789 h 1451467"/>
                    <a:gd name="connsiteX82" fmla="*/ 1890323 w 2009726"/>
                    <a:gd name="connsiteY82" fmla="*/ 907789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009726" h="1451467">
                      <a:moveTo>
                        <a:pt x="969198" y="517010"/>
                      </a:moveTo>
                      <a:lnTo>
                        <a:pt x="969198" y="544922"/>
                      </a:lnTo>
                      <a:lnTo>
                        <a:pt x="997111" y="517010"/>
                      </a:lnTo>
                      <a:lnTo>
                        <a:pt x="969198" y="517010"/>
                      </a:lnTo>
                      <a:moveTo>
                        <a:pt x="829634" y="544922"/>
                      </a:moveTo>
                      <a:lnTo>
                        <a:pt x="829634" y="572835"/>
                      </a:lnTo>
                      <a:lnTo>
                        <a:pt x="885460" y="600748"/>
                      </a:lnTo>
                      <a:lnTo>
                        <a:pt x="885460" y="572835"/>
                      </a:lnTo>
                      <a:lnTo>
                        <a:pt x="829634" y="544922"/>
                      </a:lnTo>
                      <a:moveTo>
                        <a:pt x="717983" y="489097"/>
                      </a:moveTo>
                      <a:lnTo>
                        <a:pt x="717983" y="517010"/>
                      </a:lnTo>
                      <a:lnTo>
                        <a:pt x="745895" y="517010"/>
                      </a:lnTo>
                      <a:lnTo>
                        <a:pt x="745895" y="489097"/>
                      </a:lnTo>
                      <a:lnTo>
                        <a:pt x="717983" y="489097"/>
                      </a:lnTo>
                      <a:moveTo>
                        <a:pt x="857547" y="489097"/>
                      </a:moveTo>
                      <a:lnTo>
                        <a:pt x="885460" y="489097"/>
                      </a:lnTo>
                      <a:lnTo>
                        <a:pt x="969198" y="461184"/>
                      </a:lnTo>
                      <a:lnTo>
                        <a:pt x="941285" y="433271"/>
                      </a:lnTo>
                      <a:lnTo>
                        <a:pt x="857547" y="489097"/>
                      </a:lnTo>
                      <a:moveTo>
                        <a:pt x="75987" y="768225"/>
                      </a:moveTo>
                      <a:lnTo>
                        <a:pt x="215551" y="634243"/>
                      </a:lnTo>
                      <a:lnTo>
                        <a:pt x="494680" y="494679"/>
                      </a:lnTo>
                      <a:lnTo>
                        <a:pt x="522593" y="466766"/>
                      </a:lnTo>
                      <a:lnTo>
                        <a:pt x="466767" y="438853"/>
                      </a:lnTo>
                      <a:lnTo>
                        <a:pt x="684487" y="75987"/>
                      </a:lnTo>
                      <a:lnTo>
                        <a:pt x="1276240" y="444436"/>
                      </a:lnTo>
                      <a:lnTo>
                        <a:pt x="1304153" y="304872"/>
                      </a:lnTo>
                      <a:lnTo>
                        <a:pt x="1359978" y="276959"/>
                      </a:lnTo>
                      <a:lnTo>
                        <a:pt x="1415804" y="332785"/>
                      </a:lnTo>
                      <a:lnTo>
                        <a:pt x="1415804" y="249046"/>
                      </a:lnTo>
                      <a:lnTo>
                        <a:pt x="1499543" y="360697"/>
                      </a:lnTo>
                      <a:lnTo>
                        <a:pt x="1555369" y="332785"/>
                      </a:lnTo>
                      <a:lnTo>
                        <a:pt x="1611194" y="444436"/>
                      </a:lnTo>
                      <a:lnTo>
                        <a:pt x="1918236" y="634243"/>
                      </a:lnTo>
                      <a:lnTo>
                        <a:pt x="1694933" y="1164587"/>
                      </a:lnTo>
                      <a:lnTo>
                        <a:pt x="1778671" y="1220413"/>
                      </a:lnTo>
                      <a:lnTo>
                        <a:pt x="1667020" y="1220413"/>
                      </a:lnTo>
                      <a:lnTo>
                        <a:pt x="1750759" y="801720"/>
                      </a:lnTo>
                      <a:lnTo>
                        <a:pt x="1694933" y="801720"/>
                      </a:lnTo>
                      <a:lnTo>
                        <a:pt x="1722846" y="885459"/>
                      </a:lnTo>
                      <a:lnTo>
                        <a:pt x="1611194" y="969197"/>
                      </a:lnTo>
                      <a:lnTo>
                        <a:pt x="1611194" y="1136674"/>
                      </a:lnTo>
                      <a:lnTo>
                        <a:pt x="1555369" y="1164587"/>
                      </a:lnTo>
                      <a:lnTo>
                        <a:pt x="1583281" y="997110"/>
                      </a:lnTo>
                      <a:lnTo>
                        <a:pt x="1527456" y="997110"/>
                      </a:lnTo>
                      <a:lnTo>
                        <a:pt x="1499543" y="857546"/>
                      </a:lnTo>
                      <a:lnTo>
                        <a:pt x="1304153" y="941285"/>
                      </a:lnTo>
                      <a:lnTo>
                        <a:pt x="1304153" y="857546"/>
                      </a:lnTo>
                      <a:lnTo>
                        <a:pt x="1136676" y="690069"/>
                      </a:lnTo>
                      <a:lnTo>
                        <a:pt x="1164588" y="634243"/>
                      </a:lnTo>
                      <a:lnTo>
                        <a:pt x="1108763" y="578418"/>
                      </a:lnTo>
                      <a:lnTo>
                        <a:pt x="1108763" y="522592"/>
                      </a:lnTo>
                      <a:lnTo>
                        <a:pt x="1080850" y="550505"/>
                      </a:lnTo>
                      <a:lnTo>
                        <a:pt x="1052937" y="745895"/>
                      </a:lnTo>
                      <a:lnTo>
                        <a:pt x="997111" y="662156"/>
                      </a:lnTo>
                      <a:lnTo>
                        <a:pt x="913373" y="690069"/>
                      </a:lnTo>
                      <a:lnTo>
                        <a:pt x="829634" y="857546"/>
                      </a:lnTo>
                      <a:lnTo>
                        <a:pt x="801721" y="885459"/>
                      </a:lnTo>
                      <a:lnTo>
                        <a:pt x="801721" y="969197"/>
                      </a:lnTo>
                      <a:lnTo>
                        <a:pt x="550505" y="997110"/>
                      </a:lnTo>
                      <a:lnTo>
                        <a:pt x="438854" y="1108762"/>
                      </a:lnTo>
                      <a:lnTo>
                        <a:pt x="410941" y="1164587"/>
                      </a:lnTo>
                      <a:lnTo>
                        <a:pt x="327202" y="1108762"/>
                      </a:lnTo>
                      <a:lnTo>
                        <a:pt x="355115" y="1164587"/>
                      </a:lnTo>
                      <a:lnTo>
                        <a:pt x="243464" y="1052936"/>
                      </a:lnTo>
                      <a:lnTo>
                        <a:pt x="271377" y="1108762"/>
                      </a:lnTo>
                      <a:lnTo>
                        <a:pt x="215551" y="1108762"/>
                      </a:lnTo>
                      <a:lnTo>
                        <a:pt x="243464" y="997110"/>
                      </a:lnTo>
                      <a:lnTo>
                        <a:pt x="187638" y="1025023"/>
                      </a:lnTo>
                      <a:lnTo>
                        <a:pt x="159725" y="829633"/>
                      </a:lnTo>
                      <a:lnTo>
                        <a:pt x="75987" y="768225"/>
                      </a:lnTo>
                      <a:moveTo>
                        <a:pt x="466767" y="1131092"/>
                      </a:moveTo>
                      <a:lnTo>
                        <a:pt x="662157" y="1159005"/>
                      </a:lnTo>
                      <a:lnTo>
                        <a:pt x="606331" y="1298569"/>
                      </a:lnTo>
                      <a:lnTo>
                        <a:pt x="606331" y="1382307"/>
                      </a:lnTo>
                      <a:lnTo>
                        <a:pt x="494680" y="1382307"/>
                      </a:lnTo>
                      <a:lnTo>
                        <a:pt x="550505" y="1214830"/>
                      </a:lnTo>
                      <a:lnTo>
                        <a:pt x="466767" y="1131092"/>
                      </a:lnTo>
                      <a:moveTo>
                        <a:pt x="1890323" y="907789"/>
                      </a:moveTo>
                      <a:lnTo>
                        <a:pt x="1918236" y="879876"/>
                      </a:lnTo>
                      <a:lnTo>
                        <a:pt x="1946149" y="879876"/>
                      </a:lnTo>
                      <a:lnTo>
                        <a:pt x="1946149" y="907789"/>
                      </a:lnTo>
                      <a:lnTo>
                        <a:pt x="1890323" y="907789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22" name="Полилиния: фигура 27">
                  <a:extLst>
                    <a:ext uri="{FF2B5EF4-FFF2-40B4-BE49-F238E27FC236}">
                      <a16:creationId xmlns:a16="http://schemas.microsoft.com/office/drawing/2014/main" id="{40D31444-B016-4B78-B05E-01ED4A11F06A}"/>
                    </a:ext>
                  </a:extLst>
                </p:cNvPr>
                <p:cNvSpPr/>
                <p:nvPr/>
              </p:nvSpPr>
              <p:spPr>
                <a:xfrm>
                  <a:off x="4130871" y="1743001"/>
                  <a:ext cx="1563120" cy="1898073"/>
                </a:xfrm>
                <a:custGeom>
                  <a:gdLst>
                    <a:gd name="connsiteX0" fmla="*/ 578418 w 1563120"/>
                    <a:gd name="connsiteY0" fmla="*/ 706817 h 1898072"/>
                    <a:gd name="connsiteX1" fmla="*/ 634244 w 1563120"/>
                    <a:gd name="connsiteY1" fmla="*/ 874294 h 1898072"/>
                    <a:gd name="connsiteX2" fmla="*/ 717983 w 1563120"/>
                    <a:gd name="connsiteY2" fmla="*/ 846381 h 1898072"/>
                    <a:gd name="connsiteX3" fmla="*/ 745895 w 1563120"/>
                    <a:gd name="connsiteY3" fmla="*/ 790555 h 1898072"/>
                    <a:gd name="connsiteX4" fmla="*/ 717983 w 1563120"/>
                    <a:gd name="connsiteY4" fmla="*/ 734730 h 1898072"/>
                    <a:gd name="connsiteX5" fmla="*/ 578418 w 1563120"/>
                    <a:gd name="connsiteY5" fmla="*/ 706817 h 1898072"/>
                    <a:gd name="connsiteX6" fmla="*/ 550505 w 1563120"/>
                    <a:gd name="connsiteY6" fmla="*/ 355115 h 1898072"/>
                    <a:gd name="connsiteX7" fmla="*/ 606331 w 1563120"/>
                    <a:gd name="connsiteY7" fmla="*/ 271376 h 1898072"/>
                    <a:gd name="connsiteX8" fmla="*/ 717983 w 1563120"/>
                    <a:gd name="connsiteY8" fmla="*/ 215551 h 1898072"/>
                    <a:gd name="connsiteX9" fmla="*/ 829634 w 1563120"/>
                    <a:gd name="connsiteY9" fmla="*/ 75987 h 1898072"/>
                    <a:gd name="connsiteX10" fmla="*/ 941285 w 1563120"/>
                    <a:gd name="connsiteY10" fmla="*/ 159725 h 1898072"/>
                    <a:gd name="connsiteX11" fmla="*/ 885460 w 1563120"/>
                    <a:gd name="connsiteY11" fmla="*/ 215551 h 1898072"/>
                    <a:gd name="connsiteX12" fmla="*/ 885460 w 1563120"/>
                    <a:gd name="connsiteY12" fmla="*/ 293707 h 1898072"/>
                    <a:gd name="connsiteX13" fmla="*/ 1527456 w 1563120"/>
                    <a:gd name="connsiteY13" fmla="*/ 517010 h 1898072"/>
                    <a:gd name="connsiteX14" fmla="*/ 1443717 w 1563120"/>
                    <a:gd name="connsiteY14" fmla="*/ 712399 h 1898072"/>
                    <a:gd name="connsiteX15" fmla="*/ 1332066 w 1563120"/>
                    <a:gd name="connsiteY15" fmla="*/ 796138 h 1898072"/>
                    <a:gd name="connsiteX16" fmla="*/ 1276240 w 1563120"/>
                    <a:gd name="connsiteY16" fmla="*/ 963615 h 1898072"/>
                    <a:gd name="connsiteX17" fmla="*/ 1164588 w 1563120"/>
                    <a:gd name="connsiteY17" fmla="*/ 1103179 h 1898072"/>
                    <a:gd name="connsiteX18" fmla="*/ 969198 w 1563120"/>
                    <a:gd name="connsiteY18" fmla="*/ 1186918 h 1898072"/>
                    <a:gd name="connsiteX19" fmla="*/ 1025024 w 1563120"/>
                    <a:gd name="connsiteY19" fmla="*/ 1214830 h 1898072"/>
                    <a:gd name="connsiteX20" fmla="*/ 941285 w 1563120"/>
                    <a:gd name="connsiteY20" fmla="*/ 1382307 h 1898072"/>
                    <a:gd name="connsiteX21" fmla="*/ 857547 w 1563120"/>
                    <a:gd name="connsiteY21" fmla="*/ 1438133 h 1898072"/>
                    <a:gd name="connsiteX22" fmla="*/ 885460 w 1563120"/>
                    <a:gd name="connsiteY22" fmla="*/ 1577697 h 1898072"/>
                    <a:gd name="connsiteX23" fmla="*/ 801721 w 1563120"/>
                    <a:gd name="connsiteY23" fmla="*/ 1773087 h 1898072"/>
                    <a:gd name="connsiteX24" fmla="*/ 690070 w 1563120"/>
                    <a:gd name="connsiteY24" fmla="*/ 1828913 h 1898072"/>
                    <a:gd name="connsiteX25" fmla="*/ 578418 w 1563120"/>
                    <a:gd name="connsiteY25" fmla="*/ 1801000 h 1898072"/>
                    <a:gd name="connsiteX26" fmla="*/ 550505 w 1563120"/>
                    <a:gd name="connsiteY26" fmla="*/ 1717262 h 1898072"/>
                    <a:gd name="connsiteX27" fmla="*/ 215551 w 1563120"/>
                    <a:gd name="connsiteY27" fmla="*/ 1549785 h 1898072"/>
                    <a:gd name="connsiteX28" fmla="*/ 187638 w 1563120"/>
                    <a:gd name="connsiteY28" fmla="*/ 1382307 h 1898072"/>
                    <a:gd name="connsiteX29" fmla="*/ 131812 w 1563120"/>
                    <a:gd name="connsiteY29" fmla="*/ 1354395 h 1898072"/>
                    <a:gd name="connsiteX30" fmla="*/ 131812 w 1563120"/>
                    <a:gd name="connsiteY30" fmla="*/ 1186918 h 1898072"/>
                    <a:gd name="connsiteX31" fmla="*/ 75987 w 1563120"/>
                    <a:gd name="connsiteY31" fmla="*/ 1103179 h 1898072"/>
                    <a:gd name="connsiteX32" fmla="*/ 103900 w 1563120"/>
                    <a:gd name="connsiteY32" fmla="*/ 991528 h 1898072"/>
                    <a:gd name="connsiteX33" fmla="*/ 187638 w 1563120"/>
                    <a:gd name="connsiteY33" fmla="*/ 963615 h 1898072"/>
                    <a:gd name="connsiteX34" fmla="*/ 438854 w 1563120"/>
                    <a:gd name="connsiteY34" fmla="*/ 1019441 h 1898072"/>
                    <a:gd name="connsiteX35" fmla="*/ 550505 w 1563120"/>
                    <a:gd name="connsiteY35" fmla="*/ 879876 h 1898072"/>
                    <a:gd name="connsiteX36" fmla="*/ 494680 w 1563120"/>
                    <a:gd name="connsiteY36" fmla="*/ 768225 h 1898072"/>
                    <a:gd name="connsiteX37" fmla="*/ 438854 w 1563120"/>
                    <a:gd name="connsiteY37" fmla="*/ 768225 h 1898072"/>
                    <a:gd name="connsiteX38" fmla="*/ 466767 w 1563120"/>
                    <a:gd name="connsiteY38" fmla="*/ 684487 h 1898072"/>
                    <a:gd name="connsiteX39" fmla="*/ 550505 w 1563120"/>
                    <a:gd name="connsiteY39" fmla="*/ 684487 h 1898072"/>
                    <a:gd name="connsiteX40" fmla="*/ 410941 w 1563120"/>
                    <a:gd name="connsiteY40" fmla="*/ 628661 h 1898072"/>
                    <a:gd name="connsiteX41" fmla="*/ 355115 w 1563120"/>
                    <a:gd name="connsiteY41" fmla="*/ 517010 h 1898072"/>
                    <a:gd name="connsiteX42" fmla="*/ 360698 w 1563120"/>
                    <a:gd name="connsiteY42" fmla="*/ 466766 h 1898072"/>
                    <a:gd name="connsiteX43" fmla="*/ 438854 w 1563120"/>
                    <a:gd name="connsiteY43" fmla="*/ 327202 h 1898072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563120" h="1898072">
                      <a:moveTo>
                        <a:pt x="578418" y="706817"/>
                      </a:moveTo>
                      <a:lnTo>
                        <a:pt x="634244" y="874294"/>
                      </a:lnTo>
                      <a:lnTo>
                        <a:pt x="717983" y="846381"/>
                      </a:lnTo>
                      <a:lnTo>
                        <a:pt x="745895" y="790555"/>
                      </a:lnTo>
                      <a:lnTo>
                        <a:pt x="717983" y="734730"/>
                      </a:lnTo>
                      <a:lnTo>
                        <a:pt x="578418" y="706817"/>
                      </a:lnTo>
                      <a:moveTo>
                        <a:pt x="550505" y="355115"/>
                      </a:moveTo>
                      <a:lnTo>
                        <a:pt x="606331" y="271376"/>
                      </a:lnTo>
                      <a:lnTo>
                        <a:pt x="717983" y="215551"/>
                      </a:lnTo>
                      <a:lnTo>
                        <a:pt x="829634" y="75987"/>
                      </a:lnTo>
                      <a:lnTo>
                        <a:pt x="941285" y="159725"/>
                      </a:lnTo>
                      <a:lnTo>
                        <a:pt x="885460" y="215551"/>
                      </a:lnTo>
                      <a:lnTo>
                        <a:pt x="885460" y="293707"/>
                      </a:lnTo>
                      <a:lnTo>
                        <a:pt x="1527456" y="517010"/>
                      </a:lnTo>
                      <a:lnTo>
                        <a:pt x="1443717" y="712399"/>
                      </a:lnTo>
                      <a:lnTo>
                        <a:pt x="1332066" y="796138"/>
                      </a:lnTo>
                      <a:lnTo>
                        <a:pt x="1276240" y="963615"/>
                      </a:lnTo>
                      <a:lnTo>
                        <a:pt x="1164588" y="1103179"/>
                      </a:lnTo>
                      <a:lnTo>
                        <a:pt x="969198" y="1186918"/>
                      </a:lnTo>
                      <a:lnTo>
                        <a:pt x="1025024" y="1214830"/>
                      </a:lnTo>
                      <a:lnTo>
                        <a:pt x="941285" y="1382307"/>
                      </a:lnTo>
                      <a:lnTo>
                        <a:pt x="857547" y="1438133"/>
                      </a:lnTo>
                      <a:lnTo>
                        <a:pt x="885460" y="1577697"/>
                      </a:lnTo>
                      <a:lnTo>
                        <a:pt x="801721" y="1773087"/>
                      </a:lnTo>
                      <a:lnTo>
                        <a:pt x="690070" y="1828913"/>
                      </a:lnTo>
                      <a:lnTo>
                        <a:pt x="578418" y="1801000"/>
                      </a:lnTo>
                      <a:lnTo>
                        <a:pt x="550505" y="1717262"/>
                      </a:lnTo>
                      <a:lnTo>
                        <a:pt x="215551" y="1549785"/>
                      </a:lnTo>
                      <a:lnTo>
                        <a:pt x="187638" y="1382307"/>
                      </a:lnTo>
                      <a:lnTo>
                        <a:pt x="131812" y="1354395"/>
                      </a:lnTo>
                      <a:lnTo>
                        <a:pt x="131812" y="1186918"/>
                      </a:lnTo>
                      <a:lnTo>
                        <a:pt x="75987" y="1103179"/>
                      </a:lnTo>
                      <a:lnTo>
                        <a:pt x="103900" y="991528"/>
                      </a:lnTo>
                      <a:lnTo>
                        <a:pt x="187638" y="963615"/>
                      </a:lnTo>
                      <a:lnTo>
                        <a:pt x="438854" y="1019441"/>
                      </a:lnTo>
                      <a:lnTo>
                        <a:pt x="550505" y="879876"/>
                      </a:lnTo>
                      <a:lnTo>
                        <a:pt x="494680" y="768225"/>
                      </a:lnTo>
                      <a:lnTo>
                        <a:pt x="438854" y="768225"/>
                      </a:lnTo>
                      <a:lnTo>
                        <a:pt x="466767" y="684487"/>
                      </a:lnTo>
                      <a:lnTo>
                        <a:pt x="550505" y="684487"/>
                      </a:lnTo>
                      <a:lnTo>
                        <a:pt x="410941" y="628661"/>
                      </a:lnTo>
                      <a:lnTo>
                        <a:pt x="355115" y="517010"/>
                      </a:lnTo>
                      <a:lnTo>
                        <a:pt x="360698" y="466766"/>
                      </a:lnTo>
                      <a:lnTo>
                        <a:pt x="438854" y="327202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23" name="Полилиния: фигура 28">
                  <a:extLst>
                    <a:ext uri="{FF2B5EF4-FFF2-40B4-BE49-F238E27FC236}">
                      <a16:creationId xmlns:a16="http://schemas.microsoft.com/office/drawing/2014/main" id="{8C572DC2-6C63-4FF6-A174-EC6610A37914}"/>
                    </a:ext>
                  </a:extLst>
                </p:cNvPr>
                <p:cNvSpPr/>
                <p:nvPr/>
              </p:nvSpPr>
              <p:spPr>
                <a:xfrm>
                  <a:off x="7201286" y="2775776"/>
                  <a:ext cx="1172340" cy="1451467"/>
                </a:xfrm>
                <a:custGeom>
                  <a:gdLst>
                    <a:gd name="connsiteX0" fmla="*/ 410941 w 1172340"/>
                    <a:gd name="connsiteY0" fmla="*/ 159725 h 1451467"/>
                    <a:gd name="connsiteX1" fmla="*/ 466767 w 1172340"/>
                    <a:gd name="connsiteY1" fmla="*/ 75987 h 1451467"/>
                    <a:gd name="connsiteX2" fmla="*/ 578418 w 1172340"/>
                    <a:gd name="connsiteY2" fmla="*/ 131812 h 1451467"/>
                    <a:gd name="connsiteX3" fmla="*/ 656574 w 1172340"/>
                    <a:gd name="connsiteY3" fmla="*/ 103899 h 1451467"/>
                    <a:gd name="connsiteX4" fmla="*/ 634244 w 1172340"/>
                    <a:gd name="connsiteY4" fmla="*/ 321620 h 1451467"/>
                    <a:gd name="connsiteX5" fmla="*/ 690070 w 1172340"/>
                    <a:gd name="connsiteY5" fmla="*/ 321620 h 1451467"/>
                    <a:gd name="connsiteX6" fmla="*/ 717983 w 1172340"/>
                    <a:gd name="connsiteY6" fmla="*/ 209968 h 1451467"/>
                    <a:gd name="connsiteX7" fmla="*/ 941285 w 1172340"/>
                    <a:gd name="connsiteY7" fmla="*/ 293707 h 1451467"/>
                    <a:gd name="connsiteX8" fmla="*/ 913373 w 1172340"/>
                    <a:gd name="connsiteY8" fmla="*/ 349533 h 1451467"/>
                    <a:gd name="connsiteX9" fmla="*/ 969198 w 1172340"/>
                    <a:gd name="connsiteY9" fmla="*/ 628661 h 1451467"/>
                    <a:gd name="connsiteX10" fmla="*/ 1136676 w 1172340"/>
                    <a:gd name="connsiteY10" fmla="*/ 717982 h 1451467"/>
                    <a:gd name="connsiteX11" fmla="*/ 946868 w 1172340"/>
                    <a:gd name="connsiteY11" fmla="*/ 991528 h 1451467"/>
                    <a:gd name="connsiteX12" fmla="*/ 913373 w 1172340"/>
                    <a:gd name="connsiteY12" fmla="*/ 963615 h 1451467"/>
                    <a:gd name="connsiteX13" fmla="*/ 997111 w 1172340"/>
                    <a:gd name="connsiteY13" fmla="*/ 824051 h 1451467"/>
                    <a:gd name="connsiteX14" fmla="*/ 941285 w 1172340"/>
                    <a:gd name="connsiteY14" fmla="*/ 796138 h 1451467"/>
                    <a:gd name="connsiteX15" fmla="*/ 885460 w 1172340"/>
                    <a:gd name="connsiteY15" fmla="*/ 963615 h 1451467"/>
                    <a:gd name="connsiteX16" fmla="*/ 773808 w 1172340"/>
                    <a:gd name="connsiteY16" fmla="*/ 879876 h 1451467"/>
                    <a:gd name="connsiteX17" fmla="*/ 745895 w 1172340"/>
                    <a:gd name="connsiteY17" fmla="*/ 935702 h 1451467"/>
                    <a:gd name="connsiteX18" fmla="*/ 690070 w 1172340"/>
                    <a:gd name="connsiteY18" fmla="*/ 935702 h 1451467"/>
                    <a:gd name="connsiteX19" fmla="*/ 634244 w 1172340"/>
                    <a:gd name="connsiteY19" fmla="*/ 1047353 h 1451467"/>
                    <a:gd name="connsiteX20" fmla="*/ 801721 w 1172340"/>
                    <a:gd name="connsiteY20" fmla="*/ 1047353 h 1451467"/>
                    <a:gd name="connsiteX21" fmla="*/ 717983 w 1172340"/>
                    <a:gd name="connsiteY21" fmla="*/ 1159005 h 1451467"/>
                    <a:gd name="connsiteX22" fmla="*/ 829634 w 1172340"/>
                    <a:gd name="connsiteY22" fmla="*/ 1298569 h 1451467"/>
                    <a:gd name="connsiteX23" fmla="*/ 745895 w 1172340"/>
                    <a:gd name="connsiteY23" fmla="*/ 1298569 h 1451467"/>
                    <a:gd name="connsiteX24" fmla="*/ 662157 w 1172340"/>
                    <a:gd name="connsiteY24" fmla="*/ 1410220 h 1451467"/>
                    <a:gd name="connsiteX25" fmla="*/ 466767 w 1172340"/>
                    <a:gd name="connsiteY25" fmla="*/ 1298569 h 1451467"/>
                    <a:gd name="connsiteX26" fmla="*/ 494680 w 1172340"/>
                    <a:gd name="connsiteY26" fmla="*/ 1270656 h 1451467"/>
                    <a:gd name="connsiteX27" fmla="*/ 466767 w 1172340"/>
                    <a:gd name="connsiteY27" fmla="*/ 1186918 h 1451467"/>
                    <a:gd name="connsiteX28" fmla="*/ 494680 w 1172340"/>
                    <a:gd name="connsiteY28" fmla="*/ 1075266 h 1451467"/>
                    <a:gd name="connsiteX29" fmla="*/ 327202 w 1172340"/>
                    <a:gd name="connsiteY29" fmla="*/ 907789 h 1451467"/>
                    <a:gd name="connsiteX30" fmla="*/ 271377 w 1172340"/>
                    <a:gd name="connsiteY30" fmla="*/ 907789 h 1451467"/>
                    <a:gd name="connsiteX31" fmla="*/ 271377 w 1172340"/>
                    <a:gd name="connsiteY31" fmla="*/ 717982 h 1451467"/>
                    <a:gd name="connsiteX32" fmla="*/ 131812 w 1172340"/>
                    <a:gd name="connsiteY32" fmla="*/ 690069 h 1451467"/>
                    <a:gd name="connsiteX33" fmla="*/ 103900 w 1172340"/>
                    <a:gd name="connsiteY33" fmla="*/ 578418 h 1451467"/>
                    <a:gd name="connsiteX34" fmla="*/ 75987 w 1172340"/>
                    <a:gd name="connsiteY34" fmla="*/ 578418 h 1451467"/>
                    <a:gd name="connsiteX35" fmla="*/ 103900 w 1172340"/>
                    <a:gd name="connsiteY35" fmla="*/ 522592 h 1451467"/>
                    <a:gd name="connsiteX36" fmla="*/ 103900 w 1172340"/>
                    <a:gd name="connsiteY36" fmla="*/ 410941 h 1451467"/>
                    <a:gd name="connsiteX37" fmla="*/ 215551 w 1172340"/>
                    <a:gd name="connsiteY37" fmla="*/ 249046 h 1451467"/>
                    <a:gd name="connsiteX38" fmla="*/ 187638 w 1172340"/>
                    <a:gd name="connsiteY38" fmla="*/ 221133 h 1451467"/>
                    <a:gd name="connsiteX39" fmla="*/ 299290 w 1172340"/>
                    <a:gd name="connsiteY39" fmla="*/ 159725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172340" h="1451467">
                      <a:moveTo>
                        <a:pt x="410941" y="159725"/>
                      </a:moveTo>
                      <a:lnTo>
                        <a:pt x="466767" y="75987"/>
                      </a:lnTo>
                      <a:lnTo>
                        <a:pt x="578418" y="131812"/>
                      </a:lnTo>
                      <a:lnTo>
                        <a:pt x="656574" y="103899"/>
                      </a:lnTo>
                      <a:lnTo>
                        <a:pt x="634244" y="321620"/>
                      </a:lnTo>
                      <a:lnTo>
                        <a:pt x="690070" y="321620"/>
                      </a:lnTo>
                      <a:lnTo>
                        <a:pt x="717983" y="209968"/>
                      </a:lnTo>
                      <a:lnTo>
                        <a:pt x="941285" y="293707"/>
                      </a:lnTo>
                      <a:lnTo>
                        <a:pt x="913373" y="349533"/>
                      </a:lnTo>
                      <a:lnTo>
                        <a:pt x="969198" y="628661"/>
                      </a:lnTo>
                      <a:lnTo>
                        <a:pt x="1136676" y="717982"/>
                      </a:lnTo>
                      <a:lnTo>
                        <a:pt x="946868" y="991528"/>
                      </a:lnTo>
                      <a:lnTo>
                        <a:pt x="913373" y="963615"/>
                      </a:lnTo>
                      <a:lnTo>
                        <a:pt x="997111" y="824051"/>
                      </a:lnTo>
                      <a:lnTo>
                        <a:pt x="941285" y="796138"/>
                      </a:lnTo>
                      <a:lnTo>
                        <a:pt x="885460" y="963615"/>
                      </a:lnTo>
                      <a:lnTo>
                        <a:pt x="773808" y="879876"/>
                      </a:lnTo>
                      <a:lnTo>
                        <a:pt x="745895" y="935702"/>
                      </a:lnTo>
                      <a:lnTo>
                        <a:pt x="690070" y="935702"/>
                      </a:lnTo>
                      <a:lnTo>
                        <a:pt x="634244" y="1047353"/>
                      </a:lnTo>
                      <a:lnTo>
                        <a:pt x="801721" y="1047353"/>
                      </a:lnTo>
                      <a:lnTo>
                        <a:pt x="717983" y="1159005"/>
                      </a:lnTo>
                      <a:lnTo>
                        <a:pt x="829634" y="1298569"/>
                      </a:lnTo>
                      <a:lnTo>
                        <a:pt x="745895" y="1298569"/>
                      </a:lnTo>
                      <a:lnTo>
                        <a:pt x="662157" y="1410220"/>
                      </a:lnTo>
                      <a:lnTo>
                        <a:pt x="466767" y="1298569"/>
                      </a:lnTo>
                      <a:lnTo>
                        <a:pt x="494680" y="1270656"/>
                      </a:lnTo>
                      <a:lnTo>
                        <a:pt x="466767" y="1186918"/>
                      </a:lnTo>
                      <a:lnTo>
                        <a:pt x="494680" y="1075266"/>
                      </a:lnTo>
                      <a:lnTo>
                        <a:pt x="327202" y="907789"/>
                      </a:lnTo>
                      <a:lnTo>
                        <a:pt x="271377" y="907789"/>
                      </a:lnTo>
                      <a:lnTo>
                        <a:pt x="271377" y="717982"/>
                      </a:lnTo>
                      <a:lnTo>
                        <a:pt x="131812" y="690069"/>
                      </a:lnTo>
                      <a:lnTo>
                        <a:pt x="103900" y="578418"/>
                      </a:lnTo>
                      <a:lnTo>
                        <a:pt x="75987" y="578418"/>
                      </a:lnTo>
                      <a:lnTo>
                        <a:pt x="103900" y="522592"/>
                      </a:lnTo>
                      <a:lnTo>
                        <a:pt x="103900" y="410941"/>
                      </a:lnTo>
                      <a:lnTo>
                        <a:pt x="215551" y="249046"/>
                      </a:lnTo>
                      <a:lnTo>
                        <a:pt x="187638" y="221133"/>
                      </a:lnTo>
                      <a:lnTo>
                        <a:pt x="299290" y="159725"/>
                      </a:lnTo>
                      <a:close/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  <p:sp>
              <p:nvSpPr>
                <p:cNvPr id="324" name="Полилиния: фигура 29">
                  <a:extLst>
                    <a:ext uri="{FF2B5EF4-FFF2-40B4-BE49-F238E27FC236}">
                      <a16:creationId xmlns:a16="http://schemas.microsoft.com/office/drawing/2014/main" id="{5BFC7D2B-4D65-4D52-8D2F-7617052A6353}"/>
                    </a:ext>
                  </a:extLst>
                </p:cNvPr>
                <p:cNvSpPr/>
                <p:nvPr/>
              </p:nvSpPr>
              <p:spPr>
                <a:xfrm>
                  <a:off x="4912431" y="2178441"/>
                  <a:ext cx="1618946" cy="1451467"/>
                </a:xfrm>
                <a:custGeom>
                  <a:gdLst>
                    <a:gd name="connsiteX0" fmla="*/ 187638 w 1618946"/>
                    <a:gd name="connsiteY0" fmla="*/ 745895 h 1451467"/>
                    <a:gd name="connsiteX1" fmla="*/ 383028 w 1618946"/>
                    <a:gd name="connsiteY1" fmla="*/ 662156 h 1451467"/>
                    <a:gd name="connsiteX2" fmla="*/ 494680 w 1618946"/>
                    <a:gd name="connsiteY2" fmla="*/ 522592 h 1451467"/>
                    <a:gd name="connsiteX3" fmla="*/ 550505 w 1618946"/>
                    <a:gd name="connsiteY3" fmla="*/ 355115 h 1451467"/>
                    <a:gd name="connsiteX4" fmla="*/ 662157 w 1618946"/>
                    <a:gd name="connsiteY4" fmla="*/ 271376 h 1451467"/>
                    <a:gd name="connsiteX5" fmla="*/ 745895 w 1618946"/>
                    <a:gd name="connsiteY5" fmla="*/ 75987 h 1451467"/>
                    <a:gd name="connsiteX6" fmla="*/ 773808 w 1618946"/>
                    <a:gd name="connsiteY6" fmla="*/ 137395 h 1451467"/>
                    <a:gd name="connsiteX7" fmla="*/ 941285 w 1618946"/>
                    <a:gd name="connsiteY7" fmla="*/ 109482 h 1451467"/>
                    <a:gd name="connsiteX8" fmla="*/ 969198 w 1618946"/>
                    <a:gd name="connsiteY8" fmla="*/ 249046 h 1451467"/>
                    <a:gd name="connsiteX9" fmla="*/ 1052937 w 1618946"/>
                    <a:gd name="connsiteY9" fmla="*/ 276959 h 1451467"/>
                    <a:gd name="connsiteX10" fmla="*/ 1192501 w 1618946"/>
                    <a:gd name="connsiteY10" fmla="*/ 193221 h 1451467"/>
                    <a:gd name="connsiteX11" fmla="*/ 1276240 w 1618946"/>
                    <a:gd name="connsiteY11" fmla="*/ 249046 h 1451467"/>
                    <a:gd name="connsiteX12" fmla="*/ 1387891 w 1618946"/>
                    <a:gd name="connsiteY12" fmla="*/ 221133 h 1451467"/>
                    <a:gd name="connsiteX13" fmla="*/ 1415804 w 1618946"/>
                    <a:gd name="connsiteY13" fmla="*/ 276959 h 1451467"/>
                    <a:gd name="connsiteX14" fmla="*/ 1387891 w 1618946"/>
                    <a:gd name="connsiteY14" fmla="*/ 388611 h 1451467"/>
                    <a:gd name="connsiteX15" fmla="*/ 1499543 w 1618946"/>
                    <a:gd name="connsiteY15" fmla="*/ 388611 h 1451467"/>
                    <a:gd name="connsiteX16" fmla="*/ 1527455 w 1618946"/>
                    <a:gd name="connsiteY16" fmla="*/ 556088 h 1451467"/>
                    <a:gd name="connsiteX17" fmla="*/ 1583281 w 1618946"/>
                    <a:gd name="connsiteY17" fmla="*/ 623078 h 1451467"/>
                    <a:gd name="connsiteX18" fmla="*/ 1471630 w 1618946"/>
                    <a:gd name="connsiteY18" fmla="*/ 695652 h 1451467"/>
                    <a:gd name="connsiteX19" fmla="*/ 1499543 w 1618946"/>
                    <a:gd name="connsiteY19" fmla="*/ 751477 h 1451467"/>
                    <a:gd name="connsiteX20" fmla="*/ 1443717 w 1618946"/>
                    <a:gd name="connsiteY20" fmla="*/ 807303 h 1451467"/>
                    <a:gd name="connsiteX21" fmla="*/ 1471630 w 1618946"/>
                    <a:gd name="connsiteY21" fmla="*/ 918954 h 1451467"/>
                    <a:gd name="connsiteX22" fmla="*/ 1387891 w 1618946"/>
                    <a:gd name="connsiteY22" fmla="*/ 1030606 h 1451467"/>
                    <a:gd name="connsiteX23" fmla="*/ 1276240 w 1618946"/>
                    <a:gd name="connsiteY23" fmla="*/ 1030606 h 1451467"/>
                    <a:gd name="connsiteX24" fmla="*/ 1108763 w 1618946"/>
                    <a:gd name="connsiteY24" fmla="*/ 1170170 h 1451467"/>
                    <a:gd name="connsiteX25" fmla="*/ 1080850 w 1618946"/>
                    <a:gd name="connsiteY25" fmla="*/ 1225996 h 1451467"/>
                    <a:gd name="connsiteX26" fmla="*/ 1136676 w 1618946"/>
                    <a:gd name="connsiteY26" fmla="*/ 1281821 h 1451467"/>
                    <a:gd name="connsiteX27" fmla="*/ 1058519 w 1618946"/>
                    <a:gd name="connsiteY27" fmla="*/ 1393473 h 1451467"/>
                    <a:gd name="connsiteX28" fmla="*/ 1025024 w 1618946"/>
                    <a:gd name="connsiteY28" fmla="*/ 1309734 h 1451467"/>
                    <a:gd name="connsiteX29" fmla="*/ 969198 w 1618946"/>
                    <a:gd name="connsiteY29" fmla="*/ 1393473 h 1451467"/>
                    <a:gd name="connsiteX30" fmla="*/ 997111 w 1618946"/>
                    <a:gd name="connsiteY30" fmla="*/ 1421386 h 1451467"/>
                    <a:gd name="connsiteX31" fmla="*/ 941285 w 1618946"/>
                    <a:gd name="connsiteY31" fmla="*/ 1421386 h 1451467"/>
                    <a:gd name="connsiteX32" fmla="*/ 913373 w 1618946"/>
                    <a:gd name="connsiteY32" fmla="*/ 1309734 h 1451467"/>
                    <a:gd name="connsiteX33" fmla="*/ 829634 w 1618946"/>
                    <a:gd name="connsiteY33" fmla="*/ 1365560 h 1451467"/>
                    <a:gd name="connsiteX34" fmla="*/ 773808 w 1618946"/>
                    <a:gd name="connsiteY34" fmla="*/ 1337647 h 1451467"/>
                    <a:gd name="connsiteX35" fmla="*/ 634244 w 1618946"/>
                    <a:gd name="connsiteY35" fmla="*/ 1365560 h 1451467"/>
                    <a:gd name="connsiteX36" fmla="*/ 187638 w 1618946"/>
                    <a:gd name="connsiteY36" fmla="*/ 1114344 h 1451467"/>
                    <a:gd name="connsiteX37" fmla="*/ 103900 w 1618946"/>
                    <a:gd name="connsiteY37" fmla="*/ 1142257 h 1451467"/>
                    <a:gd name="connsiteX38" fmla="*/ 75987 w 1618946"/>
                    <a:gd name="connsiteY38" fmla="*/ 1002693 h 1451467"/>
                    <a:gd name="connsiteX39" fmla="*/ 159725 w 1618946"/>
                    <a:gd name="connsiteY39" fmla="*/ 946867 h 1451467"/>
                    <a:gd name="connsiteX40" fmla="*/ 243464 w 1618946"/>
                    <a:gd name="connsiteY40" fmla="*/ 779390 h 1451467"/>
                    <a:gd name="connsiteX41" fmla="*/ 187638 w 1618946"/>
                    <a:gd name="connsiteY41" fmla="*/ 745895 h 1451467"/>
                  </a:gdLst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618946" h="1451467">
                      <a:moveTo>
                        <a:pt x="187638" y="745895"/>
                      </a:moveTo>
                      <a:lnTo>
                        <a:pt x="383028" y="662156"/>
                      </a:lnTo>
                      <a:lnTo>
                        <a:pt x="494680" y="522592"/>
                      </a:lnTo>
                      <a:lnTo>
                        <a:pt x="550505" y="355115"/>
                      </a:lnTo>
                      <a:lnTo>
                        <a:pt x="662157" y="271376"/>
                      </a:lnTo>
                      <a:lnTo>
                        <a:pt x="745895" y="75987"/>
                      </a:lnTo>
                      <a:lnTo>
                        <a:pt x="773808" y="137395"/>
                      </a:lnTo>
                      <a:lnTo>
                        <a:pt x="941285" y="109482"/>
                      </a:lnTo>
                      <a:lnTo>
                        <a:pt x="969198" y="249046"/>
                      </a:lnTo>
                      <a:lnTo>
                        <a:pt x="1052937" y="276959"/>
                      </a:lnTo>
                      <a:lnTo>
                        <a:pt x="1192501" y="193221"/>
                      </a:lnTo>
                      <a:lnTo>
                        <a:pt x="1276240" y="249046"/>
                      </a:lnTo>
                      <a:lnTo>
                        <a:pt x="1387891" y="221133"/>
                      </a:lnTo>
                      <a:lnTo>
                        <a:pt x="1415804" y="276959"/>
                      </a:lnTo>
                      <a:lnTo>
                        <a:pt x="1387891" y="388611"/>
                      </a:lnTo>
                      <a:lnTo>
                        <a:pt x="1499543" y="388611"/>
                      </a:lnTo>
                      <a:lnTo>
                        <a:pt x="1527455" y="556088"/>
                      </a:lnTo>
                      <a:lnTo>
                        <a:pt x="1583281" y="623078"/>
                      </a:lnTo>
                      <a:lnTo>
                        <a:pt x="1471630" y="695652"/>
                      </a:lnTo>
                      <a:lnTo>
                        <a:pt x="1499543" y="751477"/>
                      </a:lnTo>
                      <a:lnTo>
                        <a:pt x="1443717" y="807303"/>
                      </a:lnTo>
                      <a:lnTo>
                        <a:pt x="1471630" y="918954"/>
                      </a:lnTo>
                      <a:lnTo>
                        <a:pt x="1387891" y="1030606"/>
                      </a:lnTo>
                      <a:lnTo>
                        <a:pt x="1276240" y="1030606"/>
                      </a:lnTo>
                      <a:lnTo>
                        <a:pt x="1108763" y="1170170"/>
                      </a:lnTo>
                      <a:lnTo>
                        <a:pt x="1080850" y="1225996"/>
                      </a:lnTo>
                      <a:lnTo>
                        <a:pt x="1136676" y="1281821"/>
                      </a:lnTo>
                      <a:lnTo>
                        <a:pt x="1058519" y="1393473"/>
                      </a:lnTo>
                      <a:lnTo>
                        <a:pt x="1025024" y="1309734"/>
                      </a:lnTo>
                      <a:lnTo>
                        <a:pt x="969198" y="1393473"/>
                      </a:lnTo>
                      <a:lnTo>
                        <a:pt x="997111" y="1421386"/>
                      </a:lnTo>
                      <a:lnTo>
                        <a:pt x="941285" y="1421386"/>
                      </a:lnTo>
                      <a:lnTo>
                        <a:pt x="913373" y="1309734"/>
                      </a:lnTo>
                      <a:lnTo>
                        <a:pt x="829634" y="1365560"/>
                      </a:lnTo>
                      <a:lnTo>
                        <a:pt x="773808" y="1337647"/>
                      </a:lnTo>
                      <a:lnTo>
                        <a:pt x="634244" y="1365560"/>
                      </a:lnTo>
                      <a:lnTo>
                        <a:pt x="187638" y="1114344"/>
                      </a:lnTo>
                      <a:lnTo>
                        <a:pt x="103900" y="1142257"/>
                      </a:lnTo>
                      <a:lnTo>
                        <a:pt x="75987" y="1002693"/>
                      </a:lnTo>
                      <a:lnTo>
                        <a:pt x="159725" y="946867"/>
                      </a:lnTo>
                      <a:lnTo>
                        <a:pt x="243464" y="779390"/>
                      </a:lnTo>
                      <a:lnTo>
                        <a:pt x="187638" y="745895"/>
                      </a:lnTo>
                    </a:path>
                  </a:pathLst>
                </a:custGeom>
                <a:solidFill>
                  <a:srgbClr val="F8CBAD"/>
                </a:solidFill>
                <a:ln w="3175" cap="flat">
                  <a:solidFill>
                    <a:srgbClr val="F2A068"/>
                  </a:solidFill>
                  <a:prstDash val="solid"/>
                  <a:round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1050"/>
                </a:p>
              </p:txBody>
            </p:sp>
          </p:grpSp>
          <p:grpSp>
            <p:nvGrpSpPr>
              <p:cNvPr id="272" name="Группа 271">
                <a:extLst>
                  <a:ext uri="{FF2B5EF4-FFF2-40B4-BE49-F238E27FC236}">
                    <a16:creationId xmlns:a16="http://schemas.microsoft.com/office/drawing/2014/main" id="{A10445C2-079B-4CF0-A08E-EF25CA9E1736}"/>
                  </a:ext>
                </a:extLst>
              </p:cNvPr>
              <p:cNvGrpSpPr/>
              <p:nvPr/>
            </p:nvGrpSpPr>
            <p:grpSpPr>
              <a:xfrm>
                <a:off x="3694384" y="701768"/>
                <a:ext cx="5767843" cy="5174789"/>
                <a:chOff x="3694384" y="701768"/>
                <a:chExt cx="5767843" cy="5174789"/>
              </a:xfrm>
            </p:grpSpPr>
            <p:sp>
              <p:nvSpPr>
                <p:cNvPr id="273" name="TextBox 272">
                  <a:extLst>
                    <a:ext uri="{FF2B5EF4-FFF2-40B4-BE49-F238E27FC236}">
                      <a16:creationId xmlns:a16="http://schemas.microsoft.com/office/drawing/2014/main" id="{35608846-E7D0-41FB-81B0-32D3E0259346}"/>
                    </a:ext>
                  </a:extLst>
                </p:cNvPr>
                <p:cNvSpPr txBox="1"/>
                <p:nvPr/>
              </p:nvSpPr>
              <p:spPr>
                <a:xfrm>
                  <a:off x="3842051" y="5237997"/>
                  <a:ext cx="88371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err="1"/>
                    <a:t>Алатырский</a:t>
                  </a:r>
                  <a:endParaRPr lang="en-US" sz="800"/>
                </a:p>
              </p:txBody>
            </p:sp>
            <p:sp>
              <p:nvSpPr>
                <p:cNvPr id="274" name="TextBox 273">
                  <a:extLst>
                    <a:ext uri="{FF2B5EF4-FFF2-40B4-BE49-F238E27FC236}">
                      <a16:creationId xmlns:a16="http://schemas.microsoft.com/office/drawing/2014/main" id="{E7BD79B6-15BE-4307-832E-3AC0E1A2A50D}"/>
                    </a:ext>
                  </a:extLst>
                </p:cNvPr>
                <p:cNvSpPr txBox="1"/>
                <p:nvPr/>
              </p:nvSpPr>
              <p:spPr>
                <a:xfrm>
                  <a:off x="4257975" y="1533744"/>
                  <a:ext cx="126526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Красночетайский</a:t>
                  </a:r>
                  <a:endParaRPr lang="en-US" sz="800"/>
                </a:p>
              </p:txBody>
            </p:sp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72AEBB8A-1C19-42DC-AD5D-3EBE447FCC28}"/>
                    </a:ext>
                  </a:extLst>
                </p:cNvPr>
                <p:cNvSpPr txBox="1"/>
                <p:nvPr/>
              </p:nvSpPr>
              <p:spPr>
                <a:xfrm>
                  <a:off x="4288243" y="2759028"/>
                  <a:ext cx="110033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Шумерлинский</a:t>
                  </a:r>
                  <a:endParaRPr lang="en-US" sz="800"/>
                </a:p>
              </p:txBody>
            </p:sp>
            <p:sp>
              <p:nvSpPr>
                <p:cNvPr id="276" name="TextBox 275">
                  <a:extLst>
                    <a:ext uri="{FF2B5EF4-FFF2-40B4-BE49-F238E27FC236}">
                      <a16:creationId xmlns:a16="http://schemas.microsoft.com/office/drawing/2014/main" id="{89713315-46C4-41BD-9691-6C96D067DEB5}"/>
                    </a:ext>
                  </a:extLst>
                </p:cNvPr>
                <p:cNvSpPr txBox="1"/>
                <p:nvPr/>
              </p:nvSpPr>
              <p:spPr>
                <a:xfrm>
                  <a:off x="4804096" y="5687506"/>
                  <a:ext cx="1134800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err="1"/>
                    <a:t>Шемуршинский</a:t>
                  </a:r>
                  <a:endParaRPr lang="en-US" sz="800"/>
                </a:p>
              </p:txBody>
            </p:sp>
            <p:sp>
              <p:nvSpPr>
                <p:cNvPr id="277" name="TextBox 276">
                  <a:extLst>
                    <a:ext uri="{FF2B5EF4-FFF2-40B4-BE49-F238E27FC236}">
                      <a16:creationId xmlns:a16="http://schemas.microsoft.com/office/drawing/2014/main" id="{C49D936E-9F5B-4243-8D2E-3894B1BE957E}"/>
                    </a:ext>
                  </a:extLst>
                </p:cNvPr>
                <p:cNvSpPr txBox="1"/>
                <p:nvPr/>
              </p:nvSpPr>
              <p:spPr>
                <a:xfrm>
                  <a:off x="5225321" y="4975397"/>
                  <a:ext cx="962488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Батыревский</a:t>
                  </a:r>
                  <a:endParaRPr lang="en-US" sz="800"/>
                </a:p>
              </p:txBody>
            </p:sp>
            <p:sp>
              <p:nvSpPr>
                <p:cNvPr id="278" name="TextBox 277">
                  <a:extLst>
                    <a:ext uri="{FF2B5EF4-FFF2-40B4-BE49-F238E27FC236}">
                      <a16:creationId xmlns:a16="http://schemas.microsoft.com/office/drawing/2014/main" id="{6AF816F6-1191-4407-871C-227B3A748545}"/>
                    </a:ext>
                  </a:extLst>
                </p:cNvPr>
                <p:cNvSpPr txBox="1"/>
                <p:nvPr/>
              </p:nvSpPr>
              <p:spPr>
                <a:xfrm>
                  <a:off x="5744146" y="4406420"/>
                  <a:ext cx="1149569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Комсомольский</a:t>
                  </a:r>
                  <a:endParaRPr lang="en-US" sz="800"/>
                </a:p>
              </p:txBody>
            </p:sp>
            <p:sp>
              <p:nvSpPr>
                <p:cNvPr id="279" name="TextBox 278">
                  <a:extLst>
                    <a:ext uri="{FF2B5EF4-FFF2-40B4-BE49-F238E27FC236}">
                      <a16:creationId xmlns:a16="http://schemas.microsoft.com/office/drawing/2014/main" id="{014737AF-F8E1-4F47-AB5F-ABD5DCDD6833}"/>
                    </a:ext>
                  </a:extLst>
                </p:cNvPr>
                <p:cNvSpPr txBox="1"/>
                <p:nvPr/>
              </p:nvSpPr>
              <p:spPr>
                <a:xfrm>
                  <a:off x="6621425" y="4955382"/>
                  <a:ext cx="84925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Яльчикский</a:t>
                  </a:r>
                  <a:endParaRPr lang="en-US" sz="800"/>
                </a:p>
              </p:txBody>
            </p:sp>
            <p:sp>
              <p:nvSpPr>
                <p:cNvPr id="280" name="TextBox 279">
                  <a:extLst>
                    <a:ext uri="{FF2B5EF4-FFF2-40B4-BE49-F238E27FC236}">
                      <a16:creationId xmlns:a16="http://schemas.microsoft.com/office/drawing/2014/main" id="{2A2A7127-B8DD-4F7A-8EB1-DE0D6D2BE686}"/>
                    </a:ext>
                  </a:extLst>
                </p:cNvPr>
                <p:cNvSpPr txBox="1"/>
                <p:nvPr/>
              </p:nvSpPr>
              <p:spPr>
                <a:xfrm>
                  <a:off x="6627440" y="4106239"/>
                  <a:ext cx="925562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Янтиковский</a:t>
                  </a:r>
                  <a:endParaRPr lang="en-US" sz="800"/>
                </a:p>
              </p:txBody>
            </p:sp>
            <p:sp>
              <p:nvSpPr>
                <p:cNvPr id="281" name="TextBox 280">
                  <a:extLst>
                    <a:ext uri="{FF2B5EF4-FFF2-40B4-BE49-F238E27FC236}">
                      <a16:creationId xmlns:a16="http://schemas.microsoft.com/office/drawing/2014/main" id="{6BDCFA12-FE56-4CAA-86CA-0B4386B98670}"/>
                    </a:ext>
                  </a:extLst>
                </p:cNvPr>
                <p:cNvSpPr txBox="1"/>
                <p:nvPr/>
              </p:nvSpPr>
              <p:spPr>
                <a:xfrm>
                  <a:off x="7426334" y="3244999"/>
                  <a:ext cx="80002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Урмарский</a:t>
                  </a:r>
                  <a:endParaRPr lang="en-US" sz="800"/>
                </a:p>
              </p:txBody>
            </p:sp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9F478B5E-76AB-4D41-938B-899C9374BD67}"/>
                    </a:ext>
                  </a:extLst>
                </p:cNvPr>
                <p:cNvSpPr txBox="1"/>
                <p:nvPr/>
              </p:nvSpPr>
              <p:spPr>
                <a:xfrm>
                  <a:off x="8233916" y="3014166"/>
                  <a:ext cx="839408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Козловский</a:t>
                  </a:r>
                  <a:endParaRPr lang="en-US" sz="800"/>
                </a:p>
              </p:txBody>
            </p:sp>
            <p:sp>
              <p:nvSpPr>
                <p:cNvPr id="283" name="TextBox 282">
                  <a:extLst>
                    <a:ext uri="{FF2B5EF4-FFF2-40B4-BE49-F238E27FC236}">
                      <a16:creationId xmlns:a16="http://schemas.microsoft.com/office/drawing/2014/main" id="{007C87AB-521B-4FEA-AD63-9055ABCAE731}"/>
                    </a:ext>
                  </a:extLst>
                </p:cNvPr>
                <p:cNvSpPr txBox="1"/>
                <p:nvPr/>
              </p:nvSpPr>
              <p:spPr>
                <a:xfrm>
                  <a:off x="3803967" y="3445684"/>
                  <a:ext cx="71632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Порецкий</a:t>
                  </a:r>
                  <a:endParaRPr lang="en-US" sz="800"/>
                </a:p>
              </p:txBody>
            </p:sp>
            <p:sp>
              <p:nvSpPr>
                <p:cNvPr id="284" name="TextBox 283">
                  <a:extLst>
                    <a:ext uri="{FF2B5EF4-FFF2-40B4-BE49-F238E27FC236}">
                      <a16:creationId xmlns:a16="http://schemas.microsoft.com/office/drawing/2014/main" id="{64E068D7-845C-452B-A455-5D729408D7FA}"/>
                    </a:ext>
                  </a:extLst>
                </p:cNvPr>
                <p:cNvSpPr txBox="1"/>
                <p:nvPr/>
              </p:nvSpPr>
              <p:spPr>
                <a:xfrm>
                  <a:off x="5291170" y="2882676"/>
                  <a:ext cx="86156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Вурнарский</a:t>
                  </a:r>
                  <a:endParaRPr lang="en-US" sz="800"/>
                </a:p>
              </p:txBody>
            </p:sp>
            <p:sp>
              <p:nvSpPr>
                <p:cNvPr id="285" name="TextBox 284">
                  <a:extLst>
                    <a:ext uri="{FF2B5EF4-FFF2-40B4-BE49-F238E27FC236}">
                      <a16:creationId xmlns:a16="http://schemas.microsoft.com/office/drawing/2014/main" id="{FA42BBB0-B9CF-4078-9DA1-144EA9DA8186}"/>
                    </a:ext>
                  </a:extLst>
                </p:cNvPr>
                <p:cNvSpPr txBox="1"/>
                <p:nvPr/>
              </p:nvSpPr>
              <p:spPr>
                <a:xfrm>
                  <a:off x="6055170" y="2258093"/>
                  <a:ext cx="1309573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Красноармейский</a:t>
                  </a:r>
                  <a:endParaRPr lang="en-US" sz="800"/>
                </a:p>
              </p:txBody>
            </p:sp>
            <p:sp>
              <p:nvSpPr>
                <p:cNvPr id="286" name="TextBox 285">
                  <a:extLst>
                    <a:ext uri="{FF2B5EF4-FFF2-40B4-BE49-F238E27FC236}">
                      <a16:creationId xmlns:a16="http://schemas.microsoft.com/office/drawing/2014/main" id="{2B99C114-E3A1-42F6-BE7F-A986FD0DE634}"/>
                    </a:ext>
                  </a:extLst>
                </p:cNvPr>
                <p:cNvSpPr txBox="1"/>
                <p:nvPr/>
              </p:nvSpPr>
              <p:spPr>
                <a:xfrm>
                  <a:off x="7002074" y="2559498"/>
                  <a:ext cx="873870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Цивильский</a:t>
                  </a:r>
                  <a:endParaRPr lang="en-US" sz="800"/>
                </a:p>
              </p:txBody>
            </p:sp>
            <p:sp>
              <p:nvSpPr>
                <p:cNvPr id="287" name="TextBox 286">
                  <a:extLst>
                    <a:ext uri="{FF2B5EF4-FFF2-40B4-BE49-F238E27FC236}">
                      <a16:creationId xmlns:a16="http://schemas.microsoft.com/office/drawing/2014/main" id="{1C5D279F-BD34-4BA4-A456-2265C820FDC3}"/>
                    </a:ext>
                  </a:extLst>
                </p:cNvPr>
                <p:cNvSpPr txBox="1"/>
                <p:nvPr/>
              </p:nvSpPr>
              <p:spPr>
                <a:xfrm>
                  <a:off x="6433831" y="3113676"/>
                  <a:ext cx="80494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Канашский</a:t>
                  </a:r>
                  <a:endParaRPr lang="en-US" sz="800"/>
                </a:p>
              </p:txBody>
            </p:sp>
            <p:sp>
              <p:nvSpPr>
                <p:cNvPr id="288" name="TextBox 287">
                  <a:extLst>
                    <a:ext uri="{FF2B5EF4-FFF2-40B4-BE49-F238E27FC236}">
                      <a16:creationId xmlns:a16="http://schemas.microsoft.com/office/drawing/2014/main" id="{37BCEEC8-8621-476B-BAA7-FD1B1CF01467}"/>
                    </a:ext>
                  </a:extLst>
                </p:cNvPr>
                <p:cNvSpPr txBox="1"/>
                <p:nvPr/>
              </p:nvSpPr>
              <p:spPr>
                <a:xfrm>
                  <a:off x="5066842" y="3789168"/>
                  <a:ext cx="960025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Ибресинский</a:t>
                  </a:r>
                  <a:endParaRPr lang="en-US" sz="800"/>
                </a:p>
              </p:txBody>
            </p:sp>
            <p:sp>
              <p:nvSpPr>
                <p:cNvPr id="289" name="TextBox 288">
                  <a:extLst>
                    <a:ext uri="{FF2B5EF4-FFF2-40B4-BE49-F238E27FC236}">
                      <a16:creationId xmlns:a16="http://schemas.microsoft.com/office/drawing/2014/main" id="{796853C7-0D94-4DFC-9268-0B1B241F38A3}"/>
                    </a:ext>
                  </a:extLst>
                </p:cNvPr>
                <p:cNvSpPr txBox="1"/>
                <p:nvPr/>
              </p:nvSpPr>
              <p:spPr>
                <a:xfrm>
                  <a:off x="6725941" y="1584053"/>
                  <a:ext cx="1024026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Чебоксарский</a:t>
                  </a:r>
                  <a:endParaRPr lang="en-US" sz="800"/>
                </a:p>
              </p:txBody>
            </p:sp>
            <p:sp>
              <p:nvSpPr>
                <p:cNvPr id="290" name="TextBox 289">
                  <a:extLst>
                    <a:ext uri="{FF2B5EF4-FFF2-40B4-BE49-F238E27FC236}">
                      <a16:creationId xmlns:a16="http://schemas.microsoft.com/office/drawing/2014/main" id="{A764C5C6-18EC-493D-9A8E-27F057C8E581}"/>
                    </a:ext>
                  </a:extLst>
                </p:cNvPr>
                <p:cNvSpPr txBox="1"/>
                <p:nvPr/>
              </p:nvSpPr>
              <p:spPr>
                <a:xfrm>
                  <a:off x="5675430" y="1323970"/>
                  <a:ext cx="98218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Моргаушский</a:t>
                  </a:r>
                  <a:endParaRPr lang="en-US" sz="800"/>
                </a:p>
              </p:txBody>
            </p:sp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FD9461C7-C901-42FA-99E7-4DBD53BF9FDB}"/>
                    </a:ext>
                  </a:extLst>
                </p:cNvPr>
                <p:cNvSpPr txBox="1"/>
                <p:nvPr/>
              </p:nvSpPr>
              <p:spPr>
                <a:xfrm>
                  <a:off x="5259480" y="705111"/>
                  <a:ext cx="792636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Ядринский</a:t>
                  </a:r>
                  <a:endParaRPr lang="en-US" sz="800"/>
                </a:p>
              </p:txBody>
            </p:sp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A5F9D317-D174-455A-8748-3DC971E3D1C5}"/>
                    </a:ext>
                  </a:extLst>
                </p:cNvPr>
                <p:cNvSpPr txBox="1"/>
                <p:nvPr/>
              </p:nvSpPr>
              <p:spPr>
                <a:xfrm>
                  <a:off x="5395129" y="1879621"/>
                  <a:ext cx="85171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/>
                    <a:t>Аликовский</a:t>
                  </a:r>
                  <a:endParaRPr lang="en-US" sz="800"/>
                </a:p>
              </p:txBody>
            </p:sp>
            <p:sp>
              <p:nvSpPr>
                <p:cNvPr id="293" name="TextBox 292">
                  <a:extLst>
                    <a:ext uri="{FF2B5EF4-FFF2-40B4-BE49-F238E27FC236}">
                      <a16:creationId xmlns:a16="http://schemas.microsoft.com/office/drawing/2014/main" id="{391127B9-F004-4898-86F7-B28E35480727}"/>
                    </a:ext>
                  </a:extLst>
                </p:cNvPr>
                <p:cNvSpPr txBox="1"/>
                <p:nvPr/>
              </p:nvSpPr>
              <p:spPr>
                <a:xfrm>
                  <a:off x="7899106" y="2054663"/>
                  <a:ext cx="1563121" cy="37810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ru-RU" sz="800"/>
                    <a:t>Мариинско-Посадский</a:t>
                  </a:r>
                  <a:endParaRPr lang="en-US" sz="800"/>
                </a:p>
              </p:txBody>
            </p:sp>
            <p:sp>
              <p:nvSpPr>
                <p:cNvPr id="294" name="TextBox 293">
                  <a:extLst>
                    <a:ext uri="{FF2B5EF4-FFF2-40B4-BE49-F238E27FC236}">
                      <a16:creationId xmlns:a16="http://schemas.microsoft.com/office/drawing/2014/main" id="{F3731DA9-FBF6-4CCD-9717-1605FAD8355A}"/>
                    </a:ext>
                  </a:extLst>
                </p:cNvPr>
                <p:cNvSpPr txBox="1"/>
                <p:nvPr/>
              </p:nvSpPr>
              <p:spPr>
                <a:xfrm>
                  <a:off x="7971125" y="1346768"/>
                  <a:ext cx="1449884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Новочебоксарск</a:t>
                  </a:r>
                  <a:endParaRPr lang="en-US" sz="800" b="1"/>
                </a:p>
              </p:txBody>
            </p:sp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36A9CE02-3012-46DC-A2F1-61C5E4846FB8}"/>
                    </a:ext>
                  </a:extLst>
                </p:cNvPr>
                <p:cNvSpPr txBox="1"/>
                <p:nvPr/>
              </p:nvSpPr>
              <p:spPr>
                <a:xfrm>
                  <a:off x="6370182" y="3670428"/>
                  <a:ext cx="654787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Канаш</a:t>
                  </a:r>
                  <a:endParaRPr lang="en-US" sz="800" b="1"/>
                </a:p>
              </p:txBody>
            </p:sp>
            <p:sp>
              <p:nvSpPr>
                <p:cNvPr id="296" name="TextBox 295">
                  <a:extLst>
                    <a:ext uri="{FF2B5EF4-FFF2-40B4-BE49-F238E27FC236}">
                      <a16:creationId xmlns:a16="http://schemas.microsoft.com/office/drawing/2014/main" id="{A26F5746-42F6-4383-9972-BD05A7CAA98D}"/>
                    </a:ext>
                  </a:extLst>
                </p:cNvPr>
                <p:cNvSpPr txBox="1"/>
                <p:nvPr/>
              </p:nvSpPr>
              <p:spPr>
                <a:xfrm>
                  <a:off x="4706042" y="2226361"/>
                  <a:ext cx="893563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Шумерля</a:t>
                  </a:r>
                  <a:endParaRPr lang="en-US" sz="800" b="1"/>
                </a:p>
              </p:txBody>
            </p:sp>
            <p:sp>
              <p:nvSpPr>
                <p:cNvPr id="297" name="TextBox 296">
                  <a:extLst>
                    <a:ext uri="{FF2B5EF4-FFF2-40B4-BE49-F238E27FC236}">
                      <a16:creationId xmlns:a16="http://schemas.microsoft.com/office/drawing/2014/main" id="{6089C3B7-EED4-4D63-A2EC-7702D6F65E35}"/>
                    </a:ext>
                  </a:extLst>
                </p:cNvPr>
                <p:cNvSpPr txBox="1"/>
                <p:nvPr/>
              </p:nvSpPr>
              <p:spPr>
                <a:xfrm>
                  <a:off x="3694384" y="4551034"/>
                  <a:ext cx="861561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Алатырь</a:t>
                  </a:r>
                  <a:endParaRPr lang="en-US" sz="800" b="1"/>
                </a:p>
              </p:txBody>
            </p:sp>
            <p:sp>
              <p:nvSpPr>
                <p:cNvPr id="298" name="TextBox 297">
                  <a:extLst>
                    <a:ext uri="{FF2B5EF4-FFF2-40B4-BE49-F238E27FC236}">
                      <a16:creationId xmlns:a16="http://schemas.microsoft.com/office/drawing/2014/main" id="{9933EE49-D7F0-4689-A833-77F5837AA503}"/>
                    </a:ext>
                  </a:extLst>
                </p:cNvPr>
                <p:cNvSpPr txBox="1"/>
                <p:nvPr/>
              </p:nvSpPr>
              <p:spPr>
                <a:xfrm>
                  <a:off x="6357916" y="701768"/>
                  <a:ext cx="1036336" cy="18905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ru-RU" sz="800" b="1"/>
                    <a:t>г. Чебоксары</a:t>
                  </a:r>
                  <a:endParaRPr lang="en-US" sz="800" b="1"/>
                </a:p>
              </p:txBody>
            </p:sp>
          </p:grpSp>
        </p:grpSp>
        <p:sp>
          <p:nvSpPr>
            <p:cNvPr id="270" name="Teardrop 6">
              <a:extLst>
                <a:ext uri="{FF2B5EF4-FFF2-40B4-BE49-F238E27FC236}">
                  <a16:creationId xmlns:a16="http://schemas.microsoft.com/office/drawing/2014/main" id="{A9F4CB3F-AAB7-4CDB-8C3A-485ECF0E94A1}"/>
                </a:ext>
              </a:extLst>
            </p:cNvPr>
            <p:cNvSpPr>
              <a:spLocks noChangeAspect="1"/>
            </p:cNvSpPr>
            <p:nvPr/>
          </p:nvSpPr>
          <p:spPr>
            <a:xfrm rot="8186272">
              <a:off x="1528444" y="3679205"/>
              <a:ext cx="95719" cy="95718"/>
            </a:xfrm>
            <a:prstGeom prst="teardrop">
              <a:avLst>
                <a:gd name="adj" fmla="val 123355"/>
              </a:avLst>
            </a:prstGeom>
            <a:solidFill>
              <a:srgbClr val="C9270E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5" name="Стрелка: вправо 324">
            <a:extLst>
              <a:ext uri="{FF2B5EF4-FFF2-40B4-BE49-F238E27FC236}">
                <a16:creationId xmlns:a16="http://schemas.microsoft.com/office/drawing/2014/main" id="{7AEF0616-46DB-4F00-8706-9FA824FFA7B5}"/>
              </a:ext>
            </a:extLst>
          </p:cNvPr>
          <p:cNvSpPr/>
          <p:nvPr/>
        </p:nvSpPr>
        <p:spPr>
          <a:xfrm>
            <a:off x="5552624" y="3332707"/>
            <a:ext cx="586780" cy="275101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8C3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Teardrop 6">
            <a:extLst>
              <a:ext uri="{FF2B5EF4-FFF2-40B4-BE49-F238E27FC236}">
                <a16:creationId xmlns:a16="http://schemas.microsoft.com/office/drawing/2014/main" id="{339146C2-D172-4A2E-ADAC-8E6FC87F141A}"/>
              </a:ext>
            </a:extLst>
          </p:cNvPr>
          <p:cNvSpPr>
            <a:spLocks noChangeAspect="1"/>
          </p:cNvSpPr>
          <p:nvPr/>
        </p:nvSpPr>
        <p:spPr>
          <a:xfrm rot="8186272">
            <a:off x="3569068" y="3791270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Teardrop 6">
            <a:extLst>
              <a:ext uri="{FF2B5EF4-FFF2-40B4-BE49-F238E27FC236}">
                <a16:creationId xmlns:a16="http://schemas.microsoft.com/office/drawing/2014/main" id="{E094AED0-F07D-42F2-B434-A897F65CD9B8}"/>
              </a:ext>
            </a:extLst>
          </p:cNvPr>
          <p:cNvSpPr>
            <a:spLocks noChangeAspect="1"/>
          </p:cNvSpPr>
          <p:nvPr/>
        </p:nvSpPr>
        <p:spPr>
          <a:xfrm rot="8186272">
            <a:off x="4447765" y="2622663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Teardrop 6">
            <a:extLst>
              <a:ext uri="{FF2B5EF4-FFF2-40B4-BE49-F238E27FC236}">
                <a16:creationId xmlns:a16="http://schemas.microsoft.com/office/drawing/2014/main" id="{3EB6F92E-3E5B-435E-8DA9-CACF27DC1C77}"/>
              </a:ext>
            </a:extLst>
          </p:cNvPr>
          <p:cNvSpPr>
            <a:spLocks noChangeAspect="1"/>
          </p:cNvSpPr>
          <p:nvPr/>
        </p:nvSpPr>
        <p:spPr>
          <a:xfrm rot="8186272">
            <a:off x="3467825" y="2941222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Teardrop 6">
            <a:extLst>
              <a:ext uri="{FF2B5EF4-FFF2-40B4-BE49-F238E27FC236}">
                <a16:creationId xmlns:a16="http://schemas.microsoft.com/office/drawing/2014/main" id="{75BDDDA2-F51A-4836-9E90-50621C943195}"/>
              </a:ext>
            </a:extLst>
          </p:cNvPr>
          <p:cNvSpPr>
            <a:spLocks noChangeAspect="1"/>
          </p:cNvSpPr>
          <p:nvPr/>
        </p:nvSpPr>
        <p:spPr>
          <a:xfrm rot="8186272">
            <a:off x="3824720" y="2609753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Teardrop 6">
            <a:extLst>
              <a:ext uri="{FF2B5EF4-FFF2-40B4-BE49-F238E27FC236}">
                <a16:creationId xmlns:a16="http://schemas.microsoft.com/office/drawing/2014/main" id="{A90DD440-9734-4A22-96EF-42A6F701AA94}"/>
              </a:ext>
            </a:extLst>
          </p:cNvPr>
          <p:cNvSpPr>
            <a:spLocks noChangeAspect="1"/>
          </p:cNvSpPr>
          <p:nvPr/>
        </p:nvSpPr>
        <p:spPr>
          <a:xfrm rot="8186272">
            <a:off x="3796207" y="1991545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Teardrop 6">
            <a:extLst>
              <a:ext uri="{FF2B5EF4-FFF2-40B4-BE49-F238E27FC236}">
                <a16:creationId xmlns:a16="http://schemas.microsoft.com/office/drawing/2014/main" id="{14CD4FC1-FB52-4200-A532-000FAAECC66E}"/>
              </a:ext>
            </a:extLst>
          </p:cNvPr>
          <p:cNvSpPr>
            <a:spLocks noChangeAspect="1"/>
          </p:cNvSpPr>
          <p:nvPr/>
        </p:nvSpPr>
        <p:spPr>
          <a:xfrm rot="8186272">
            <a:off x="4205440" y="1939514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Teardrop 6">
            <a:extLst>
              <a:ext uri="{FF2B5EF4-FFF2-40B4-BE49-F238E27FC236}">
                <a16:creationId xmlns:a16="http://schemas.microsoft.com/office/drawing/2014/main" id="{5BDB071C-6010-4945-A8AC-3E9FB37978E4}"/>
              </a:ext>
            </a:extLst>
          </p:cNvPr>
          <p:cNvSpPr>
            <a:spLocks noChangeAspect="1"/>
          </p:cNvSpPr>
          <p:nvPr/>
        </p:nvSpPr>
        <p:spPr>
          <a:xfrm rot="8186272">
            <a:off x="4559965" y="1918168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Teardrop 6">
            <a:extLst>
              <a:ext uri="{FF2B5EF4-FFF2-40B4-BE49-F238E27FC236}">
                <a16:creationId xmlns:a16="http://schemas.microsoft.com/office/drawing/2014/main" id="{FDF42B08-B3BC-481B-A9E0-FC4CB71D437E}"/>
              </a:ext>
            </a:extLst>
          </p:cNvPr>
          <p:cNvSpPr>
            <a:spLocks noChangeAspect="1"/>
          </p:cNvSpPr>
          <p:nvPr/>
        </p:nvSpPr>
        <p:spPr>
          <a:xfrm rot="8186272">
            <a:off x="5068086" y="2048478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Teardrop 6">
            <a:extLst>
              <a:ext uri="{FF2B5EF4-FFF2-40B4-BE49-F238E27FC236}">
                <a16:creationId xmlns:a16="http://schemas.microsoft.com/office/drawing/2014/main" id="{29477DA0-0C24-4F79-B0EF-5EBF65D761CD}"/>
              </a:ext>
            </a:extLst>
          </p:cNvPr>
          <p:cNvSpPr>
            <a:spLocks noChangeAspect="1"/>
          </p:cNvSpPr>
          <p:nvPr/>
        </p:nvSpPr>
        <p:spPr>
          <a:xfrm rot="8186272">
            <a:off x="5220486" y="2200878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Teardrop 6">
            <a:extLst>
              <a:ext uri="{FF2B5EF4-FFF2-40B4-BE49-F238E27FC236}">
                <a16:creationId xmlns:a16="http://schemas.microsoft.com/office/drawing/2014/main" id="{416A3FF6-CCD3-404D-9C9E-1064230DFBCC}"/>
              </a:ext>
            </a:extLst>
          </p:cNvPr>
          <p:cNvSpPr>
            <a:spLocks noChangeAspect="1"/>
          </p:cNvSpPr>
          <p:nvPr/>
        </p:nvSpPr>
        <p:spPr>
          <a:xfrm rot="8186272">
            <a:off x="4373864" y="2223764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Teardrop 6">
            <a:extLst>
              <a:ext uri="{FF2B5EF4-FFF2-40B4-BE49-F238E27FC236}">
                <a16:creationId xmlns:a16="http://schemas.microsoft.com/office/drawing/2014/main" id="{5E1032F8-86AC-4903-9693-C21737BF37A1}"/>
              </a:ext>
            </a:extLst>
          </p:cNvPr>
          <p:cNvSpPr>
            <a:spLocks noChangeAspect="1"/>
          </p:cNvSpPr>
          <p:nvPr/>
        </p:nvSpPr>
        <p:spPr>
          <a:xfrm rot="8186272">
            <a:off x="4526264" y="2376164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Teardrop 6">
            <a:extLst>
              <a:ext uri="{FF2B5EF4-FFF2-40B4-BE49-F238E27FC236}">
                <a16:creationId xmlns:a16="http://schemas.microsoft.com/office/drawing/2014/main" id="{38AF17B5-9BF0-4829-9587-E824712F198B}"/>
              </a:ext>
            </a:extLst>
          </p:cNvPr>
          <p:cNvSpPr>
            <a:spLocks noChangeAspect="1"/>
          </p:cNvSpPr>
          <p:nvPr/>
        </p:nvSpPr>
        <p:spPr>
          <a:xfrm rot="8186272">
            <a:off x="4730307" y="2391771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Teardrop 6">
            <a:extLst>
              <a:ext uri="{FF2B5EF4-FFF2-40B4-BE49-F238E27FC236}">
                <a16:creationId xmlns:a16="http://schemas.microsoft.com/office/drawing/2014/main" id="{0E5A1025-6C99-43E0-B579-AABB4817213A}"/>
              </a:ext>
            </a:extLst>
          </p:cNvPr>
          <p:cNvSpPr>
            <a:spLocks noChangeAspect="1"/>
          </p:cNvSpPr>
          <p:nvPr/>
        </p:nvSpPr>
        <p:spPr>
          <a:xfrm rot="8186272">
            <a:off x="5095204" y="2377747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Teardrop 6">
            <a:extLst>
              <a:ext uri="{FF2B5EF4-FFF2-40B4-BE49-F238E27FC236}">
                <a16:creationId xmlns:a16="http://schemas.microsoft.com/office/drawing/2014/main" id="{67FB6FB7-AD2C-45B2-96B2-8642D550BE75}"/>
              </a:ext>
            </a:extLst>
          </p:cNvPr>
          <p:cNvSpPr>
            <a:spLocks noChangeAspect="1"/>
          </p:cNvSpPr>
          <p:nvPr/>
        </p:nvSpPr>
        <p:spPr>
          <a:xfrm rot="8186272">
            <a:off x="5570866" y="2204588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Teardrop 6">
            <a:extLst>
              <a:ext uri="{FF2B5EF4-FFF2-40B4-BE49-F238E27FC236}">
                <a16:creationId xmlns:a16="http://schemas.microsoft.com/office/drawing/2014/main" id="{21882F77-0B21-4874-BF1F-BF2E83F70163}"/>
              </a:ext>
            </a:extLst>
          </p:cNvPr>
          <p:cNvSpPr>
            <a:spLocks noChangeAspect="1"/>
          </p:cNvSpPr>
          <p:nvPr/>
        </p:nvSpPr>
        <p:spPr>
          <a:xfrm rot="8186272">
            <a:off x="5723266" y="2356988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Teardrop 6">
            <a:extLst>
              <a:ext uri="{FF2B5EF4-FFF2-40B4-BE49-F238E27FC236}">
                <a16:creationId xmlns:a16="http://schemas.microsoft.com/office/drawing/2014/main" id="{3FF2BF31-1E2E-4D58-9D22-22D95A491508}"/>
              </a:ext>
            </a:extLst>
          </p:cNvPr>
          <p:cNvSpPr>
            <a:spLocks noChangeAspect="1"/>
          </p:cNvSpPr>
          <p:nvPr/>
        </p:nvSpPr>
        <p:spPr>
          <a:xfrm rot="8186272">
            <a:off x="5703161" y="2734125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Teardrop 6">
            <a:extLst>
              <a:ext uri="{FF2B5EF4-FFF2-40B4-BE49-F238E27FC236}">
                <a16:creationId xmlns:a16="http://schemas.microsoft.com/office/drawing/2014/main" id="{F114CDF6-1987-45FE-90D8-A75800B9B6E2}"/>
              </a:ext>
            </a:extLst>
          </p:cNvPr>
          <p:cNvSpPr>
            <a:spLocks noChangeAspect="1"/>
          </p:cNvSpPr>
          <p:nvPr/>
        </p:nvSpPr>
        <p:spPr>
          <a:xfrm rot="8186272">
            <a:off x="5855561" y="2886525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Teardrop 6">
            <a:extLst>
              <a:ext uri="{FF2B5EF4-FFF2-40B4-BE49-F238E27FC236}">
                <a16:creationId xmlns:a16="http://schemas.microsoft.com/office/drawing/2014/main" id="{2BBB154F-C697-48F1-A6A7-359E56BDB9AE}"/>
              </a:ext>
            </a:extLst>
          </p:cNvPr>
          <p:cNvSpPr>
            <a:spLocks noChangeAspect="1"/>
          </p:cNvSpPr>
          <p:nvPr/>
        </p:nvSpPr>
        <p:spPr>
          <a:xfrm rot="8186272">
            <a:off x="5220485" y="2863079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Teardrop 6">
            <a:extLst>
              <a:ext uri="{FF2B5EF4-FFF2-40B4-BE49-F238E27FC236}">
                <a16:creationId xmlns:a16="http://schemas.microsoft.com/office/drawing/2014/main" id="{1361C149-FB2B-4C64-858C-638C7234EF84}"/>
              </a:ext>
            </a:extLst>
          </p:cNvPr>
          <p:cNvSpPr>
            <a:spLocks noChangeAspect="1"/>
          </p:cNvSpPr>
          <p:nvPr/>
        </p:nvSpPr>
        <p:spPr>
          <a:xfrm rot="8186272">
            <a:off x="4814357" y="2781243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Teardrop 6">
            <a:extLst>
              <a:ext uri="{FF2B5EF4-FFF2-40B4-BE49-F238E27FC236}">
                <a16:creationId xmlns:a16="http://schemas.microsoft.com/office/drawing/2014/main" id="{98D810FD-8B02-42FE-A5D3-BE382F343BEA}"/>
              </a:ext>
            </a:extLst>
          </p:cNvPr>
          <p:cNvSpPr>
            <a:spLocks noChangeAspect="1"/>
          </p:cNvSpPr>
          <p:nvPr/>
        </p:nvSpPr>
        <p:spPr>
          <a:xfrm rot="8186272">
            <a:off x="4966757" y="2933643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Teardrop 6">
            <a:extLst>
              <a:ext uri="{FF2B5EF4-FFF2-40B4-BE49-F238E27FC236}">
                <a16:creationId xmlns:a16="http://schemas.microsoft.com/office/drawing/2014/main" id="{1DBB1068-B295-4248-BAC5-F3BF111F9471}"/>
              </a:ext>
            </a:extLst>
          </p:cNvPr>
          <p:cNvSpPr>
            <a:spLocks noChangeAspect="1"/>
          </p:cNvSpPr>
          <p:nvPr/>
        </p:nvSpPr>
        <p:spPr>
          <a:xfrm rot="8186272">
            <a:off x="5088250" y="3252969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Teardrop 6">
            <a:extLst>
              <a:ext uri="{FF2B5EF4-FFF2-40B4-BE49-F238E27FC236}">
                <a16:creationId xmlns:a16="http://schemas.microsoft.com/office/drawing/2014/main" id="{2E3478D6-5B70-4380-9AC3-2F685E9B4486}"/>
              </a:ext>
            </a:extLst>
          </p:cNvPr>
          <p:cNvSpPr>
            <a:spLocks noChangeAspect="1"/>
          </p:cNvSpPr>
          <p:nvPr/>
        </p:nvSpPr>
        <p:spPr>
          <a:xfrm rot="8186272">
            <a:off x="4599310" y="3397613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Teardrop 6">
            <a:extLst>
              <a:ext uri="{FF2B5EF4-FFF2-40B4-BE49-F238E27FC236}">
                <a16:creationId xmlns:a16="http://schemas.microsoft.com/office/drawing/2014/main" id="{1DCBA06D-B583-4CC1-933C-839267304C72}"/>
              </a:ext>
            </a:extLst>
          </p:cNvPr>
          <p:cNvSpPr>
            <a:spLocks noChangeAspect="1"/>
          </p:cNvSpPr>
          <p:nvPr/>
        </p:nvSpPr>
        <p:spPr>
          <a:xfrm rot="8186272">
            <a:off x="4004226" y="3126549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Teardrop 6">
            <a:extLst>
              <a:ext uri="{FF2B5EF4-FFF2-40B4-BE49-F238E27FC236}">
                <a16:creationId xmlns:a16="http://schemas.microsoft.com/office/drawing/2014/main" id="{F79B4433-A0ED-4831-BF8E-2911003A1729}"/>
              </a:ext>
            </a:extLst>
          </p:cNvPr>
          <p:cNvSpPr>
            <a:spLocks noChangeAspect="1"/>
          </p:cNvSpPr>
          <p:nvPr/>
        </p:nvSpPr>
        <p:spPr>
          <a:xfrm rot="8186272">
            <a:off x="4814357" y="3687423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Teardrop 6">
            <a:extLst>
              <a:ext uri="{FF2B5EF4-FFF2-40B4-BE49-F238E27FC236}">
                <a16:creationId xmlns:a16="http://schemas.microsoft.com/office/drawing/2014/main" id="{E47A580C-4048-485E-8DE9-140444E79D34}"/>
              </a:ext>
            </a:extLst>
          </p:cNvPr>
          <p:cNvSpPr>
            <a:spLocks noChangeAspect="1"/>
          </p:cNvSpPr>
          <p:nvPr/>
        </p:nvSpPr>
        <p:spPr>
          <a:xfrm rot="8186272">
            <a:off x="4097364" y="4006609"/>
            <a:ext cx="142485" cy="144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Teardrop 6">
            <a:extLst>
              <a:ext uri="{FF2B5EF4-FFF2-40B4-BE49-F238E27FC236}">
                <a16:creationId xmlns:a16="http://schemas.microsoft.com/office/drawing/2014/main" id="{10C7EDE7-26CF-43B4-9525-F24C90E8B99D}"/>
              </a:ext>
            </a:extLst>
          </p:cNvPr>
          <p:cNvSpPr>
            <a:spLocks noChangeAspect="1"/>
          </p:cNvSpPr>
          <p:nvPr/>
        </p:nvSpPr>
        <p:spPr>
          <a:xfrm rot="8186272">
            <a:off x="7372071" y="384656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Teardrop 6">
            <a:extLst>
              <a:ext uri="{FF2B5EF4-FFF2-40B4-BE49-F238E27FC236}">
                <a16:creationId xmlns:a16="http://schemas.microsoft.com/office/drawing/2014/main" id="{62A2A3C9-BCFA-462C-82C4-BBBEC3BD10E8}"/>
              </a:ext>
            </a:extLst>
          </p:cNvPr>
          <p:cNvSpPr>
            <a:spLocks noChangeAspect="1"/>
          </p:cNvSpPr>
          <p:nvPr/>
        </p:nvSpPr>
        <p:spPr>
          <a:xfrm rot="8186272">
            <a:off x="7132270" y="377397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Teardrop 6">
            <a:extLst>
              <a:ext uri="{FF2B5EF4-FFF2-40B4-BE49-F238E27FC236}">
                <a16:creationId xmlns:a16="http://schemas.microsoft.com/office/drawing/2014/main" id="{5BB4AAA2-47CB-4874-9941-7909BD030CC8}"/>
              </a:ext>
            </a:extLst>
          </p:cNvPr>
          <p:cNvSpPr>
            <a:spLocks noChangeAspect="1"/>
          </p:cNvSpPr>
          <p:nvPr/>
        </p:nvSpPr>
        <p:spPr>
          <a:xfrm rot="8186272">
            <a:off x="7579705" y="386561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Teardrop 6">
            <a:extLst>
              <a:ext uri="{FF2B5EF4-FFF2-40B4-BE49-F238E27FC236}">
                <a16:creationId xmlns:a16="http://schemas.microsoft.com/office/drawing/2014/main" id="{39975257-9C5D-45F5-99BD-A8D73A87A4EA}"/>
              </a:ext>
            </a:extLst>
          </p:cNvPr>
          <p:cNvSpPr>
            <a:spLocks noChangeAspect="1"/>
          </p:cNvSpPr>
          <p:nvPr/>
        </p:nvSpPr>
        <p:spPr>
          <a:xfrm rot="8186272">
            <a:off x="7665821" y="410864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Teardrop 6">
            <a:extLst>
              <a:ext uri="{FF2B5EF4-FFF2-40B4-BE49-F238E27FC236}">
                <a16:creationId xmlns:a16="http://schemas.microsoft.com/office/drawing/2014/main" id="{E1DB8FDB-F70E-4A11-A86C-90F455FCCA9A}"/>
              </a:ext>
            </a:extLst>
          </p:cNvPr>
          <p:cNvSpPr>
            <a:spLocks noChangeAspect="1"/>
          </p:cNvSpPr>
          <p:nvPr/>
        </p:nvSpPr>
        <p:spPr>
          <a:xfrm rot="8186272">
            <a:off x="7772877" y="407210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Teardrop 6">
            <a:extLst>
              <a:ext uri="{FF2B5EF4-FFF2-40B4-BE49-F238E27FC236}">
                <a16:creationId xmlns:a16="http://schemas.microsoft.com/office/drawing/2014/main" id="{BB2453FB-F0ED-49AB-B255-AE5415BE71BC}"/>
              </a:ext>
            </a:extLst>
          </p:cNvPr>
          <p:cNvSpPr>
            <a:spLocks noChangeAspect="1"/>
          </p:cNvSpPr>
          <p:nvPr/>
        </p:nvSpPr>
        <p:spPr>
          <a:xfrm rot="8186272">
            <a:off x="7509443" y="401966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Teardrop 6">
            <a:extLst>
              <a:ext uri="{FF2B5EF4-FFF2-40B4-BE49-F238E27FC236}">
                <a16:creationId xmlns:a16="http://schemas.microsoft.com/office/drawing/2014/main" id="{85858DBB-94AF-4B1B-B8DA-9B35FA322E5D}"/>
              </a:ext>
            </a:extLst>
          </p:cNvPr>
          <p:cNvSpPr>
            <a:spLocks noChangeAspect="1"/>
          </p:cNvSpPr>
          <p:nvPr/>
        </p:nvSpPr>
        <p:spPr>
          <a:xfrm rot="8186272">
            <a:off x="7661843" y="417206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Teardrop 6">
            <a:extLst>
              <a:ext uri="{FF2B5EF4-FFF2-40B4-BE49-F238E27FC236}">
                <a16:creationId xmlns:a16="http://schemas.microsoft.com/office/drawing/2014/main" id="{91B313C4-1224-4AE0-A8D6-FB0C74FB09CB}"/>
              </a:ext>
            </a:extLst>
          </p:cNvPr>
          <p:cNvSpPr>
            <a:spLocks noChangeAspect="1"/>
          </p:cNvSpPr>
          <p:nvPr/>
        </p:nvSpPr>
        <p:spPr>
          <a:xfrm rot="8186272">
            <a:off x="7330205" y="404411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Teardrop 6">
            <a:extLst>
              <a:ext uri="{FF2B5EF4-FFF2-40B4-BE49-F238E27FC236}">
                <a16:creationId xmlns:a16="http://schemas.microsoft.com/office/drawing/2014/main" id="{1E12C086-D9EF-4FC8-9357-D62ABFE99F52}"/>
              </a:ext>
            </a:extLst>
          </p:cNvPr>
          <p:cNvSpPr>
            <a:spLocks noChangeAspect="1"/>
          </p:cNvSpPr>
          <p:nvPr/>
        </p:nvSpPr>
        <p:spPr>
          <a:xfrm rot="8186272">
            <a:off x="7482605" y="419651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Teardrop 6">
            <a:extLst>
              <a:ext uri="{FF2B5EF4-FFF2-40B4-BE49-F238E27FC236}">
                <a16:creationId xmlns:a16="http://schemas.microsoft.com/office/drawing/2014/main" id="{0E9E811A-E5E9-4DEE-9471-2C9B8ACF9951}"/>
              </a:ext>
            </a:extLst>
          </p:cNvPr>
          <p:cNvSpPr>
            <a:spLocks noChangeAspect="1"/>
          </p:cNvSpPr>
          <p:nvPr/>
        </p:nvSpPr>
        <p:spPr>
          <a:xfrm rot="8186272">
            <a:off x="7117835" y="393751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Teardrop 6">
            <a:extLst>
              <a:ext uri="{FF2B5EF4-FFF2-40B4-BE49-F238E27FC236}">
                <a16:creationId xmlns:a16="http://schemas.microsoft.com/office/drawing/2014/main" id="{A72997BD-CA06-4222-A029-2C1B12653308}"/>
              </a:ext>
            </a:extLst>
          </p:cNvPr>
          <p:cNvSpPr>
            <a:spLocks noChangeAspect="1"/>
          </p:cNvSpPr>
          <p:nvPr/>
        </p:nvSpPr>
        <p:spPr>
          <a:xfrm rot="8186272">
            <a:off x="7270235" y="408991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Teardrop 6">
            <a:extLst>
              <a:ext uri="{FF2B5EF4-FFF2-40B4-BE49-F238E27FC236}">
                <a16:creationId xmlns:a16="http://schemas.microsoft.com/office/drawing/2014/main" id="{E569F122-99CA-47CC-8BE3-26CA6BBBFB9C}"/>
              </a:ext>
            </a:extLst>
          </p:cNvPr>
          <p:cNvSpPr>
            <a:spLocks noChangeAspect="1"/>
          </p:cNvSpPr>
          <p:nvPr/>
        </p:nvSpPr>
        <p:spPr>
          <a:xfrm rot="8186272">
            <a:off x="7239240" y="404750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Teardrop 6">
            <a:extLst>
              <a:ext uri="{FF2B5EF4-FFF2-40B4-BE49-F238E27FC236}">
                <a16:creationId xmlns:a16="http://schemas.microsoft.com/office/drawing/2014/main" id="{12E10D82-10C9-4E2E-9307-85453997777F}"/>
              </a:ext>
            </a:extLst>
          </p:cNvPr>
          <p:cNvSpPr>
            <a:spLocks noChangeAspect="1"/>
          </p:cNvSpPr>
          <p:nvPr/>
        </p:nvSpPr>
        <p:spPr>
          <a:xfrm rot="8186272">
            <a:off x="7558173" y="410927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Teardrop 6">
            <a:extLst>
              <a:ext uri="{FF2B5EF4-FFF2-40B4-BE49-F238E27FC236}">
                <a16:creationId xmlns:a16="http://schemas.microsoft.com/office/drawing/2014/main" id="{66FB8A36-2C89-4C4D-AA86-1FD101A2F1A2}"/>
              </a:ext>
            </a:extLst>
          </p:cNvPr>
          <p:cNvSpPr>
            <a:spLocks noChangeAspect="1"/>
          </p:cNvSpPr>
          <p:nvPr/>
        </p:nvSpPr>
        <p:spPr>
          <a:xfrm rot="8186272">
            <a:off x="7710573" y="426167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Teardrop 6">
            <a:extLst>
              <a:ext uri="{FF2B5EF4-FFF2-40B4-BE49-F238E27FC236}">
                <a16:creationId xmlns:a16="http://schemas.microsoft.com/office/drawing/2014/main" id="{C9CE5060-004C-45EA-A0EC-6A7646A5B609}"/>
              </a:ext>
            </a:extLst>
          </p:cNvPr>
          <p:cNvSpPr>
            <a:spLocks noChangeAspect="1"/>
          </p:cNvSpPr>
          <p:nvPr/>
        </p:nvSpPr>
        <p:spPr>
          <a:xfrm rot="8186272">
            <a:off x="7816239" y="383815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Teardrop 6">
            <a:extLst>
              <a:ext uri="{FF2B5EF4-FFF2-40B4-BE49-F238E27FC236}">
                <a16:creationId xmlns:a16="http://schemas.microsoft.com/office/drawing/2014/main" id="{CA00B5DA-3EE6-4799-B969-B8958FE31364}"/>
              </a:ext>
            </a:extLst>
          </p:cNvPr>
          <p:cNvSpPr>
            <a:spLocks noChangeAspect="1"/>
          </p:cNvSpPr>
          <p:nvPr/>
        </p:nvSpPr>
        <p:spPr>
          <a:xfrm rot="8186272">
            <a:off x="7946489" y="386989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Teardrop 6">
            <a:extLst>
              <a:ext uri="{FF2B5EF4-FFF2-40B4-BE49-F238E27FC236}">
                <a16:creationId xmlns:a16="http://schemas.microsoft.com/office/drawing/2014/main" id="{095C7322-D39B-4540-A9A8-7694840AF8A0}"/>
              </a:ext>
            </a:extLst>
          </p:cNvPr>
          <p:cNvSpPr>
            <a:spLocks noChangeAspect="1"/>
          </p:cNvSpPr>
          <p:nvPr/>
        </p:nvSpPr>
        <p:spPr>
          <a:xfrm rot="8186272">
            <a:off x="8098889" y="402229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Teardrop 6">
            <a:extLst>
              <a:ext uri="{FF2B5EF4-FFF2-40B4-BE49-F238E27FC236}">
                <a16:creationId xmlns:a16="http://schemas.microsoft.com/office/drawing/2014/main" id="{30A69442-D8B3-4DED-B5EF-23F99146154A}"/>
              </a:ext>
            </a:extLst>
          </p:cNvPr>
          <p:cNvSpPr>
            <a:spLocks noChangeAspect="1"/>
          </p:cNvSpPr>
          <p:nvPr/>
        </p:nvSpPr>
        <p:spPr>
          <a:xfrm rot="8186272">
            <a:off x="8092614" y="378053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Teardrop 6">
            <a:extLst>
              <a:ext uri="{FF2B5EF4-FFF2-40B4-BE49-F238E27FC236}">
                <a16:creationId xmlns:a16="http://schemas.microsoft.com/office/drawing/2014/main" id="{38E28F2C-DD19-43F3-A052-902AE795D480}"/>
              </a:ext>
            </a:extLst>
          </p:cNvPr>
          <p:cNvSpPr>
            <a:spLocks noChangeAspect="1"/>
          </p:cNvSpPr>
          <p:nvPr/>
        </p:nvSpPr>
        <p:spPr>
          <a:xfrm rot="8186272">
            <a:off x="8040488" y="387954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Teardrop 6">
            <a:extLst>
              <a:ext uri="{FF2B5EF4-FFF2-40B4-BE49-F238E27FC236}">
                <a16:creationId xmlns:a16="http://schemas.microsoft.com/office/drawing/2014/main" id="{246D01AD-EDBC-4D24-98A4-0503016D7692}"/>
              </a:ext>
            </a:extLst>
          </p:cNvPr>
          <p:cNvSpPr>
            <a:spLocks noChangeAspect="1"/>
          </p:cNvSpPr>
          <p:nvPr/>
        </p:nvSpPr>
        <p:spPr>
          <a:xfrm rot="8186272">
            <a:off x="8192888" y="403194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Teardrop 6">
            <a:extLst>
              <a:ext uri="{FF2B5EF4-FFF2-40B4-BE49-F238E27FC236}">
                <a16:creationId xmlns:a16="http://schemas.microsoft.com/office/drawing/2014/main" id="{87B3CDE1-1AB6-4980-B7BB-D9FED646AD27}"/>
              </a:ext>
            </a:extLst>
          </p:cNvPr>
          <p:cNvSpPr>
            <a:spLocks noChangeAspect="1"/>
          </p:cNvSpPr>
          <p:nvPr/>
        </p:nvSpPr>
        <p:spPr>
          <a:xfrm rot="8186272">
            <a:off x="7997099" y="407784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Teardrop 6">
            <a:extLst>
              <a:ext uri="{FF2B5EF4-FFF2-40B4-BE49-F238E27FC236}">
                <a16:creationId xmlns:a16="http://schemas.microsoft.com/office/drawing/2014/main" id="{A5AF2E1F-0014-425E-AB0F-B14DFB58309E}"/>
              </a:ext>
            </a:extLst>
          </p:cNvPr>
          <p:cNvSpPr>
            <a:spLocks noChangeAspect="1"/>
          </p:cNvSpPr>
          <p:nvPr/>
        </p:nvSpPr>
        <p:spPr>
          <a:xfrm rot="8186272">
            <a:off x="7809788" y="397334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Teardrop 6">
            <a:extLst>
              <a:ext uri="{FF2B5EF4-FFF2-40B4-BE49-F238E27FC236}">
                <a16:creationId xmlns:a16="http://schemas.microsoft.com/office/drawing/2014/main" id="{DD444449-D62B-4C00-90C9-8B76E7CA7E64}"/>
              </a:ext>
            </a:extLst>
          </p:cNvPr>
          <p:cNvSpPr>
            <a:spLocks noChangeAspect="1"/>
          </p:cNvSpPr>
          <p:nvPr/>
        </p:nvSpPr>
        <p:spPr>
          <a:xfrm rot="8186272">
            <a:off x="7962188" y="412574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Teardrop 6">
            <a:extLst>
              <a:ext uri="{FF2B5EF4-FFF2-40B4-BE49-F238E27FC236}">
                <a16:creationId xmlns:a16="http://schemas.microsoft.com/office/drawing/2014/main" id="{91F3D4D2-6D54-4913-8B1B-212BA04655BB}"/>
              </a:ext>
            </a:extLst>
          </p:cNvPr>
          <p:cNvSpPr>
            <a:spLocks noChangeAspect="1"/>
          </p:cNvSpPr>
          <p:nvPr/>
        </p:nvSpPr>
        <p:spPr>
          <a:xfrm rot="8186272">
            <a:off x="7106278" y="405800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Teardrop 6">
            <a:extLst>
              <a:ext uri="{FF2B5EF4-FFF2-40B4-BE49-F238E27FC236}">
                <a16:creationId xmlns:a16="http://schemas.microsoft.com/office/drawing/2014/main" id="{36D52441-CAA1-42CD-A2D8-D97948D3826E}"/>
              </a:ext>
            </a:extLst>
          </p:cNvPr>
          <p:cNvSpPr>
            <a:spLocks noChangeAspect="1"/>
          </p:cNvSpPr>
          <p:nvPr/>
        </p:nvSpPr>
        <p:spPr>
          <a:xfrm rot="8186272">
            <a:off x="7183479" y="413541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Teardrop 6">
            <a:extLst>
              <a:ext uri="{FF2B5EF4-FFF2-40B4-BE49-F238E27FC236}">
                <a16:creationId xmlns:a16="http://schemas.microsoft.com/office/drawing/2014/main" id="{0ED375E1-0374-444A-AD1A-8B1BFCE0A11A}"/>
              </a:ext>
            </a:extLst>
          </p:cNvPr>
          <p:cNvSpPr>
            <a:spLocks noChangeAspect="1"/>
          </p:cNvSpPr>
          <p:nvPr/>
        </p:nvSpPr>
        <p:spPr>
          <a:xfrm rot="8186272">
            <a:off x="7335879" y="428781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Teardrop 6">
            <a:extLst>
              <a:ext uri="{FF2B5EF4-FFF2-40B4-BE49-F238E27FC236}">
                <a16:creationId xmlns:a16="http://schemas.microsoft.com/office/drawing/2014/main" id="{DBA8BED1-94EA-4F00-B2B3-975EF9A37A4A}"/>
              </a:ext>
            </a:extLst>
          </p:cNvPr>
          <p:cNvSpPr>
            <a:spLocks noChangeAspect="1"/>
          </p:cNvSpPr>
          <p:nvPr/>
        </p:nvSpPr>
        <p:spPr>
          <a:xfrm rot="8186272">
            <a:off x="7350842" y="418064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Teardrop 6">
            <a:extLst>
              <a:ext uri="{FF2B5EF4-FFF2-40B4-BE49-F238E27FC236}">
                <a16:creationId xmlns:a16="http://schemas.microsoft.com/office/drawing/2014/main" id="{A9FBB3CB-BA67-4351-8767-DACFA1866509}"/>
              </a:ext>
            </a:extLst>
          </p:cNvPr>
          <p:cNvSpPr>
            <a:spLocks noChangeAspect="1"/>
          </p:cNvSpPr>
          <p:nvPr/>
        </p:nvSpPr>
        <p:spPr>
          <a:xfrm rot="8186272">
            <a:off x="7048782" y="418267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Teardrop 6">
            <a:extLst>
              <a:ext uri="{FF2B5EF4-FFF2-40B4-BE49-F238E27FC236}">
                <a16:creationId xmlns:a16="http://schemas.microsoft.com/office/drawing/2014/main" id="{4DA24B74-0E1C-4027-9B38-B46D48451E81}"/>
              </a:ext>
            </a:extLst>
          </p:cNvPr>
          <p:cNvSpPr>
            <a:spLocks noChangeAspect="1"/>
          </p:cNvSpPr>
          <p:nvPr/>
        </p:nvSpPr>
        <p:spPr>
          <a:xfrm rot="8186272">
            <a:off x="7201182" y="433507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Teardrop 6">
            <a:extLst>
              <a:ext uri="{FF2B5EF4-FFF2-40B4-BE49-F238E27FC236}">
                <a16:creationId xmlns:a16="http://schemas.microsoft.com/office/drawing/2014/main" id="{A16AE4BD-AE4B-4B68-90CB-A0E1CEE3BCE4}"/>
              </a:ext>
            </a:extLst>
          </p:cNvPr>
          <p:cNvSpPr>
            <a:spLocks noChangeAspect="1"/>
          </p:cNvSpPr>
          <p:nvPr/>
        </p:nvSpPr>
        <p:spPr>
          <a:xfrm rot="8186272">
            <a:off x="6936073" y="437393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Teardrop 6">
            <a:extLst>
              <a:ext uri="{FF2B5EF4-FFF2-40B4-BE49-F238E27FC236}">
                <a16:creationId xmlns:a16="http://schemas.microsoft.com/office/drawing/2014/main" id="{6FDAE0FB-5F3A-4E52-9670-828B644EB8DF}"/>
              </a:ext>
            </a:extLst>
          </p:cNvPr>
          <p:cNvSpPr>
            <a:spLocks noChangeAspect="1"/>
          </p:cNvSpPr>
          <p:nvPr/>
        </p:nvSpPr>
        <p:spPr>
          <a:xfrm rot="8186272">
            <a:off x="6817353" y="429790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Teardrop 6">
            <a:extLst>
              <a:ext uri="{FF2B5EF4-FFF2-40B4-BE49-F238E27FC236}">
                <a16:creationId xmlns:a16="http://schemas.microsoft.com/office/drawing/2014/main" id="{0A4E1F69-BE2B-4434-BFD4-89B360CB8798}"/>
              </a:ext>
            </a:extLst>
          </p:cNvPr>
          <p:cNvSpPr>
            <a:spLocks noChangeAspect="1"/>
          </p:cNvSpPr>
          <p:nvPr/>
        </p:nvSpPr>
        <p:spPr>
          <a:xfrm rot="8186272">
            <a:off x="6925129" y="423239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ardrop 6">
            <a:extLst>
              <a:ext uri="{FF2B5EF4-FFF2-40B4-BE49-F238E27FC236}">
                <a16:creationId xmlns:a16="http://schemas.microsoft.com/office/drawing/2014/main" id="{66DDFB5E-4E0A-4EE3-9939-3E67E6852860}"/>
              </a:ext>
            </a:extLst>
          </p:cNvPr>
          <p:cNvSpPr>
            <a:spLocks noChangeAspect="1"/>
          </p:cNvSpPr>
          <p:nvPr/>
        </p:nvSpPr>
        <p:spPr>
          <a:xfrm rot="8186272">
            <a:off x="6827539" y="419564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Teardrop 6">
            <a:extLst>
              <a:ext uri="{FF2B5EF4-FFF2-40B4-BE49-F238E27FC236}">
                <a16:creationId xmlns:a16="http://schemas.microsoft.com/office/drawing/2014/main" id="{2C7A39E8-7031-43C4-B6A8-D67D4DA04D2E}"/>
              </a:ext>
            </a:extLst>
          </p:cNvPr>
          <p:cNvSpPr>
            <a:spLocks noChangeAspect="1"/>
          </p:cNvSpPr>
          <p:nvPr/>
        </p:nvSpPr>
        <p:spPr>
          <a:xfrm rot="8186272">
            <a:off x="6714883" y="426446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Teardrop 6">
            <a:extLst>
              <a:ext uri="{FF2B5EF4-FFF2-40B4-BE49-F238E27FC236}">
                <a16:creationId xmlns:a16="http://schemas.microsoft.com/office/drawing/2014/main" id="{136C6BDA-53A0-4635-843E-0B294CD08C5A}"/>
              </a:ext>
            </a:extLst>
          </p:cNvPr>
          <p:cNvSpPr>
            <a:spLocks noChangeAspect="1"/>
          </p:cNvSpPr>
          <p:nvPr/>
        </p:nvSpPr>
        <p:spPr>
          <a:xfrm rot="8186272">
            <a:off x="6867283" y="441686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Teardrop 6">
            <a:extLst>
              <a:ext uri="{FF2B5EF4-FFF2-40B4-BE49-F238E27FC236}">
                <a16:creationId xmlns:a16="http://schemas.microsoft.com/office/drawing/2014/main" id="{EC2B4507-E156-4D1C-AB25-2EBEF0FDBA09}"/>
              </a:ext>
            </a:extLst>
          </p:cNvPr>
          <p:cNvSpPr>
            <a:spLocks noChangeAspect="1"/>
          </p:cNvSpPr>
          <p:nvPr/>
        </p:nvSpPr>
        <p:spPr>
          <a:xfrm rot="8186272">
            <a:off x="6618139" y="419563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Teardrop 6">
            <a:extLst>
              <a:ext uri="{FF2B5EF4-FFF2-40B4-BE49-F238E27FC236}">
                <a16:creationId xmlns:a16="http://schemas.microsoft.com/office/drawing/2014/main" id="{067DDA50-0CDA-4B8A-88C1-9F25F57F7525}"/>
              </a:ext>
            </a:extLst>
          </p:cNvPr>
          <p:cNvSpPr>
            <a:spLocks noChangeAspect="1"/>
          </p:cNvSpPr>
          <p:nvPr/>
        </p:nvSpPr>
        <p:spPr>
          <a:xfrm rot="8186272">
            <a:off x="6392904" y="407784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Teardrop 6">
            <a:extLst>
              <a:ext uri="{FF2B5EF4-FFF2-40B4-BE49-F238E27FC236}">
                <a16:creationId xmlns:a16="http://schemas.microsoft.com/office/drawing/2014/main" id="{EE5A39A2-1E78-426C-A4C5-5E6CD3E5FF50}"/>
              </a:ext>
            </a:extLst>
          </p:cNvPr>
          <p:cNvSpPr>
            <a:spLocks noChangeAspect="1"/>
          </p:cNvSpPr>
          <p:nvPr/>
        </p:nvSpPr>
        <p:spPr>
          <a:xfrm rot="8186272">
            <a:off x="6545304" y="423024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Teardrop 6">
            <a:extLst>
              <a:ext uri="{FF2B5EF4-FFF2-40B4-BE49-F238E27FC236}">
                <a16:creationId xmlns:a16="http://schemas.microsoft.com/office/drawing/2014/main" id="{F547D6D6-1E24-49C0-9E40-8002B8888857}"/>
              </a:ext>
            </a:extLst>
          </p:cNvPr>
          <p:cNvSpPr>
            <a:spLocks noChangeAspect="1"/>
          </p:cNvSpPr>
          <p:nvPr/>
        </p:nvSpPr>
        <p:spPr>
          <a:xfrm rot="8186272">
            <a:off x="6642771" y="397334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Teardrop 6">
            <a:extLst>
              <a:ext uri="{FF2B5EF4-FFF2-40B4-BE49-F238E27FC236}">
                <a16:creationId xmlns:a16="http://schemas.microsoft.com/office/drawing/2014/main" id="{0F473AFA-7054-46BC-B89B-F68F3928176D}"/>
              </a:ext>
            </a:extLst>
          </p:cNvPr>
          <p:cNvSpPr>
            <a:spLocks noChangeAspect="1"/>
          </p:cNvSpPr>
          <p:nvPr/>
        </p:nvSpPr>
        <p:spPr>
          <a:xfrm rot="8186272">
            <a:off x="6795536" y="395127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Teardrop 6">
            <a:extLst>
              <a:ext uri="{FF2B5EF4-FFF2-40B4-BE49-F238E27FC236}">
                <a16:creationId xmlns:a16="http://schemas.microsoft.com/office/drawing/2014/main" id="{C4553F9C-5F24-4785-AD79-3AB727E6F31B}"/>
              </a:ext>
            </a:extLst>
          </p:cNvPr>
          <p:cNvSpPr>
            <a:spLocks noChangeAspect="1"/>
          </p:cNvSpPr>
          <p:nvPr/>
        </p:nvSpPr>
        <p:spPr>
          <a:xfrm rot="8186272">
            <a:off x="6560989" y="336143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Teardrop 6">
            <a:extLst>
              <a:ext uri="{FF2B5EF4-FFF2-40B4-BE49-F238E27FC236}">
                <a16:creationId xmlns:a16="http://schemas.microsoft.com/office/drawing/2014/main" id="{E770027B-6133-4E80-9B9B-9486708DB000}"/>
              </a:ext>
            </a:extLst>
          </p:cNvPr>
          <p:cNvSpPr>
            <a:spLocks noChangeAspect="1"/>
          </p:cNvSpPr>
          <p:nvPr/>
        </p:nvSpPr>
        <p:spPr>
          <a:xfrm rot="8186272">
            <a:off x="6947571" y="427814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Teardrop 6">
            <a:extLst>
              <a:ext uri="{FF2B5EF4-FFF2-40B4-BE49-F238E27FC236}">
                <a16:creationId xmlns:a16="http://schemas.microsoft.com/office/drawing/2014/main" id="{42D7F842-3CD2-4641-9AFB-543CF77C5337}"/>
              </a:ext>
            </a:extLst>
          </p:cNvPr>
          <p:cNvSpPr>
            <a:spLocks noChangeAspect="1"/>
          </p:cNvSpPr>
          <p:nvPr/>
        </p:nvSpPr>
        <p:spPr>
          <a:xfrm rot="8186272">
            <a:off x="6417912" y="361326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Teardrop 6">
            <a:extLst>
              <a:ext uri="{FF2B5EF4-FFF2-40B4-BE49-F238E27FC236}">
                <a16:creationId xmlns:a16="http://schemas.microsoft.com/office/drawing/2014/main" id="{BF1E03D1-8331-4253-A25C-864AAF5A3297}"/>
              </a:ext>
            </a:extLst>
          </p:cNvPr>
          <p:cNvSpPr>
            <a:spLocks noChangeAspect="1"/>
          </p:cNvSpPr>
          <p:nvPr/>
        </p:nvSpPr>
        <p:spPr>
          <a:xfrm rot="8186272">
            <a:off x="6554689" y="365208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Teardrop 6">
            <a:extLst>
              <a:ext uri="{FF2B5EF4-FFF2-40B4-BE49-F238E27FC236}">
                <a16:creationId xmlns:a16="http://schemas.microsoft.com/office/drawing/2014/main" id="{ADB7E17E-31F0-4C52-A818-A8363790DB2C}"/>
              </a:ext>
            </a:extLst>
          </p:cNvPr>
          <p:cNvSpPr>
            <a:spLocks noChangeAspect="1"/>
          </p:cNvSpPr>
          <p:nvPr/>
        </p:nvSpPr>
        <p:spPr>
          <a:xfrm rot="8186272">
            <a:off x="6624142" y="350284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Teardrop 6">
            <a:extLst>
              <a:ext uri="{FF2B5EF4-FFF2-40B4-BE49-F238E27FC236}">
                <a16:creationId xmlns:a16="http://schemas.microsoft.com/office/drawing/2014/main" id="{7CB17B21-E789-4E11-B27C-8F0013EE0EAA}"/>
              </a:ext>
            </a:extLst>
          </p:cNvPr>
          <p:cNvSpPr>
            <a:spLocks noChangeAspect="1"/>
          </p:cNvSpPr>
          <p:nvPr/>
        </p:nvSpPr>
        <p:spPr>
          <a:xfrm rot="8186272">
            <a:off x="6776542" y="365524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Teardrop 6">
            <a:extLst>
              <a:ext uri="{FF2B5EF4-FFF2-40B4-BE49-F238E27FC236}">
                <a16:creationId xmlns:a16="http://schemas.microsoft.com/office/drawing/2014/main" id="{09BA17A0-4799-43FE-AAB0-94BC89BA0E0F}"/>
              </a:ext>
            </a:extLst>
          </p:cNvPr>
          <p:cNvSpPr>
            <a:spLocks noChangeAspect="1"/>
          </p:cNvSpPr>
          <p:nvPr/>
        </p:nvSpPr>
        <p:spPr>
          <a:xfrm rot="8186272">
            <a:off x="6693391" y="363277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Teardrop 6">
            <a:extLst>
              <a:ext uri="{FF2B5EF4-FFF2-40B4-BE49-F238E27FC236}">
                <a16:creationId xmlns:a16="http://schemas.microsoft.com/office/drawing/2014/main" id="{9DF5C0C4-69EE-4D99-8FC4-D69C20F45C83}"/>
              </a:ext>
            </a:extLst>
          </p:cNvPr>
          <p:cNvSpPr>
            <a:spLocks noChangeAspect="1"/>
          </p:cNvSpPr>
          <p:nvPr/>
        </p:nvSpPr>
        <p:spPr>
          <a:xfrm rot="8186272">
            <a:off x="6921868" y="363478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Teardrop 6">
            <a:extLst>
              <a:ext uri="{FF2B5EF4-FFF2-40B4-BE49-F238E27FC236}">
                <a16:creationId xmlns:a16="http://schemas.microsoft.com/office/drawing/2014/main" id="{B9108FCD-841E-4CB3-8D0A-F45524DB2A9D}"/>
              </a:ext>
            </a:extLst>
          </p:cNvPr>
          <p:cNvSpPr>
            <a:spLocks noChangeAspect="1"/>
          </p:cNvSpPr>
          <p:nvPr/>
        </p:nvSpPr>
        <p:spPr>
          <a:xfrm rot="8186272">
            <a:off x="7074268" y="378718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Teardrop 6">
            <a:extLst>
              <a:ext uri="{FF2B5EF4-FFF2-40B4-BE49-F238E27FC236}">
                <a16:creationId xmlns:a16="http://schemas.microsoft.com/office/drawing/2014/main" id="{0DE058D5-A281-4754-A2BA-39911DF59733}"/>
              </a:ext>
            </a:extLst>
          </p:cNvPr>
          <p:cNvSpPr>
            <a:spLocks noChangeAspect="1"/>
          </p:cNvSpPr>
          <p:nvPr/>
        </p:nvSpPr>
        <p:spPr>
          <a:xfrm rot="8186272">
            <a:off x="6908166" y="380980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Teardrop 6">
            <a:extLst>
              <a:ext uri="{FF2B5EF4-FFF2-40B4-BE49-F238E27FC236}">
                <a16:creationId xmlns:a16="http://schemas.microsoft.com/office/drawing/2014/main" id="{2587F7E4-2E94-43D5-9E62-0255192E1501}"/>
              </a:ext>
            </a:extLst>
          </p:cNvPr>
          <p:cNvSpPr>
            <a:spLocks noChangeAspect="1"/>
          </p:cNvSpPr>
          <p:nvPr/>
        </p:nvSpPr>
        <p:spPr>
          <a:xfrm rot="8186272">
            <a:off x="6947570" y="394653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Teardrop 6">
            <a:extLst>
              <a:ext uri="{FF2B5EF4-FFF2-40B4-BE49-F238E27FC236}">
                <a16:creationId xmlns:a16="http://schemas.microsoft.com/office/drawing/2014/main" id="{A4AFF210-409F-4E43-86DA-5DB628719EC5}"/>
              </a:ext>
            </a:extLst>
          </p:cNvPr>
          <p:cNvSpPr>
            <a:spLocks noChangeAspect="1"/>
          </p:cNvSpPr>
          <p:nvPr/>
        </p:nvSpPr>
        <p:spPr>
          <a:xfrm rot="8186272">
            <a:off x="6420299" y="325266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Teardrop 6">
            <a:extLst>
              <a:ext uri="{FF2B5EF4-FFF2-40B4-BE49-F238E27FC236}">
                <a16:creationId xmlns:a16="http://schemas.microsoft.com/office/drawing/2014/main" id="{03922E90-B040-4131-A514-9EA7AAF71543}"/>
              </a:ext>
            </a:extLst>
          </p:cNvPr>
          <p:cNvSpPr>
            <a:spLocks noChangeAspect="1"/>
          </p:cNvSpPr>
          <p:nvPr/>
        </p:nvSpPr>
        <p:spPr>
          <a:xfrm rot="8186272">
            <a:off x="6713389" y="351383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Teardrop 6">
            <a:extLst>
              <a:ext uri="{FF2B5EF4-FFF2-40B4-BE49-F238E27FC236}">
                <a16:creationId xmlns:a16="http://schemas.microsoft.com/office/drawing/2014/main" id="{EB5D2643-31FF-4A66-B96F-5D7791B165A3}"/>
              </a:ext>
            </a:extLst>
          </p:cNvPr>
          <p:cNvSpPr>
            <a:spLocks noChangeAspect="1"/>
          </p:cNvSpPr>
          <p:nvPr/>
        </p:nvSpPr>
        <p:spPr>
          <a:xfrm rot="8186272">
            <a:off x="6713377" y="333319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Teardrop 6">
            <a:extLst>
              <a:ext uri="{FF2B5EF4-FFF2-40B4-BE49-F238E27FC236}">
                <a16:creationId xmlns:a16="http://schemas.microsoft.com/office/drawing/2014/main" id="{DAE05FFD-E20A-460C-A826-4A649C2D9F50}"/>
              </a:ext>
            </a:extLst>
          </p:cNvPr>
          <p:cNvSpPr>
            <a:spLocks noChangeAspect="1"/>
          </p:cNvSpPr>
          <p:nvPr/>
        </p:nvSpPr>
        <p:spPr>
          <a:xfrm rot="8186272">
            <a:off x="6835502" y="343182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Teardrop 6">
            <a:extLst>
              <a:ext uri="{FF2B5EF4-FFF2-40B4-BE49-F238E27FC236}">
                <a16:creationId xmlns:a16="http://schemas.microsoft.com/office/drawing/2014/main" id="{26048D3D-42A5-4DF6-BC71-60320696160B}"/>
              </a:ext>
            </a:extLst>
          </p:cNvPr>
          <p:cNvSpPr>
            <a:spLocks noChangeAspect="1"/>
          </p:cNvSpPr>
          <p:nvPr/>
        </p:nvSpPr>
        <p:spPr>
          <a:xfrm rot="8186272">
            <a:off x="6912500" y="335002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Teardrop 6">
            <a:extLst>
              <a:ext uri="{FF2B5EF4-FFF2-40B4-BE49-F238E27FC236}">
                <a16:creationId xmlns:a16="http://schemas.microsoft.com/office/drawing/2014/main" id="{EF4CCC16-2F6B-4782-90CC-E1ABDB9A258F}"/>
              </a:ext>
            </a:extLst>
          </p:cNvPr>
          <p:cNvSpPr>
            <a:spLocks noChangeAspect="1"/>
          </p:cNvSpPr>
          <p:nvPr/>
        </p:nvSpPr>
        <p:spPr>
          <a:xfrm rot="8186272">
            <a:off x="6688458" y="310684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Teardrop 6">
            <a:extLst>
              <a:ext uri="{FF2B5EF4-FFF2-40B4-BE49-F238E27FC236}">
                <a16:creationId xmlns:a16="http://schemas.microsoft.com/office/drawing/2014/main" id="{279F2A15-8683-4ED1-BC93-80791B88431B}"/>
              </a:ext>
            </a:extLst>
          </p:cNvPr>
          <p:cNvSpPr>
            <a:spLocks noChangeAspect="1"/>
          </p:cNvSpPr>
          <p:nvPr/>
        </p:nvSpPr>
        <p:spPr>
          <a:xfrm rot="8186272">
            <a:off x="6987902" y="358422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Teardrop 6">
            <a:extLst>
              <a:ext uri="{FF2B5EF4-FFF2-40B4-BE49-F238E27FC236}">
                <a16:creationId xmlns:a16="http://schemas.microsoft.com/office/drawing/2014/main" id="{A03CAFC3-C513-4B2E-A32C-18D10600DE73}"/>
              </a:ext>
            </a:extLst>
          </p:cNvPr>
          <p:cNvSpPr>
            <a:spLocks noChangeAspect="1"/>
          </p:cNvSpPr>
          <p:nvPr/>
        </p:nvSpPr>
        <p:spPr>
          <a:xfrm rot="8186272">
            <a:off x="6534913" y="310097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Teardrop 6">
            <a:extLst>
              <a:ext uri="{FF2B5EF4-FFF2-40B4-BE49-F238E27FC236}">
                <a16:creationId xmlns:a16="http://schemas.microsoft.com/office/drawing/2014/main" id="{ABF7F8F6-B846-4FB9-82D3-EA97BB741017}"/>
              </a:ext>
            </a:extLst>
          </p:cNvPr>
          <p:cNvSpPr>
            <a:spLocks noChangeAspect="1"/>
          </p:cNvSpPr>
          <p:nvPr/>
        </p:nvSpPr>
        <p:spPr>
          <a:xfrm rot="8186272">
            <a:off x="6406612" y="310185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Teardrop 6">
            <a:extLst>
              <a:ext uri="{FF2B5EF4-FFF2-40B4-BE49-F238E27FC236}">
                <a16:creationId xmlns:a16="http://schemas.microsoft.com/office/drawing/2014/main" id="{07329C42-4BA0-425F-8818-86073800C2D8}"/>
              </a:ext>
            </a:extLst>
          </p:cNvPr>
          <p:cNvSpPr>
            <a:spLocks noChangeAspect="1"/>
          </p:cNvSpPr>
          <p:nvPr/>
        </p:nvSpPr>
        <p:spPr>
          <a:xfrm rot="8186272">
            <a:off x="6665751" y="294310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Teardrop 6">
            <a:extLst>
              <a:ext uri="{FF2B5EF4-FFF2-40B4-BE49-F238E27FC236}">
                <a16:creationId xmlns:a16="http://schemas.microsoft.com/office/drawing/2014/main" id="{D10D768A-B134-4B4E-A8E6-9A41555F9488}"/>
              </a:ext>
            </a:extLst>
          </p:cNvPr>
          <p:cNvSpPr>
            <a:spLocks noChangeAspect="1"/>
          </p:cNvSpPr>
          <p:nvPr/>
        </p:nvSpPr>
        <p:spPr>
          <a:xfrm rot="8186272">
            <a:off x="6966772" y="308868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Teardrop 6">
            <a:extLst>
              <a:ext uri="{FF2B5EF4-FFF2-40B4-BE49-F238E27FC236}">
                <a16:creationId xmlns:a16="http://schemas.microsoft.com/office/drawing/2014/main" id="{0A66EC72-9E20-4809-8170-4103930C5477}"/>
              </a:ext>
            </a:extLst>
          </p:cNvPr>
          <p:cNvSpPr>
            <a:spLocks noChangeAspect="1"/>
          </p:cNvSpPr>
          <p:nvPr/>
        </p:nvSpPr>
        <p:spPr>
          <a:xfrm rot="8186272">
            <a:off x="7119172" y="324108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Teardrop 6">
            <a:extLst>
              <a:ext uri="{FF2B5EF4-FFF2-40B4-BE49-F238E27FC236}">
                <a16:creationId xmlns:a16="http://schemas.microsoft.com/office/drawing/2014/main" id="{3D1C5D0D-3B41-4F86-9A1D-79AF353FE56A}"/>
              </a:ext>
            </a:extLst>
          </p:cNvPr>
          <p:cNvSpPr>
            <a:spLocks noChangeAspect="1"/>
          </p:cNvSpPr>
          <p:nvPr/>
        </p:nvSpPr>
        <p:spPr>
          <a:xfrm rot="8186272">
            <a:off x="6809334" y="301223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Teardrop 6">
            <a:extLst>
              <a:ext uri="{FF2B5EF4-FFF2-40B4-BE49-F238E27FC236}">
                <a16:creationId xmlns:a16="http://schemas.microsoft.com/office/drawing/2014/main" id="{14D5AEA8-AD77-48AB-B8AA-D11C80227E78}"/>
              </a:ext>
            </a:extLst>
          </p:cNvPr>
          <p:cNvSpPr>
            <a:spLocks noChangeAspect="1"/>
          </p:cNvSpPr>
          <p:nvPr/>
        </p:nvSpPr>
        <p:spPr>
          <a:xfrm rot="8186272">
            <a:off x="6961734" y="316463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Teardrop 6">
            <a:extLst>
              <a:ext uri="{FF2B5EF4-FFF2-40B4-BE49-F238E27FC236}">
                <a16:creationId xmlns:a16="http://schemas.microsoft.com/office/drawing/2014/main" id="{820C738D-2D6B-46A5-9BCB-0799779DC0E9}"/>
              </a:ext>
            </a:extLst>
          </p:cNvPr>
          <p:cNvSpPr>
            <a:spLocks noChangeAspect="1"/>
          </p:cNvSpPr>
          <p:nvPr/>
        </p:nvSpPr>
        <p:spPr>
          <a:xfrm rot="8186272">
            <a:off x="6945917" y="296790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Teardrop 6">
            <a:extLst>
              <a:ext uri="{FF2B5EF4-FFF2-40B4-BE49-F238E27FC236}">
                <a16:creationId xmlns:a16="http://schemas.microsoft.com/office/drawing/2014/main" id="{98BBCA73-24AC-4920-A629-7E4D172F98B6}"/>
              </a:ext>
            </a:extLst>
          </p:cNvPr>
          <p:cNvSpPr>
            <a:spLocks noChangeAspect="1"/>
          </p:cNvSpPr>
          <p:nvPr/>
        </p:nvSpPr>
        <p:spPr>
          <a:xfrm rot="8186272">
            <a:off x="7227380" y="313504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Teardrop 6">
            <a:extLst>
              <a:ext uri="{FF2B5EF4-FFF2-40B4-BE49-F238E27FC236}">
                <a16:creationId xmlns:a16="http://schemas.microsoft.com/office/drawing/2014/main" id="{612FA07B-0982-4DB1-AB0E-09B2140A3831}"/>
              </a:ext>
            </a:extLst>
          </p:cNvPr>
          <p:cNvSpPr>
            <a:spLocks noChangeAspect="1"/>
          </p:cNvSpPr>
          <p:nvPr/>
        </p:nvSpPr>
        <p:spPr>
          <a:xfrm rot="8186272">
            <a:off x="7379780" y="328744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Teardrop 6">
            <a:extLst>
              <a:ext uri="{FF2B5EF4-FFF2-40B4-BE49-F238E27FC236}">
                <a16:creationId xmlns:a16="http://schemas.microsoft.com/office/drawing/2014/main" id="{C954A550-60DF-4B75-A427-EC2B23DFD819}"/>
              </a:ext>
            </a:extLst>
          </p:cNvPr>
          <p:cNvSpPr>
            <a:spLocks noChangeAspect="1"/>
          </p:cNvSpPr>
          <p:nvPr/>
        </p:nvSpPr>
        <p:spPr>
          <a:xfrm rot="8186272">
            <a:off x="7273707" y="326441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Teardrop 6">
            <a:extLst>
              <a:ext uri="{FF2B5EF4-FFF2-40B4-BE49-F238E27FC236}">
                <a16:creationId xmlns:a16="http://schemas.microsoft.com/office/drawing/2014/main" id="{6A973C82-3B93-4A33-8F75-2F86431F6CC7}"/>
              </a:ext>
            </a:extLst>
          </p:cNvPr>
          <p:cNvSpPr>
            <a:spLocks noChangeAspect="1"/>
          </p:cNvSpPr>
          <p:nvPr/>
        </p:nvSpPr>
        <p:spPr>
          <a:xfrm rot="8186272">
            <a:off x="7418262" y="351471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Teardrop 6">
            <a:extLst>
              <a:ext uri="{FF2B5EF4-FFF2-40B4-BE49-F238E27FC236}">
                <a16:creationId xmlns:a16="http://schemas.microsoft.com/office/drawing/2014/main" id="{C46291C7-926D-4E26-B6F2-346DF5AD1A7E}"/>
              </a:ext>
            </a:extLst>
          </p:cNvPr>
          <p:cNvSpPr>
            <a:spLocks noChangeAspect="1"/>
          </p:cNvSpPr>
          <p:nvPr/>
        </p:nvSpPr>
        <p:spPr>
          <a:xfrm rot="8186272">
            <a:off x="7306898" y="360750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Teardrop 6">
            <a:extLst>
              <a:ext uri="{FF2B5EF4-FFF2-40B4-BE49-F238E27FC236}">
                <a16:creationId xmlns:a16="http://schemas.microsoft.com/office/drawing/2014/main" id="{9B4DD19E-62AD-483C-976C-F031C8E7974E}"/>
              </a:ext>
            </a:extLst>
          </p:cNvPr>
          <p:cNvSpPr>
            <a:spLocks noChangeAspect="1"/>
          </p:cNvSpPr>
          <p:nvPr/>
        </p:nvSpPr>
        <p:spPr>
          <a:xfrm rot="8186272">
            <a:off x="7171470" y="349437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Teardrop 6">
            <a:extLst>
              <a:ext uri="{FF2B5EF4-FFF2-40B4-BE49-F238E27FC236}">
                <a16:creationId xmlns:a16="http://schemas.microsoft.com/office/drawing/2014/main" id="{40C3AE9F-AD82-4D70-8514-441C3373A0A4}"/>
              </a:ext>
            </a:extLst>
          </p:cNvPr>
          <p:cNvSpPr>
            <a:spLocks noChangeAspect="1"/>
          </p:cNvSpPr>
          <p:nvPr/>
        </p:nvSpPr>
        <p:spPr>
          <a:xfrm rot="8186272">
            <a:off x="7029047" y="342152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Teardrop 6">
            <a:extLst>
              <a:ext uri="{FF2B5EF4-FFF2-40B4-BE49-F238E27FC236}">
                <a16:creationId xmlns:a16="http://schemas.microsoft.com/office/drawing/2014/main" id="{4414EC43-DBAC-4853-8EF4-5F12A53E9D09}"/>
              </a:ext>
            </a:extLst>
          </p:cNvPr>
          <p:cNvSpPr>
            <a:spLocks noChangeAspect="1"/>
          </p:cNvSpPr>
          <p:nvPr/>
        </p:nvSpPr>
        <p:spPr>
          <a:xfrm rot="8186272">
            <a:off x="7164240" y="360893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Teardrop 6">
            <a:extLst>
              <a:ext uri="{FF2B5EF4-FFF2-40B4-BE49-F238E27FC236}">
                <a16:creationId xmlns:a16="http://schemas.microsoft.com/office/drawing/2014/main" id="{D398941B-305E-4409-9DD2-233A60A68AB7}"/>
              </a:ext>
            </a:extLst>
          </p:cNvPr>
          <p:cNvSpPr>
            <a:spLocks noChangeAspect="1"/>
          </p:cNvSpPr>
          <p:nvPr/>
        </p:nvSpPr>
        <p:spPr>
          <a:xfrm rot="8186272">
            <a:off x="7316640" y="376133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Teardrop 6">
            <a:extLst>
              <a:ext uri="{FF2B5EF4-FFF2-40B4-BE49-F238E27FC236}">
                <a16:creationId xmlns:a16="http://schemas.microsoft.com/office/drawing/2014/main" id="{EDDBD860-A7BF-468F-877C-652DAD53EF2D}"/>
              </a:ext>
            </a:extLst>
          </p:cNvPr>
          <p:cNvSpPr>
            <a:spLocks noChangeAspect="1"/>
          </p:cNvSpPr>
          <p:nvPr/>
        </p:nvSpPr>
        <p:spPr>
          <a:xfrm rot="8186272">
            <a:off x="7619370" y="351942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Teardrop 6">
            <a:extLst>
              <a:ext uri="{FF2B5EF4-FFF2-40B4-BE49-F238E27FC236}">
                <a16:creationId xmlns:a16="http://schemas.microsoft.com/office/drawing/2014/main" id="{C79FD4B3-8F00-4BF8-B9EF-E35A97050689}"/>
              </a:ext>
            </a:extLst>
          </p:cNvPr>
          <p:cNvSpPr>
            <a:spLocks noChangeAspect="1"/>
          </p:cNvSpPr>
          <p:nvPr/>
        </p:nvSpPr>
        <p:spPr>
          <a:xfrm rot="8186272">
            <a:off x="7748908" y="349713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Teardrop 6">
            <a:extLst>
              <a:ext uri="{FF2B5EF4-FFF2-40B4-BE49-F238E27FC236}">
                <a16:creationId xmlns:a16="http://schemas.microsoft.com/office/drawing/2014/main" id="{ECD1B604-D8FB-43FF-9029-1353C04929D2}"/>
              </a:ext>
            </a:extLst>
          </p:cNvPr>
          <p:cNvSpPr>
            <a:spLocks noChangeAspect="1"/>
          </p:cNvSpPr>
          <p:nvPr/>
        </p:nvSpPr>
        <p:spPr>
          <a:xfrm rot="8186272">
            <a:off x="7901308" y="364953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Teardrop 6">
            <a:extLst>
              <a:ext uri="{FF2B5EF4-FFF2-40B4-BE49-F238E27FC236}">
                <a16:creationId xmlns:a16="http://schemas.microsoft.com/office/drawing/2014/main" id="{16092D02-5A10-442B-80EB-7568ED9C241B}"/>
              </a:ext>
            </a:extLst>
          </p:cNvPr>
          <p:cNvSpPr>
            <a:spLocks noChangeAspect="1"/>
          </p:cNvSpPr>
          <p:nvPr/>
        </p:nvSpPr>
        <p:spPr>
          <a:xfrm rot="8186272">
            <a:off x="7720060" y="379293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Teardrop 6">
            <a:extLst>
              <a:ext uri="{FF2B5EF4-FFF2-40B4-BE49-F238E27FC236}">
                <a16:creationId xmlns:a16="http://schemas.microsoft.com/office/drawing/2014/main" id="{3A8166C6-80CC-4A1C-B212-6306524D9C3B}"/>
              </a:ext>
            </a:extLst>
          </p:cNvPr>
          <p:cNvSpPr>
            <a:spLocks noChangeAspect="1"/>
          </p:cNvSpPr>
          <p:nvPr/>
        </p:nvSpPr>
        <p:spPr>
          <a:xfrm rot="8186272">
            <a:off x="7493298" y="377358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Teardrop 6">
            <a:extLst>
              <a:ext uri="{FF2B5EF4-FFF2-40B4-BE49-F238E27FC236}">
                <a16:creationId xmlns:a16="http://schemas.microsoft.com/office/drawing/2014/main" id="{4E70D4DF-5718-405E-B44B-224F8C748B64}"/>
              </a:ext>
            </a:extLst>
          </p:cNvPr>
          <p:cNvSpPr>
            <a:spLocks noChangeAspect="1"/>
          </p:cNvSpPr>
          <p:nvPr/>
        </p:nvSpPr>
        <p:spPr>
          <a:xfrm rot="8186272">
            <a:off x="8053708" y="380193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Teardrop 6">
            <a:extLst>
              <a:ext uri="{FF2B5EF4-FFF2-40B4-BE49-F238E27FC236}">
                <a16:creationId xmlns:a16="http://schemas.microsoft.com/office/drawing/2014/main" id="{7B7EF3E8-9BE0-4F13-97B2-531164DB3970}"/>
              </a:ext>
            </a:extLst>
          </p:cNvPr>
          <p:cNvSpPr>
            <a:spLocks noChangeAspect="1"/>
          </p:cNvSpPr>
          <p:nvPr/>
        </p:nvSpPr>
        <p:spPr>
          <a:xfrm rot="8186272">
            <a:off x="7835413" y="289580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Teardrop 6">
            <a:extLst>
              <a:ext uri="{FF2B5EF4-FFF2-40B4-BE49-F238E27FC236}">
                <a16:creationId xmlns:a16="http://schemas.microsoft.com/office/drawing/2014/main" id="{0054B01D-37B2-4E42-91D5-5DA2660F748E}"/>
              </a:ext>
            </a:extLst>
          </p:cNvPr>
          <p:cNvSpPr>
            <a:spLocks noChangeAspect="1"/>
          </p:cNvSpPr>
          <p:nvPr/>
        </p:nvSpPr>
        <p:spPr>
          <a:xfrm rot="8186272">
            <a:off x="7956427" y="291188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Teardrop 6">
            <a:extLst>
              <a:ext uri="{FF2B5EF4-FFF2-40B4-BE49-F238E27FC236}">
                <a16:creationId xmlns:a16="http://schemas.microsoft.com/office/drawing/2014/main" id="{4677A0AA-251F-4EDE-A860-F73E20D39587}"/>
              </a:ext>
            </a:extLst>
          </p:cNvPr>
          <p:cNvSpPr>
            <a:spLocks noChangeAspect="1"/>
          </p:cNvSpPr>
          <p:nvPr/>
        </p:nvSpPr>
        <p:spPr>
          <a:xfrm rot="8186272">
            <a:off x="8079330" y="293690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Teardrop 6">
            <a:extLst>
              <a:ext uri="{FF2B5EF4-FFF2-40B4-BE49-F238E27FC236}">
                <a16:creationId xmlns:a16="http://schemas.microsoft.com/office/drawing/2014/main" id="{525E9850-5C41-4F6C-8E7D-96AB8B05C0BE}"/>
              </a:ext>
            </a:extLst>
          </p:cNvPr>
          <p:cNvSpPr>
            <a:spLocks noChangeAspect="1"/>
          </p:cNvSpPr>
          <p:nvPr/>
        </p:nvSpPr>
        <p:spPr>
          <a:xfrm rot="8186272">
            <a:off x="8305151" y="295018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Teardrop 6">
            <a:extLst>
              <a:ext uri="{FF2B5EF4-FFF2-40B4-BE49-F238E27FC236}">
                <a16:creationId xmlns:a16="http://schemas.microsoft.com/office/drawing/2014/main" id="{77F36CEA-720F-4273-BCD4-D2B03FB8ABBC}"/>
              </a:ext>
            </a:extLst>
          </p:cNvPr>
          <p:cNvSpPr>
            <a:spLocks noChangeAspect="1"/>
          </p:cNvSpPr>
          <p:nvPr/>
        </p:nvSpPr>
        <p:spPr>
          <a:xfrm rot="8186272">
            <a:off x="7671861" y="306516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Teardrop 6">
            <a:extLst>
              <a:ext uri="{FF2B5EF4-FFF2-40B4-BE49-F238E27FC236}">
                <a16:creationId xmlns:a16="http://schemas.microsoft.com/office/drawing/2014/main" id="{ECA15449-42C2-422C-AF4C-13CD289C72B5}"/>
              </a:ext>
            </a:extLst>
          </p:cNvPr>
          <p:cNvSpPr>
            <a:spLocks noChangeAspect="1"/>
          </p:cNvSpPr>
          <p:nvPr/>
        </p:nvSpPr>
        <p:spPr>
          <a:xfrm rot="8186272">
            <a:off x="7733509" y="315704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Teardrop 6">
            <a:extLst>
              <a:ext uri="{FF2B5EF4-FFF2-40B4-BE49-F238E27FC236}">
                <a16:creationId xmlns:a16="http://schemas.microsoft.com/office/drawing/2014/main" id="{AA9EF370-6097-4A94-883F-DC0EAB2746C0}"/>
              </a:ext>
            </a:extLst>
          </p:cNvPr>
          <p:cNvSpPr>
            <a:spLocks noChangeAspect="1"/>
          </p:cNvSpPr>
          <p:nvPr/>
        </p:nvSpPr>
        <p:spPr>
          <a:xfrm rot="8186272">
            <a:off x="7855062" y="311975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Teardrop 6">
            <a:extLst>
              <a:ext uri="{FF2B5EF4-FFF2-40B4-BE49-F238E27FC236}">
                <a16:creationId xmlns:a16="http://schemas.microsoft.com/office/drawing/2014/main" id="{D947EC2F-7629-44B6-95C3-4A1B8653D501}"/>
              </a:ext>
            </a:extLst>
          </p:cNvPr>
          <p:cNvSpPr>
            <a:spLocks noChangeAspect="1"/>
          </p:cNvSpPr>
          <p:nvPr/>
        </p:nvSpPr>
        <p:spPr>
          <a:xfrm rot="8186272">
            <a:off x="7560909" y="318119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Teardrop 6">
            <a:extLst>
              <a:ext uri="{FF2B5EF4-FFF2-40B4-BE49-F238E27FC236}">
                <a16:creationId xmlns:a16="http://schemas.microsoft.com/office/drawing/2014/main" id="{87BF0874-56D7-47EF-83F7-3BD41496C3F3}"/>
              </a:ext>
            </a:extLst>
          </p:cNvPr>
          <p:cNvSpPr>
            <a:spLocks noChangeAspect="1"/>
          </p:cNvSpPr>
          <p:nvPr/>
        </p:nvSpPr>
        <p:spPr>
          <a:xfrm rot="8186272">
            <a:off x="7983189" y="315067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Teardrop 6">
            <a:extLst>
              <a:ext uri="{FF2B5EF4-FFF2-40B4-BE49-F238E27FC236}">
                <a16:creationId xmlns:a16="http://schemas.microsoft.com/office/drawing/2014/main" id="{154EDEF8-132B-4ADD-8751-7B39C620F7F2}"/>
              </a:ext>
            </a:extLst>
          </p:cNvPr>
          <p:cNvSpPr>
            <a:spLocks noChangeAspect="1"/>
          </p:cNvSpPr>
          <p:nvPr/>
        </p:nvSpPr>
        <p:spPr>
          <a:xfrm rot="8186272">
            <a:off x="8437665" y="338534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Teardrop 6">
            <a:extLst>
              <a:ext uri="{FF2B5EF4-FFF2-40B4-BE49-F238E27FC236}">
                <a16:creationId xmlns:a16="http://schemas.microsoft.com/office/drawing/2014/main" id="{63E986C8-295A-4EA4-98D8-7039B53DA6F0}"/>
              </a:ext>
            </a:extLst>
          </p:cNvPr>
          <p:cNvSpPr>
            <a:spLocks noChangeAspect="1"/>
          </p:cNvSpPr>
          <p:nvPr/>
        </p:nvSpPr>
        <p:spPr>
          <a:xfrm rot="8186272">
            <a:off x="8038309" y="346184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Teardrop 6">
            <a:extLst>
              <a:ext uri="{FF2B5EF4-FFF2-40B4-BE49-F238E27FC236}">
                <a16:creationId xmlns:a16="http://schemas.microsoft.com/office/drawing/2014/main" id="{61EC8176-E924-4BDE-88A4-003E4C844EE6}"/>
              </a:ext>
            </a:extLst>
          </p:cNvPr>
          <p:cNvSpPr>
            <a:spLocks noChangeAspect="1"/>
          </p:cNvSpPr>
          <p:nvPr/>
        </p:nvSpPr>
        <p:spPr>
          <a:xfrm rot="8186272">
            <a:off x="8212524" y="319714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Teardrop 6">
            <a:extLst>
              <a:ext uri="{FF2B5EF4-FFF2-40B4-BE49-F238E27FC236}">
                <a16:creationId xmlns:a16="http://schemas.microsoft.com/office/drawing/2014/main" id="{E0504A64-602A-4E35-99AC-F24CD8FB3FD1}"/>
              </a:ext>
            </a:extLst>
          </p:cNvPr>
          <p:cNvSpPr>
            <a:spLocks noChangeAspect="1"/>
          </p:cNvSpPr>
          <p:nvPr/>
        </p:nvSpPr>
        <p:spPr>
          <a:xfrm rot="8186272">
            <a:off x="8302451" y="341071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5" name="Teardrop 6">
            <a:extLst>
              <a:ext uri="{FF2B5EF4-FFF2-40B4-BE49-F238E27FC236}">
                <a16:creationId xmlns:a16="http://schemas.microsoft.com/office/drawing/2014/main" id="{9483B8C7-3129-4651-978F-C74FE2D1D1B0}"/>
              </a:ext>
            </a:extLst>
          </p:cNvPr>
          <p:cNvSpPr>
            <a:spLocks noChangeAspect="1"/>
          </p:cNvSpPr>
          <p:nvPr/>
        </p:nvSpPr>
        <p:spPr>
          <a:xfrm rot="8186272">
            <a:off x="8161417" y="338175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6" name="Teardrop 6">
            <a:extLst>
              <a:ext uri="{FF2B5EF4-FFF2-40B4-BE49-F238E27FC236}">
                <a16:creationId xmlns:a16="http://schemas.microsoft.com/office/drawing/2014/main" id="{27919F99-9CBD-48B5-B129-B4A8BC302171}"/>
              </a:ext>
            </a:extLst>
          </p:cNvPr>
          <p:cNvSpPr>
            <a:spLocks noChangeAspect="1"/>
          </p:cNvSpPr>
          <p:nvPr/>
        </p:nvSpPr>
        <p:spPr>
          <a:xfrm rot="8186272">
            <a:off x="8380534" y="322883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Teardrop 6">
            <a:extLst>
              <a:ext uri="{FF2B5EF4-FFF2-40B4-BE49-F238E27FC236}">
                <a16:creationId xmlns:a16="http://schemas.microsoft.com/office/drawing/2014/main" id="{65AB3485-A50F-4E79-B26F-41B3C22F5A00}"/>
              </a:ext>
            </a:extLst>
          </p:cNvPr>
          <p:cNvSpPr>
            <a:spLocks noChangeAspect="1"/>
          </p:cNvSpPr>
          <p:nvPr/>
        </p:nvSpPr>
        <p:spPr>
          <a:xfrm rot="8186272">
            <a:off x="8532934" y="338123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8" name="Teardrop 6">
            <a:extLst>
              <a:ext uri="{FF2B5EF4-FFF2-40B4-BE49-F238E27FC236}">
                <a16:creationId xmlns:a16="http://schemas.microsoft.com/office/drawing/2014/main" id="{B652033E-2B55-4D41-A91E-B686124669A4}"/>
              </a:ext>
            </a:extLst>
          </p:cNvPr>
          <p:cNvSpPr>
            <a:spLocks noChangeAspect="1"/>
          </p:cNvSpPr>
          <p:nvPr/>
        </p:nvSpPr>
        <p:spPr>
          <a:xfrm rot="8186272">
            <a:off x="8420008" y="299536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Teardrop 6">
            <a:extLst>
              <a:ext uri="{FF2B5EF4-FFF2-40B4-BE49-F238E27FC236}">
                <a16:creationId xmlns:a16="http://schemas.microsoft.com/office/drawing/2014/main" id="{849A95D8-CF5A-4B56-9642-6BF468A99B7F}"/>
              </a:ext>
            </a:extLst>
          </p:cNvPr>
          <p:cNvSpPr>
            <a:spLocks noChangeAspect="1"/>
          </p:cNvSpPr>
          <p:nvPr/>
        </p:nvSpPr>
        <p:spPr>
          <a:xfrm rot="8186272">
            <a:off x="8513276" y="320614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Teardrop 6">
            <a:extLst>
              <a:ext uri="{FF2B5EF4-FFF2-40B4-BE49-F238E27FC236}">
                <a16:creationId xmlns:a16="http://schemas.microsoft.com/office/drawing/2014/main" id="{F1489167-1338-4FBA-968E-9A9AFFFA351F}"/>
              </a:ext>
            </a:extLst>
          </p:cNvPr>
          <p:cNvSpPr>
            <a:spLocks noChangeAspect="1"/>
          </p:cNvSpPr>
          <p:nvPr/>
        </p:nvSpPr>
        <p:spPr>
          <a:xfrm rot="8186272">
            <a:off x="8528438" y="301825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Teardrop 6">
            <a:extLst>
              <a:ext uri="{FF2B5EF4-FFF2-40B4-BE49-F238E27FC236}">
                <a16:creationId xmlns:a16="http://schemas.microsoft.com/office/drawing/2014/main" id="{3E875547-8C10-4195-B6FB-A3162CF55FDD}"/>
              </a:ext>
            </a:extLst>
          </p:cNvPr>
          <p:cNvSpPr>
            <a:spLocks noChangeAspect="1"/>
          </p:cNvSpPr>
          <p:nvPr/>
        </p:nvSpPr>
        <p:spPr>
          <a:xfrm rot="8186272">
            <a:off x="8680838" y="317065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2" name="Teardrop 6">
            <a:extLst>
              <a:ext uri="{FF2B5EF4-FFF2-40B4-BE49-F238E27FC236}">
                <a16:creationId xmlns:a16="http://schemas.microsoft.com/office/drawing/2014/main" id="{1D2AD7CC-851F-4A7A-91B7-0133E0DEBE8B}"/>
              </a:ext>
            </a:extLst>
          </p:cNvPr>
          <p:cNvSpPr>
            <a:spLocks noChangeAspect="1"/>
          </p:cNvSpPr>
          <p:nvPr/>
        </p:nvSpPr>
        <p:spPr>
          <a:xfrm rot="8186272">
            <a:off x="8935513" y="311853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Teardrop 6">
            <a:extLst>
              <a:ext uri="{FF2B5EF4-FFF2-40B4-BE49-F238E27FC236}">
                <a16:creationId xmlns:a16="http://schemas.microsoft.com/office/drawing/2014/main" id="{358D91DE-CB9F-45AC-A4AE-9DFD119A7FBD}"/>
              </a:ext>
            </a:extLst>
          </p:cNvPr>
          <p:cNvSpPr>
            <a:spLocks noChangeAspect="1"/>
          </p:cNvSpPr>
          <p:nvPr/>
        </p:nvSpPr>
        <p:spPr>
          <a:xfrm rot="8186272">
            <a:off x="7514765" y="239355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Teardrop 6">
            <a:extLst>
              <a:ext uri="{FF2B5EF4-FFF2-40B4-BE49-F238E27FC236}">
                <a16:creationId xmlns:a16="http://schemas.microsoft.com/office/drawing/2014/main" id="{7BA726CF-3324-4D08-8A8C-A8D8334E51DD}"/>
              </a:ext>
            </a:extLst>
          </p:cNvPr>
          <p:cNvSpPr>
            <a:spLocks noChangeAspect="1"/>
          </p:cNvSpPr>
          <p:nvPr/>
        </p:nvSpPr>
        <p:spPr>
          <a:xfrm rot="8186272">
            <a:off x="8785192" y="311191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Teardrop 6">
            <a:extLst>
              <a:ext uri="{FF2B5EF4-FFF2-40B4-BE49-F238E27FC236}">
                <a16:creationId xmlns:a16="http://schemas.microsoft.com/office/drawing/2014/main" id="{AE1621BB-14B5-4570-BC85-8C16E51B83BD}"/>
              </a:ext>
            </a:extLst>
          </p:cNvPr>
          <p:cNvSpPr>
            <a:spLocks noChangeAspect="1"/>
          </p:cNvSpPr>
          <p:nvPr/>
        </p:nvSpPr>
        <p:spPr>
          <a:xfrm rot="8186272">
            <a:off x="7713562" y="277280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Teardrop 6">
            <a:extLst>
              <a:ext uri="{FF2B5EF4-FFF2-40B4-BE49-F238E27FC236}">
                <a16:creationId xmlns:a16="http://schemas.microsoft.com/office/drawing/2014/main" id="{D91C9FA5-2414-4ADB-B51F-FFA05E26F29F}"/>
              </a:ext>
            </a:extLst>
          </p:cNvPr>
          <p:cNvSpPr>
            <a:spLocks noChangeAspect="1"/>
          </p:cNvSpPr>
          <p:nvPr/>
        </p:nvSpPr>
        <p:spPr>
          <a:xfrm rot="8186272">
            <a:off x="8815301" y="282645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Teardrop 6">
            <a:extLst>
              <a:ext uri="{FF2B5EF4-FFF2-40B4-BE49-F238E27FC236}">
                <a16:creationId xmlns:a16="http://schemas.microsoft.com/office/drawing/2014/main" id="{48F9B340-755F-4800-9069-8BAAD83084B0}"/>
              </a:ext>
            </a:extLst>
          </p:cNvPr>
          <p:cNvSpPr>
            <a:spLocks noChangeAspect="1"/>
          </p:cNvSpPr>
          <p:nvPr/>
        </p:nvSpPr>
        <p:spPr>
          <a:xfrm rot="8186272">
            <a:off x="8869115" y="293534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Teardrop 6">
            <a:extLst>
              <a:ext uri="{FF2B5EF4-FFF2-40B4-BE49-F238E27FC236}">
                <a16:creationId xmlns:a16="http://schemas.microsoft.com/office/drawing/2014/main" id="{FFDFF169-632F-4888-AC7F-D184D3B82C7F}"/>
              </a:ext>
            </a:extLst>
          </p:cNvPr>
          <p:cNvSpPr>
            <a:spLocks noChangeAspect="1"/>
          </p:cNvSpPr>
          <p:nvPr/>
        </p:nvSpPr>
        <p:spPr>
          <a:xfrm rot="8186272">
            <a:off x="8702706" y="290961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Teardrop 6">
            <a:extLst>
              <a:ext uri="{FF2B5EF4-FFF2-40B4-BE49-F238E27FC236}">
                <a16:creationId xmlns:a16="http://schemas.microsoft.com/office/drawing/2014/main" id="{E04503E7-0A5F-4D17-8BAF-B6A9B1E70BAD}"/>
              </a:ext>
            </a:extLst>
          </p:cNvPr>
          <p:cNvSpPr>
            <a:spLocks noChangeAspect="1"/>
          </p:cNvSpPr>
          <p:nvPr/>
        </p:nvSpPr>
        <p:spPr>
          <a:xfrm rot="8186272">
            <a:off x="8967701" y="297885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Teardrop 6">
            <a:extLst>
              <a:ext uri="{FF2B5EF4-FFF2-40B4-BE49-F238E27FC236}">
                <a16:creationId xmlns:a16="http://schemas.microsoft.com/office/drawing/2014/main" id="{EC5763E9-C5CC-4BFF-B828-6862EDED7235}"/>
              </a:ext>
            </a:extLst>
          </p:cNvPr>
          <p:cNvSpPr>
            <a:spLocks noChangeAspect="1"/>
          </p:cNvSpPr>
          <p:nvPr/>
        </p:nvSpPr>
        <p:spPr>
          <a:xfrm rot="8186272">
            <a:off x="8511679" y="282828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Teardrop 6">
            <a:extLst>
              <a:ext uri="{FF2B5EF4-FFF2-40B4-BE49-F238E27FC236}">
                <a16:creationId xmlns:a16="http://schemas.microsoft.com/office/drawing/2014/main" id="{27CB685C-8FA1-405F-9B6C-41A49613C0D7}"/>
              </a:ext>
            </a:extLst>
          </p:cNvPr>
          <p:cNvSpPr>
            <a:spLocks noChangeAspect="1"/>
          </p:cNvSpPr>
          <p:nvPr/>
        </p:nvSpPr>
        <p:spPr>
          <a:xfrm rot="8186272">
            <a:off x="8652084" y="275350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Teardrop 6">
            <a:extLst>
              <a:ext uri="{FF2B5EF4-FFF2-40B4-BE49-F238E27FC236}">
                <a16:creationId xmlns:a16="http://schemas.microsoft.com/office/drawing/2014/main" id="{2CF4B30B-9EB8-4AA4-BB1A-FF922DF3CF2E}"/>
              </a:ext>
            </a:extLst>
          </p:cNvPr>
          <p:cNvSpPr>
            <a:spLocks noChangeAspect="1"/>
          </p:cNvSpPr>
          <p:nvPr/>
        </p:nvSpPr>
        <p:spPr>
          <a:xfrm rot="8186272">
            <a:off x="8768511" y="274781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Teardrop 6">
            <a:extLst>
              <a:ext uri="{FF2B5EF4-FFF2-40B4-BE49-F238E27FC236}">
                <a16:creationId xmlns:a16="http://schemas.microsoft.com/office/drawing/2014/main" id="{54C40B4C-4EC4-45E4-99F3-606225F61DC4}"/>
              </a:ext>
            </a:extLst>
          </p:cNvPr>
          <p:cNvSpPr>
            <a:spLocks noChangeAspect="1"/>
          </p:cNvSpPr>
          <p:nvPr/>
        </p:nvSpPr>
        <p:spPr>
          <a:xfrm rot="8186272">
            <a:off x="8920911" y="290021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Teardrop 6">
            <a:extLst>
              <a:ext uri="{FF2B5EF4-FFF2-40B4-BE49-F238E27FC236}">
                <a16:creationId xmlns:a16="http://schemas.microsoft.com/office/drawing/2014/main" id="{7276B845-2701-46FF-B96F-8509A077454F}"/>
              </a:ext>
            </a:extLst>
          </p:cNvPr>
          <p:cNvSpPr>
            <a:spLocks noChangeAspect="1"/>
          </p:cNvSpPr>
          <p:nvPr/>
        </p:nvSpPr>
        <p:spPr>
          <a:xfrm rot="8186272">
            <a:off x="8768511" y="240916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Teardrop 6">
            <a:extLst>
              <a:ext uri="{FF2B5EF4-FFF2-40B4-BE49-F238E27FC236}">
                <a16:creationId xmlns:a16="http://schemas.microsoft.com/office/drawing/2014/main" id="{AE74748E-3B8D-412A-83FF-9958F7F238F7}"/>
              </a:ext>
            </a:extLst>
          </p:cNvPr>
          <p:cNvSpPr>
            <a:spLocks noChangeAspect="1"/>
          </p:cNvSpPr>
          <p:nvPr/>
        </p:nvSpPr>
        <p:spPr>
          <a:xfrm rot="8186272">
            <a:off x="7651874" y="234169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Teardrop 6">
            <a:extLst>
              <a:ext uri="{FF2B5EF4-FFF2-40B4-BE49-F238E27FC236}">
                <a16:creationId xmlns:a16="http://schemas.microsoft.com/office/drawing/2014/main" id="{92577EF8-6546-4DA5-9316-F649F3A32D82}"/>
              </a:ext>
            </a:extLst>
          </p:cNvPr>
          <p:cNvSpPr>
            <a:spLocks noChangeAspect="1"/>
          </p:cNvSpPr>
          <p:nvPr/>
        </p:nvSpPr>
        <p:spPr>
          <a:xfrm rot="8186272">
            <a:off x="8649456" y="244680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Teardrop 6">
            <a:extLst>
              <a:ext uri="{FF2B5EF4-FFF2-40B4-BE49-F238E27FC236}">
                <a16:creationId xmlns:a16="http://schemas.microsoft.com/office/drawing/2014/main" id="{7F9B1202-1771-4327-B2E3-807047C3A0E0}"/>
              </a:ext>
            </a:extLst>
          </p:cNvPr>
          <p:cNvSpPr>
            <a:spLocks noChangeAspect="1"/>
          </p:cNvSpPr>
          <p:nvPr/>
        </p:nvSpPr>
        <p:spPr>
          <a:xfrm rot="8186272">
            <a:off x="8634856" y="232672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Teardrop 6">
            <a:extLst>
              <a:ext uri="{FF2B5EF4-FFF2-40B4-BE49-F238E27FC236}">
                <a16:creationId xmlns:a16="http://schemas.microsoft.com/office/drawing/2014/main" id="{E9AE8EE8-2110-46C8-B08A-0994EB3FD91B}"/>
              </a:ext>
            </a:extLst>
          </p:cNvPr>
          <p:cNvSpPr>
            <a:spLocks noChangeAspect="1"/>
          </p:cNvSpPr>
          <p:nvPr/>
        </p:nvSpPr>
        <p:spPr>
          <a:xfrm rot="8186272">
            <a:off x="8514941" y="241777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Teardrop 6">
            <a:extLst>
              <a:ext uri="{FF2B5EF4-FFF2-40B4-BE49-F238E27FC236}">
                <a16:creationId xmlns:a16="http://schemas.microsoft.com/office/drawing/2014/main" id="{9CD23899-39CB-4F05-B891-FF13249E8080}"/>
              </a:ext>
            </a:extLst>
          </p:cNvPr>
          <p:cNvSpPr>
            <a:spLocks noChangeAspect="1"/>
          </p:cNvSpPr>
          <p:nvPr/>
        </p:nvSpPr>
        <p:spPr>
          <a:xfrm rot="8186272">
            <a:off x="8378567" y="250111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Teardrop 6">
            <a:extLst>
              <a:ext uri="{FF2B5EF4-FFF2-40B4-BE49-F238E27FC236}">
                <a16:creationId xmlns:a16="http://schemas.microsoft.com/office/drawing/2014/main" id="{E492180A-57A8-4683-9CED-06A5338EEE4F}"/>
              </a:ext>
            </a:extLst>
          </p:cNvPr>
          <p:cNvSpPr>
            <a:spLocks noChangeAspect="1"/>
          </p:cNvSpPr>
          <p:nvPr/>
        </p:nvSpPr>
        <p:spPr>
          <a:xfrm rot="8186272">
            <a:off x="8432692" y="260754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Teardrop 6">
            <a:extLst>
              <a:ext uri="{FF2B5EF4-FFF2-40B4-BE49-F238E27FC236}">
                <a16:creationId xmlns:a16="http://schemas.microsoft.com/office/drawing/2014/main" id="{BAC455F6-CF8B-45C4-8048-6882BD5241CD}"/>
              </a:ext>
            </a:extLst>
          </p:cNvPr>
          <p:cNvSpPr>
            <a:spLocks noChangeAspect="1"/>
          </p:cNvSpPr>
          <p:nvPr/>
        </p:nvSpPr>
        <p:spPr>
          <a:xfrm rot="8186272">
            <a:off x="8530967" y="265351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Teardrop 6">
            <a:extLst>
              <a:ext uri="{FF2B5EF4-FFF2-40B4-BE49-F238E27FC236}">
                <a16:creationId xmlns:a16="http://schemas.microsoft.com/office/drawing/2014/main" id="{28E4A2D3-19B8-4068-99C9-DDF0A5743BAD}"/>
              </a:ext>
            </a:extLst>
          </p:cNvPr>
          <p:cNvSpPr>
            <a:spLocks noChangeAspect="1"/>
          </p:cNvSpPr>
          <p:nvPr/>
        </p:nvSpPr>
        <p:spPr>
          <a:xfrm rot="8186272">
            <a:off x="8372584" y="268520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Teardrop 6">
            <a:extLst>
              <a:ext uri="{FF2B5EF4-FFF2-40B4-BE49-F238E27FC236}">
                <a16:creationId xmlns:a16="http://schemas.microsoft.com/office/drawing/2014/main" id="{76C83051-E4E0-480C-ACB8-5475911DA1C7}"/>
              </a:ext>
            </a:extLst>
          </p:cNvPr>
          <p:cNvSpPr>
            <a:spLocks noChangeAspect="1"/>
          </p:cNvSpPr>
          <p:nvPr/>
        </p:nvSpPr>
        <p:spPr>
          <a:xfrm rot="8186272">
            <a:off x="8683367" y="280591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Teardrop 6">
            <a:extLst>
              <a:ext uri="{FF2B5EF4-FFF2-40B4-BE49-F238E27FC236}">
                <a16:creationId xmlns:a16="http://schemas.microsoft.com/office/drawing/2014/main" id="{9D4F78FB-7AB1-462F-B400-A8784151EABA}"/>
              </a:ext>
            </a:extLst>
          </p:cNvPr>
          <p:cNvSpPr>
            <a:spLocks noChangeAspect="1"/>
          </p:cNvSpPr>
          <p:nvPr/>
        </p:nvSpPr>
        <p:spPr>
          <a:xfrm rot="8186272">
            <a:off x="8100450" y="240732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5" name="Teardrop 6">
            <a:extLst>
              <a:ext uri="{FF2B5EF4-FFF2-40B4-BE49-F238E27FC236}">
                <a16:creationId xmlns:a16="http://schemas.microsoft.com/office/drawing/2014/main" id="{2A1CAFB8-49DB-4BBB-9950-1229AE5FBC8E}"/>
              </a:ext>
            </a:extLst>
          </p:cNvPr>
          <p:cNvSpPr>
            <a:spLocks noChangeAspect="1"/>
          </p:cNvSpPr>
          <p:nvPr/>
        </p:nvSpPr>
        <p:spPr>
          <a:xfrm rot="8186272">
            <a:off x="8835767" y="295831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Teardrop 6">
            <a:extLst>
              <a:ext uri="{FF2B5EF4-FFF2-40B4-BE49-F238E27FC236}">
                <a16:creationId xmlns:a16="http://schemas.microsoft.com/office/drawing/2014/main" id="{02FFC9F0-1DFF-4F59-AD9B-54754804895F}"/>
              </a:ext>
            </a:extLst>
          </p:cNvPr>
          <p:cNvSpPr>
            <a:spLocks noChangeAspect="1"/>
          </p:cNvSpPr>
          <p:nvPr/>
        </p:nvSpPr>
        <p:spPr>
          <a:xfrm rot="8186272">
            <a:off x="8216220" y="248271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Teardrop 6">
            <a:extLst>
              <a:ext uri="{FF2B5EF4-FFF2-40B4-BE49-F238E27FC236}">
                <a16:creationId xmlns:a16="http://schemas.microsoft.com/office/drawing/2014/main" id="{9060A46B-E23E-4C6B-8675-31EE64297A48}"/>
              </a:ext>
            </a:extLst>
          </p:cNvPr>
          <p:cNvSpPr>
            <a:spLocks noChangeAspect="1"/>
          </p:cNvSpPr>
          <p:nvPr/>
        </p:nvSpPr>
        <p:spPr>
          <a:xfrm rot="8186272">
            <a:off x="7885946" y="271102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8" name="Teardrop 6">
            <a:extLst>
              <a:ext uri="{FF2B5EF4-FFF2-40B4-BE49-F238E27FC236}">
                <a16:creationId xmlns:a16="http://schemas.microsoft.com/office/drawing/2014/main" id="{B6B5E141-F339-4C78-80BB-1ED2B80CA347}"/>
              </a:ext>
            </a:extLst>
          </p:cNvPr>
          <p:cNvSpPr>
            <a:spLocks noChangeAspect="1"/>
          </p:cNvSpPr>
          <p:nvPr/>
        </p:nvSpPr>
        <p:spPr>
          <a:xfrm rot="8186272">
            <a:off x="7569824" y="282515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Teardrop 6">
            <a:extLst>
              <a:ext uri="{FF2B5EF4-FFF2-40B4-BE49-F238E27FC236}">
                <a16:creationId xmlns:a16="http://schemas.microsoft.com/office/drawing/2014/main" id="{BA03DB1F-C000-439F-BDEE-A94147D32E6B}"/>
              </a:ext>
            </a:extLst>
          </p:cNvPr>
          <p:cNvSpPr>
            <a:spLocks noChangeAspect="1"/>
          </p:cNvSpPr>
          <p:nvPr/>
        </p:nvSpPr>
        <p:spPr>
          <a:xfrm rot="8186272">
            <a:off x="7462909" y="278570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0" name="Teardrop 6">
            <a:extLst>
              <a:ext uri="{FF2B5EF4-FFF2-40B4-BE49-F238E27FC236}">
                <a16:creationId xmlns:a16="http://schemas.microsoft.com/office/drawing/2014/main" id="{5E2CCC20-6456-454B-9F98-A90A5CEE3EDD}"/>
              </a:ext>
            </a:extLst>
          </p:cNvPr>
          <p:cNvSpPr>
            <a:spLocks noChangeAspect="1"/>
          </p:cNvSpPr>
          <p:nvPr/>
        </p:nvSpPr>
        <p:spPr>
          <a:xfrm rot="8186272">
            <a:off x="7095385" y="216703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1" name="Teardrop 6">
            <a:extLst>
              <a:ext uri="{FF2B5EF4-FFF2-40B4-BE49-F238E27FC236}">
                <a16:creationId xmlns:a16="http://schemas.microsoft.com/office/drawing/2014/main" id="{900502C8-49BF-45C7-951D-5D60D935D41E}"/>
              </a:ext>
            </a:extLst>
          </p:cNvPr>
          <p:cNvSpPr>
            <a:spLocks noChangeAspect="1"/>
          </p:cNvSpPr>
          <p:nvPr/>
        </p:nvSpPr>
        <p:spPr>
          <a:xfrm rot="8186272">
            <a:off x="7532636" y="269619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2" name="Teardrop 6">
            <a:extLst>
              <a:ext uri="{FF2B5EF4-FFF2-40B4-BE49-F238E27FC236}">
                <a16:creationId xmlns:a16="http://schemas.microsoft.com/office/drawing/2014/main" id="{B7880AA8-5DD1-4D97-BC44-34173A2EF5D8}"/>
              </a:ext>
            </a:extLst>
          </p:cNvPr>
          <p:cNvSpPr>
            <a:spLocks noChangeAspect="1"/>
          </p:cNvSpPr>
          <p:nvPr/>
        </p:nvSpPr>
        <p:spPr>
          <a:xfrm rot="8186272">
            <a:off x="7315503" y="275871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3" name="Teardrop 6">
            <a:extLst>
              <a:ext uri="{FF2B5EF4-FFF2-40B4-BE49-F238E27FC236}">
                <a16:creationId xmlns:a16="http://schemas.microsoft.com/office/drawing/2014/main" id="{7C099CBB-6DEF-47DF-83DF-A5A526F195F2}"/>
              </a:ext>
            </a:extLst>
          </p:cNvPr>
          <p:cNvSpPr>
            <a:spLocks noChangeAspect="1"/>
          </p:cNvSpPr>
          <p:nvPr/>
        </p:nvSpPr>
        <p:spPr>
          <a:xfrm rot="8186272">
            <a:off x="7451562" y="303910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4" name="Teardrop 6">
            <a:extLst>
              <a:ext uri="{FF2B5EF4-FFF2-40B4-BE49-F238E27FC236}">
                <a16:creationId xmlns:a16="http://schemas.microsoft.com/office/drawing/2014/main" id="{1A35E296-B91A-4D68-93EB-2CEFA3B4BD8C}"/>
              </a:ext>
            </a:extLst>
          </p:cNvPr>
          <p:cNvSpPr>
            <a:spLocks noChangeAspect="1"/>
          </p:cNvSpPr>
          <p:nvPr/>
        </p:nvSpPr>
        <p:spPr>
          <a:xfrm rot="8186272">
            <a:off x="7314283" y="307540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5" name="Teardrop 6">
            <a:extLst>
              <a:ext uri="{FF2B5EF4-FFF2-40B4-BE49-F238E27FC236}">
                <a16:creationId xmlns:a16="http://schemas.microsoft.com/office/drawing/2014/main" id="{71BBBD4D-35D0-4907-A75C-C93171CD6650}"/>
              </a:ext>
            </a:extLst>
          </p:cNvPr>
          <p:cNvSpPr>
            <a:spLocks noChangeAspect="1"/>
          </p:cNvSpPr>
          <p:nvPr/>
        </p:nvSpPr>
        <p:spPr>
          <a:xfrm rot="8186272">
            <a:off x="7142125" y="300675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6" name="Teardrop 6">
            <a:extLst>
              <a:ext uri="{FF2B5EF4-FFF2-40B4-BE49-F238E27FC236}">
                <a16:creationId xmlns:a16="http://schemas.microsoft.com/office/drawing/2014/main" id="{CE0B1EA9-3A29-4BAF-8D88-B281FCF0C25E}"/>
              </a:ext>
            </a:extLst>
          </p:cNvPr>
          <p:cNvSpPr>
            <a:spLocks noChangeAspect="1"/>
          </p:cNvSpPr>
          <p:nvPr/>
        </p:nvSpPr>
        <p:spPr>
          <a:xfrm rot="8186272">
            <a:off x="7126561" y="276505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7" name="Teardrop 6">
            <a:extLst>
              <a:ext uri="{FF2B5EF4-FFF2-40B4-BE49-F238E27FC236}">
                <a16:creationId xmlns:a16="http://schemas.microsoft.com/office/drawing/2014/main" id="{40187F4D-F948-4D40-9B32-BFBC2E8034E8}"/>
              </a:ext>
            </a:extLst>
          </p:cNvPr>
          <p:cNvSpPr>
            <a:spLocks noChangeAspect="1"/>
          </p:cNvSpPr>
          <p:nvPr/>
        </p:nvSpPr>
        <p:spPr>
          <a:xfrm rot="8186272">
            <a:off x="7685036" y="284859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8" name="Teardrop 6">
            <a:extLst>
              <a:ext uri="{FF2B5EF4-FFF2-40B4-BE49-F238E27FC236}">
                <a16:creationId xmlns:a16="http://schemas.microsoft.com/office/drawing/2014/main" id="{12DDAAC7-25DD-4952-8932-D39C5D977982}"/>
              </a:ext>
            </a:extLst>
          </p:cNvPr>
          <p:cNvSpPr>
            <a:spLocks noChangeAspect="1"/>
          </p:cNvSpPr>
          <p:nvPr/>
        </p:nvSpPr>
        <p:spPr>
          <a:xfrm rot="8186272">
            <a:off x="6937280" y="275797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9" name="Teardrop 6">
            <a:extLst>
              <a:ext uri="{FF2B5EF4-FFF2-40B4-BE49-F238E27FC236}">
                <a16:creationId xmlns:a16="http://schemas.microsoft.com/office/drawing/2014/main" id="{441D8955-F580-4829-9B55-E08EB7BBBFEC}"/>
              </a:ext>
            </a:extLst>
          </p:cNvPr>
          <p:cNvSpPr>
            <a:spLocks noChangeAspect="1"/>
          </p:cNvSpPr>
          <p:nvPr/>
        </p:nvSpPr>
        <p:spPr>
          <a:xfrm rot="8186272">
            <a:off x="7180420" y="249518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0" name="Teardrop 6">
            <a:extLst>
              <a:ext uri="{FF2B5EF4-FFF2-40B4-BE49-F238E27FC236}">
                <a16:creationId xmlns:a16="http://schemas.microsoft.com/office/drawing/2014/main" id="{318BB23A-642B-4BC0-8206-F2470C889D42}"/>
              </a:ext>
            </a:extLst>
          </p:cNvPr>
          <p:cNvSpPr>
            <a:spLocks noChangeAspect="1"/>
          </p:cNvSpPr>
          <p:nvPr/>
        </p:nvSpPr>
        <p:spPr>
          <a:xfrm rot="8186272">
            <a:off x="7837436" y="300099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1" name="Teardrop 6">
            <a:extLst>
              <a:ext uri="{FF2B5EF4-FFF2-40B4-BE49-F238E27FC236}">
                <a16:creationId xmlns:a16="http://schemas.microsoft.com/office/drawing/2014/main" id="{95527484-F27F-44C5-A17C-F740829EF497}"/>
              </a:ext>
            </a:extLst>
          </p:cNvPr>
          <p:cNvSpPr>
            <a:spLocks noChangeAspect="1"/>
          </p:cNvSpPr>
          <p:nvPr/>
        </p:nvSpPr>
        <p:spPr>
          <a:xfrm rot="8186272">
            <a:off x="7043913" y="238842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2" name="Teardrop 6">
            <a:extLst>
              <a:ext uri="{FF2B5EF4-FFF2-40B4-BE49-F238E27FC236}">
                <a16:creationId xmlns:a16="http://schemas.microsoft.com/office/drawing/2014/main" id="{D88590A6-934F-43C5-90E3-8D1BBC433958}"/>
              </a:ext>
            </a:extLst>
          </p:cNvPr>
          <p:cNvSpPr>
            <a:spLocks noChangeAspect="1"/>
          </p:cNvSpPr>
          <p:nvPr/>
        </p:nvSpPr>
        <p:spPr>
          <a:xfrm rot="8186272">
            <a:off x="6945917" y="249500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3" name="Teardrop 6">
            <a:extLst>
              <a:ext uri="{FF2B5EF4-FFF2-40B4-BE49-F238E27FC236}">
                <a16:creationId xmlns:a16="http://schemas.microsoft.com/office/drawing/2014/main" id="{9A6369B8-D399-49AC-AAEF-842D474B5CFD}"/>
              </a:ext>
            </a:extLst>
          </p:cNvPr>
          <p:cNvSpPr>
            <a:spLocks noChangeAspect="1"/>
          </p:cNvSpPr>
          <p:nvPr/>
        </p:nvSpPr>
        <p:spPr>
          <a:xfrm rot="8186272">
            <a:off x="6916186" y="237478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4" name="Teardrop 6">
            <a:extLst>
              <a:ext uri="{FF2B5EF4-FFF2-40B4-BE49-F238E27FC236}">
                <a16:creationId xmlns:a16="http://schemas.microsoft.com/office/drawing/2014/main" id="{792BDB5A-29D8-406E-B12E-37FB8421CE11}"/>
              </a:ext>
            </a:extLst>
          </p:cNvPr>
          <p:cNvSpPr>
            <a:spLocks noChangeAspect="1"/>
          </p:cNvSpPr>
          <p:nvPr/>
        </p:nvSpPr>
        <p:spPr>
          <a:xfrm rot="8186272">
            <a:off x="6796374" y="245601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5" name="Teardrop 6">
            <a:extLst>
              <a:ext uri="{FF2B5EF4-FFF2-40B4-BE49-F238E27FC236}">
                <a16:creationId xmlns:a16="http://schemas.microsoft.com/office/drawing/2014/main" id="{ED533518-83B0-4122-8053-1CBD83CF81AB}"/>
              </a:ext>
            </a:extLst>
          </p:cNvPr>
          <p:cNvSpPr>
            <a:spLocks noChangeAspect="1"/>
          </p:cNvSpPr>
          <p:nvPr/>
        </p:nvSpPr>
        <p:spPr>
          <a:xfrm rot="8186272">
            <a:off x="7989836" y="315339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6" name="Teardrop 6">
            <a:extLst>
              <a:ext uri="{FF2B5EF4-FFF2-40B4-BE49-F238E27FC236}">
                <a16:creationId xmlns:a16="http://schemas.microsoft.com/office/drawing/2014/main" id="{8D18FAD8-E42C-4F49-ACFF-11094EE57B53}"/>
              </a:ext>
            </a:extLst>
          </p:cNvPr>
          <p:cNvSpPr>
            <a:spLocks noChangeAspect="1"/>
          </p:cNvSpPr>
          <p:nvPr/>
        </p:nvSpPr>
        <p:spPr>
          <a:xfrm rot="8186272">
            <a:off x="6934254" y="208923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7" name="Teardrop 6">
            <a:extLst>
              <a:ext uri="{FF2B5EF4-FFF2-40B4-BE49-F238E27FC236}">
                <a16:creationId xmlns:a16="http://schemas.microsoft.com/office/drawing/2014/main" id="{73E7C38A-39F5-4A2E-BCB0-5B0994FF3B39}"/>
              </a:ext>
            </a:extLst>
          </p:cNvPr>
          <p:cNvSpPr>
            <a:spLocks noChangeAspect="1"/>
          </p:cNvSpPr>
          <p:nvPr/>
        </p:nvSpPr>
        <p:spPr>
          <a:xfrm rot="8186272">
            <a:off x="8142236" y="330579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8" name="Teardrop 6">
            <a:extLst>
              <a:ext uri="{FF2B5EF4-FFF2-40B4-BE49-F238E27FC236}">
                <a16:creationId xmlns:a16="http://schemas.microsoft.com/office/drawing/2014/main" id="{78F93958-DED1-49B5-9137-6D9FE7816F1F}"/>
              </a:ext>
            </a:extLst>
          </p:cNvPr>
          <p:cNvSpPr>
            <a:spLocks noChangeAspect="1"/>
          </p:cNvSpPr>
          <p:nvPr/>
        </p:nvSpPr>
        <p:spPr>
          <a:xfrm rot="8186272">
            <a:off x="6826969" y="215751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99" name="Teardrop 6">
            <a:extLst>
              <a:ext uri="{FF2B5EF4-FFF2-40B4-BE49-F238E27FC236}">
                <a16:creationId xmlns:a16="http://schemas.microsoft.com/office/drawing/2014/main" id="{71080673-34F4-4249-B330-2F506F176DEF}"/>
              </a:ext>
            </a:extLst>
          </p:cNvPr>
          <p:cNvSpPr>
            <a:spLocks noChangeAspect="1"/>
          </p:cNvSpPr>
          <p:nvPr/>
        </p:nvSpPr>
        <p:spPr>
          <a:xfrm rot="8186272">
            <a:off x="7334557" y="212703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0" name="Teardrop 6">
            <a:extLst>
              <a:ext uri="{FF2B5EF4-FFF2-40B4-BE49-F238E27FC236}">
                <a16:creationId xmlns:a16="http://schemas.microsoft.com/office/drawing/2014/main" id="{FE6FED09-5572-4D8A-8C07-8B0169705CC3}"/>
              </a:ext>
            </a:extLst>
          </p:cNvPr>
          <p:cNvSpPr>
            <a:spLocks noChangeAspect="1"/>
          </p:cNvSpPr>
          <p:nvPr/>
        </p:nvSpPr>
        <p:spPr>
          <a:xfrm rot="8186272">
            <a:off x="7741756" y="2302921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1" name="Teardrop 6">
            <a:extLst>
              <a:ext uri="{FF2B5EF4-FFF2-40B4-BE49-F238E27FC236}">
                <a16:creationId xmlns:a16="http://schemas.microsoft.com/office/drawing/2014/main" id="{7A0DAF97-4CAD-46EA-B5C0-2D306EB855EC}"/>
              </a:ext>
            </a:extLst>
          </p:cNvPr>
          <p:cNvSpPr>
            <a:spLocks noChangeAspect="1"/>
          </p:cNvSpPr>
          <p:nvPr/>
        </p:nvSpPr>
        <p:spPr>
          <a:xfrm rot="8186272">
            <a:off x="7243336" y="205273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2" name="Teardrop 6">
            <a:extLst>
              <a:ext uri="{FF2B5EF4-FFF2-40B4-BE49-F238E27FC236}">
                <a16:creationId xmlns:a16="http://schemas.microsoft.com/office/drawing/2014/main" id="{99380520-275D-4504-8226-80D2ACD99BF4}"/>
              </a:ext>
            </a:extLst>
          </p:cNvPr>
          <p:cNvSpPr>
            <a:spLocks noChangeAspect="1"/>
          </p:cNvSpPr>
          <p:nvPr/>
        </p:nvSpPr>
        <p:spPr>
          <a:xfrm rot="8186272">
            <a:off x="7077880" y="2000427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3" name="Teardrop 6">
            <a:extLst>
              <a:ext uri="{FF2B5EF4-FFF2-40B4-BE49-F238E27FC236}">
                <a16:creationId xmlns:a16="http://schemas.microsoft.com/office/drawing/2014/main" id="{95FC3F88-8730-4618-95B9-92701E47F758}"/>
              </a:ext>
            </a:extLst>
          </p:cNvPr>
          <p:cNvSpPr>
            <a:spLocks noChangeAspect="1"/>
          </p:cNvSpPr>
          <p:nvPr/>
        </p:nvSpPr>
        <p:spPr>
          <a:xfrm rot="8186272">
            <a:off x="8294636" y="345819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4" name="Teardrop 6">
            <a:extLst>
              <a:ext uri="{FF2B5EF4-FFF2-40B4-BE49-F238E27FC236}">
                <a16:creationId xmlns:a16="http://schemas.microsoft.com/office/drawing/2014/main" id="{5EE6556D-B080-4429-BBA8-72854FBCE7CA}"/>
              </a:ext>
            </a:extLst>
          </p:cNvPr>
          <p:cNvSpPr>
            <a:spLocks noChangeAspect="1"/>
          </p:cNvSpPr>
          <p:nvPr/>
        </p:nvSpPr>
        <p:spPr>
          <a:xfrm rot="8186272">
            <a:off x="7402498" y="199312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5" name="Teardrop 6">
            <a:extLst>
              <a:ext uri="{FF2B5EF4-FFF2-40B4-BE49-F238E27FC236}">
                <a16:creationId xmlns:a16="http://schemas.microsoft.com/office/drawing/2014/main" id="{1DD8860C-067C-48FC-929D-32C6EFFF5700}"/>
              </a:ext>
            </a:extLst>
          </p:cNvPr>
          <p:cNvSpPr>
            <a:spLocks noChangeAspect="1"/>
          </p:cNvSpPr>
          <p:nvPr/>
        </p:nvSpPr>
        <p:spPr>
          <a:xfrm rot="8186272">
            <a:off x="7577648" y="228737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6" name="Teardrop 6">
            <a:extLst>
              <a:ext uri="{FF2B5EF4-FFF2-40B4-BE49-F238E27FC236}">
                <a16:creationId xmlns:a16="http://schemas.microsoft.com/office/drawing/2014/main" id="{9DB6CF72-D16A-4D24-8E38-889A69786B01}"/>
              </a:ext>
            </a:extLst>
          </p:cNvPr>
          <p:cNvSpPr>
            <a:spLocks noChangeAspect="1"/>
          </p:cNvSpPr>
          <p:nvPr/>
        </p:nvSpPr>
        <p:spPr>
          <a:xfrm rot="8186272">
            <a:off x="7555866" y="174384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7" name="Teardrop 6">
            <a:extLst>
              <a:ext uri="{FF2B5EF4-FFF2-40B4-BE49-F238E27FC236}">
                <a16:creationId xmlns:a16="http://schemas.microsoft.com/office/drawing/2014/main" id="{231AC8B1-566F-42F6-B1D5-56A27E7345EF}"/>
              </a:ext>
            </a:extLst>
          </p:cNvPr>
          <p:cNvSpPr>
            <a:spLocks noChangeAspect="1"/>
          </p:cNvSpPr>
          <p:nvPr/>
        </p:nvSpPr>
        <p:spPr>
          <a:xfrm rot="8186272">
            <a:off x="7412287" y="1715168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8" name="Teardrop 6">
            <a:extLst>
              <a:ext uri="{FF2B5EF4-FFF2-40B4-BE49-F238E27FC236}">
                <a16:creationId xmlns:a16="http://schemas.microsoft.com/office/drawing/2014/main" id="{29C6A675-66D4-47F8-AB19-7E32B89C9BBE}"/>
              </a:ext>
            </a:extLst>
          </p:cNvPr>
          <p:cNvSpPr>
            <a:spLocks noChangeAspect="1"/>
          </p:cNvSpPr>
          <p:nvPr/>
        </p:nvSpPr>
        <p:spPr>
          <a:xfrm rot="8186272">
            <a:off x="7784050" y="206405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9" name="Teardrop 6">
            <a:extLst>
              <a:ext uri="{FF2B5EF4-FFF2-40B4-BE49-F238E27FC236}">
                <a16:creationId xmlns:a16="http://schemas.microsoft.com/office/drawing/2014/main" id="{03076C60-0DDB-4B2D-8DC5-4C227761EFE7}"/>
              </a:ext>
            </a:extLst>
          </p:cNvPr>
          <p:cNvSpPr>
            <a:spLocks noChangeAspect="1"/>
          </p:cNvSpPr>
          <p:nvPr/>
        </p:nvSpPr>
        <p:spPr>
          <a:xfrm rot="8186272">
            <a:off x="7293957" y="1753610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0" name="Teardrop 6">
            <a:extLst>
              <a:ext uri="{FF2B5EF4-FFF2-40B4-BE49-F238E27FC236}">
                <a16:creationId xmlns:a16="http://schemas.microsoft.com/office/drawing/2014/main" id="{62A583F2-F0C4-42B1-B893-21D799D20F49}"/>
              </a:ext>
            </a:extLst>
          </p:cNvPr>
          <p:cNvSpPr>
            <a:spLocks noChangeAspect="1"/>
          </p:cNvSpPr>
          <p:nvPr/>
        </p:nvSpPr>
        <p:spPr>
          <a:xfrm rot="8186272">
            <a:off x="7535455" y="2562672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1" name="Teardrop 6">
            <a:extLst>
              <a:ext uri="{FF2B5EF4-FFF2-40B4-BE49-F238E27FC236}">
                <a16:creationId xmlns:a16="http://schemas.microsoft.com/office/drawing/2014/main" id="{CF31E9CD-B70C-430A-BCE2-F8AE31E6769A}"/>
              </a:ext>
            </a:extLst>
          </p:cNvPr>
          <p:cNvSpPr>
            <a:spLocks noChangeAspect="1"/>
          </p:cNvSpPr>
          <p:nvPr/>
        </p:nvSpPr>
        <p:spPr>
          <a:xfrm rot="8186272">
            <a:off x="8104329" y="216208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2" name="Teardrop 6">
            <a:extLst>
              <a:ext uri="{FF2B5EF4-FFF2-40B4-BE49-F238E27FC236}">
                <a16:creationId xmlns:a16="http://schemas.microsoft.com/office/drawing/2014/main" id="{A5CDF512-3D2D-40EE-8318-C6A020EF5603}"/>
              </a:ext>
            </a:extLst>
          </p:cNvPr>
          <p:cNvSpPr>
            <a:spLocks noChangeAspect="1"/>
          </p:cNvSpPr>
          <p:nvPr/>
        </p:nvSpPr>
        <p:spPr>
          <a:xfrm rot="8186272">
            <a:off x="8223213" y="221707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3" name="Teardrop 6">
            <a:extLst>
              <a:ext uri="{FF2B5EF4-FFF2-40B4-BE49-F238E27FC236}">
                <a16:creationId xmlns:a16="http://schemas.microsoft.com/office/drawing/2014/main" id="{ADE5612E-EC56-4527-BD83-A4A6AF049786}"/>
              </a:ext>
            </a:extLst>
          </p:cNvPr>
          <p:cNvSpPr>
            <a:spLocks noChangeAspect="1"/>
          </p:cNvSpPr>
          <p:nvPr/>
        </p:nvSpPr>
        <p:spPr>
          <a:xfrm rot="8186272">
            <a:off x="7359512" y="2325614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4" name="Teardrop 6">
            <a:extLst>
              <a:ext uri="{FF2B5EF4-FFF2-40B4-BE49-F238E27FC236}">
                <a16:creationId xmlns:a16="http://schemas.microsoft.com/office/drawing/2014/main" id="{D97ABFE0-37E8-49FC-96D5-047342BABED3}"/>
              </a:ext>
            </a:extLst>
          </p:cNvPr>
          <p:cNvSpPr>
            <a:spLocks noChangeAspect="1"/>
          </p:cNvSpPr>
          <p:nvPr/>
        </p:nvSpPr>
        <p:spPr>
          <a:xfrm rot="8186272">
            <a:off x="7366125" y="2516559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" name="Teardrop 6">
            <a:extLst>
              <a:ext uri="{FF2B5EF4-FFF2-40B4-BE49-F238E27FC236}">
                <a16:creationId xmlns:a16="http://schemas.microsoft.com/office/drawing/2014/main" id="{764E002A-B8F5-4554-91BD-EB97B6E9502F}"/>
              </a:ext>
            </a:extLst>
          </p:cNvPr>
          <p:cNvSpPr>
            <a:spLocks noChangeAspect="1"/>
          </p:cNvSpPr>
          <p:nvPr/>
        </p:nvSpPr>
        <p:spPr>
          <a:xfrm rot="8186272">
            <a:off x="7804274" y="249409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6" name="Teardrop 6">
            <a:extLst>
              <a:ext uri="{FF2B5EF4-FFF2-40B4-BE49-F238E27FC236}">
                <a16:creationId xmlns:a16="http://schemas.microsoft.com/office/drawing/2014/main" id="{28980441-991E-4673-B084-EE707100BD4C}"/>
              </a:ext>
            </a:extLst>
          </p:cNvPr>
          <p:cNvSpPr>
            <a:spLocks noChangeAspect="1"/>
          </p:cNvSpPr>
          <p:nvPr/>
        </p:nvSpPr>
        <p:spPr>
          <a:xfrm rot="8186272">
            <a:off x="7895108" y="2470906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7" name="Teardrop 6">
            <a:extLst>
              <a:ext uri="{FF2B5EF4-FFF2-40B4-BE49-F238E27FC236}">
                <a16:creationId xmlns:a16="http://schemas.microsoft.com/office/drawing/2014/main" id="{E51BDA28-505F-4B74-87D1-3F57BF29DF2D}"/>
              </a:ext>
            </a:extLst>
          </p:cNvPr>
          <p:cNvSpPr>
            <a:spLocks noChangeAspect="1"/>
          </p:cNvSpPr>
          <p:nvPr/>
        </p:nvSpPr>
        <p:spPr>
          <a:xfrm rot="8186272">
            <a:off x="7565378" y="205689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" name="Teardrop 6">
            <a:extLst>
              <a:ext uri="{FF2B5EF4-FFF2-40B4-BE49-F238E27FC236}">
                <a16:creationId xmlns:a16="http://schemas.microsoft.com/office/drawing/2014/main" id="{9D39AE6D-AD2E-42F9-877B-113E9AA4C13C}"/>
              </a:ext>
            </a:extLst>
          </p:cNvPr>
          <p:cNvSpPr>
            <a:spLocks noChangeAspect="1"/>
          </p:cNvSpPr>
          <p:nvPr/>
        </p:nvSpPr>
        <p:spPr>
          <a:xfrm rot="8186272">
            <a:off x="7995344" y="2058365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9" name="Teardrop 6">
            <a:extLst>
              <a:ext uri="{FF2B5EF4-FFF2-40B4-BE49-F238E27FC236}">
                <a16:creationId xmlns:a16="http://schemas.microsoft.com/office/drawing/2014/main" id="{0E67006A-44ED-4FE5-A8E1-0E98C222F75F}"/>
              </a:ext>
            </a:extLst>
          </p:cNvPr>
          <p:cNvSpPr>
            <a:spLocks noChangeAspect="1"/>
          </p:cNvSpPr>
          <p:nvPr/>
        </p:nvSpPr>
        <p:spPr>
          <a:xfrm rot="8186272">
            <a:off x="7654584" y="1980103"/>
            <a:ext cx="71243" cy="72000"/>
          </a:xfrm>
          <a:prstGeom prst="teardrop">
            <a:avLst>
              <a:gd name="adj" fmla="val 123355"/>
            </a:avLst>
          </a:prstGeom>
          <a:solidFill>
            <a:srgbClr val="C9270E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88B68D85-94B4-479C-B750-DE9AFBBAC5D2}"/>
              </a:ext>
            </a:extLst>
          </p:cNvPr>
          <p:cNvSpPr txBox="1"/>
          <p:nvPr/>
        </p:nvSpPr>
        <p:spPr>
          <a:xfrm>
            <a:off x="3416765" y="4628326"/>
            <a:ext cx="2067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>
                <a:solidFill>
                  <a:srgbClr val="8C38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образцовый ФАП</a:t>
            </a:r>
          </a:p>
        </p:txBody>
      </p:sp>
    </p:spTree>
    <p:extLst>
      <p:ext uri="{BB962C8B-B14F-4D97-AF65-F5344CB8AC3E}">
        <p14:creationId xmlns:p14="http://schemas.microsoft.com/office/powerpoint/2010/main" val="2110010788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17E1E808-687E-423E-A1D8-C4D0F635AF33}"/>
              </a:ext>
            </a:extLst>
          </p:cNvPr>
          <p:cNvSpPr txBox="1"/>
          <p:nvPr/>
        </p:nvSpPr>
        <p:spPr>
          <a:xfrm>
            <a:off x="4822010" y="618521"/>
            <a:ext cx="36405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Font typeface="Arial" pitchFamily="34" charset="0"/>
              <a:buNone/>
            </a:pPr>
            <a:r>
              <a:rPr lang="ru-RU" sz="1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 рамках проекта была проведена масштабная работа по обновлению материально-технической базы. За последние годы построено и отремонтировано 116 ФАПов</a:t>
            </a:r>
            <a:endParaRPr lang="ru-RU" sz="14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ru-RU" sz="24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CD695D-7A60-4263-9CC2-3BF81C47A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947" y="1792776"/>
            <a:ext cx="2184469" cy="1435206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3D4AB090-9992-4E8B-9B64-A24FDA8B2CAA}"/>
              </a:ext>
            </a:extLst>
          </p:cNvPr>
          <p:cNvSpPr txBox="1"/>
          <p:nvPr/>
        </p:nvSpPr>
        <p:spPr>
          <a:xfrm>
            <a:off x="2823425" y="3672551"/>
            <a:ext cx="3516844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ctr" defTabSz="895350">
              <a:defRPr sz="900" b="1" spc="10">
                <a:latin typeface="Arial" pitchFamily="34" charset="0"/>
                <a:cs typeface="Arial" pitchFamily="34" charset="0"/>
              </a:defRPr>
            </a:lvl1pPr>
          </a:lstStyle>
          <a:p>
            <a:pPr defTabSz="1191895" rtl="0">
              <a:defRPr/>
            </a:pPr>
            <a:r>
              <a:rPr lang="ru-RU" sz="1500" kern="12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новых </a:t>
            </a:r>
          </a:p>
          <a:p>
            <a:pPr defTabSz="1191895" rtl="0">
              <a:defRPr/>
            </a:pPr>
            <a:r>
              <a:rPr lang="ru-RU" sz="1500" kern="12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фельдшерско-акушерских пунктов</a:t>
            </a:r>
            <a:endParaRPr sz="1500" kern="12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E0F407EE-5324-4901-9154-E6CCF9BC63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9673371"/>
              </p:ext>
            </p:extLst>
          </p:nvPr>
        </p:nvGraphicFramePr>
        <p:xfrm>
          <a:off x="2768713" y="4079498"/>
          <a:ext cx="2912014" cy="1086593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33E3B2-A979-486C-B0EB-C54EAE169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509" y="76202"/>
            <a:ext cx="5251634" cy="42277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2AFA99-EF2A-465C-8006-F5AAB26F0C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4917" y="3307729"/>
            <a:ext cx="2368520" cy="15754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F55244-3B4D-42B4-AF61-37A109CFA0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3457" y="1974925"/>
            <a:ext cx="1595100" cy="896556"/>
          </a:xfrm>
          <a:prstGeom prst="ellipse">
            <a:avLst/>
          </a:prstGeom>
          <a:noFill/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507B9C-EC59-4076-AEB0-EDD5A9737296}"/>
              </a:ext>
            </a:extLst>
          </p:cNvPr>
          <p:cNvSpPr txBox="1"/>
          <p:nvPr/>
        </p:nvSpPr>
        <p:spPr>
          <a:xfrm>
            <a:off x="3414873" y="2866660"/>
            <a:ext cx="12522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chemeClr val="accent1">
                    <a:lumMod val="50000"/>
                  </a:schemeClr>
                </a:solidFill>
              </a:rPr>
              <a:t>21</a:t>
            </a:r>
          </a:p>
          <a:p>
            <a:pPr algn="ctr"/>
            <a:r>
              <a:rPr lang="ru-RU" sz="1200" b="1">
                <a:solidFill>
                  <a:schemeClr val="accent1">
                    <a:lumMod val="50000"/>
                  </a:schemeClr>
                </a:solidFill>
              </a:rPr>
              <a:t>мобильный </a:t>
            </a:r>
          </a:p>
          <a:p>
            <a:pPr algn="ctr"/>
            <a:r>
              <a:rPr lang="ru-RU" sz="1200" b="1">
                <a:solidFill>
                  <a:schemeClr val="accent1">
                    <a:lumMod val="50000"/>
                  </a:schemeClr>
                </a:solidFill>
              </a:rPr>
              <a:t>медицинский </a:t>
            </a:r>
          </a:p>
          <a:p>
            <a:pPr algn="ctr"/>
            <a:r>
              <a:rPr lang="ru-RU" sz="1200" b="1">
                <a:solidFill>
                  <a:schemeClr val="accent1">
                    <a:lumMod val="50000"/>
                  </a:schemeClr>
                </a:solidFill>
              </a:rPr>
              <a:t>комплекс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D7C0379-EE8E-42DB-A82C-460C1B5842C4}"/>
              </a:ext>
            </a:extLst>
          </p:cNvPr>
          <p:cNvCxnSpPr/>
          <p:nvPr/>
        </p:nvCxnSpPr>
        <p:spPr>
          <a:xfrm>
            <a:off x="0" y="520705"/>
            <a:ext cx="9144000" cy="1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E3B62DB-F94D-4D8B-8201-4E51F27E2340}"/>
              </a:ext>
            </a:extLst>
          </p:cNvPr>
          <p:cNvCxnSpPr/>
          <p:nvPr/>
        </p:nvCxnSpPr>
        <p:spPr>
          <a:xfrm>
            <a:off x="1549401" y="508004"/>
            <a:ext cx="7594600" cy="1905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4" name="Рисунок 13" descr="Гидув (лого).png">
            <a:extLst>
              <a:ext uri="{FF2B5EF4-FFF2-40B4-BE49-F238E27FC236}">
                <a16:creationId xmlns:a16="http://schemas.microsoft.com/office/drawing/2014/main" id="{8CC55856-F874-47E0-8E4F-2C1BBD1930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057" y="64510"/>
            <a:ext cx="479250" cy="405000"/>
          </a:xfrm>
          <a:prstGeom prst="rect">
            <a:avLst/>
          </a:prstGeom>
        </p:spPr>
      </p:pic>
      <p:pic>
        <p:nvPicPr>
          <p:cNvPr id="15" name="Picture 1" descr="D:\Users\e.antonova\Downloads\ЛОГО без фона.png">
            <a:extLst>
              <a:ext uri="{FF2B5EF4-FFF2-40B4-BE49-F238E27FC236}">
                <a16:creationId xmlns:a16="http://schemas.microsoft.com/office/drawing/2014/main" id="{A5E9C102-678A-4685-AACC-4B4628868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21293" y="76202"/>
            <a:ext cx="472763" cy="405000"/>
          </a:xfrm>
          <a:prstGeom prst="rect">
            <a:avLst/>
          </a:prstGeom>
          <a:noFill/>
        </p:spPr>
      </p:pic>
      <p:sp>
        <p:nvSpPr>
          <p:cNvPr id="16" name="Заголовок 4">
            <a:extLst>
              <a:ext uri="{FF2B5EF4-FFF2-40B4-BE49-F238E27FC236}">
                <a16:creationId xmlns:a16="http://schemas.microsoft.com/office/drawing/2014/main" id="{F06A7B13-16A8-4735-9C79-5F52CDA4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1473"/>
            <a:ext cx="8498838" cy="481202"/>
          </a:xfrm>
        </p:spPr>
        <p:txBody>
          <a:bodyPr>
            <a:normAutofit fontScale="90000"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проект «ФАП – центр притяжения здоровья»</a:t>
            </a:r>
          </a:p>
        </p:txBody>
      </p:sp>
    </p:spTree>
    <p:extLst>
      <p:ext uri="{BB962C8B-B14F-4D97-AF65-F5344CB8AC3E}">
        <p14:creationId xmlns:p14="http://schemas.microsoft.com/office/powerpoint/2010/main" val="1519144600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48" name="Прямая соединительная линия 47"/>
          <p:cNvCxnSpPr/>
          <p:nvPr/>
        </p:nvCxnSpPr>
        <p:spPr>
          <a:xfrm>
            <a:off x="0" y="520705"/>
            <a:ext cx="9144000" cy="1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Рисунок 48" descr="Гидув (лого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57" y="64510"/>
            <a:ext cx="479250" cy="405000"/>
          </a:xfrm>
          <a:prstGeom prst="rect">
            <a:avLst/>
          </a:prstGeom>
        </p:spPr>
      </p:pic>
      <p:pic>
        <p:nvPicPr>
          <p:cNvPr id="51" name="Picture 1" descr="D:\Users\e.antonova\Downloads\ЛОГО без фона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293" y="76202"/>
            <a:ext cx="472763" cy="405000"/>
          </a:xfrm>
          <a:prstGeom prst="rect">
            <a:avLst/>
          </a:prstGeom>
          <a:noFill/>
        </p:spPr>
      </p:pic>
      <p:cxnSp>
        <p:nvCxnSpPr>
          <p:cNvPr id="52" name="Прямая соединительная линия 51"/>
          <p:cNvCxnSpPr/>
          <p:nvPr/>
        </p:nvCxnSpPr>
        <p:spPr>
          <a:xfrm>
            <a:off x="1549401" y="508004"/>
            <a:ext cx="7594600" cy="1905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A1BA5B2-F438-431E-BB47-B445CB03E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78" y="975517"/>
            <a:ext cx="3173958" cy="3244297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3B00DC4-195D-4C57-AD1A-69744372EF24}"/>
              </a:ext>
            </a:extLst>
          </p:cNvPr>
          <p:cNvSpPr/>
          <p:nvPr/>
        </p:nvSpPr>
        <p:spPr>
          <a:xfrm>
            <a:off x="423307" y="1087640"/>
            <a:ext cx="980341" cy="276999"/>
          </a:xfrm>
          <a:prstGeom prst="rect">
            <a:avLst/>
          </a:prstGeom>
          <a:gradFill flip="none" rotWithShape="1">
            <a:gsLst>
              <a:gs pos="0">
                <a:srgbClr val="1D7EA1">
                  <a:shade val="30000"/>
                  <a:satMod val="115000"/>
                </a:srgbClr>
              </a:gs>
              <a:gs pos="50000">
                <a:srgbClr val="1D7EA1">
                  <a:shade val="67500"/>
                  <a:satMod val="115000"/>
                </a:srgbClr>
              </a:gs>
              <a:gs pos="100000">
                <a:srgbClr val="1D7EA1">
                  <a:shade val="100000"/>
                  <a:satMod val="115000"/>
                </a:srgbClr>
              </a:gs>
            </a:gsLst>
            <a:lin ang="13500000" scaled="1"/>
          </a:gradFill>
        </p:spPr>
        <p:txBody>
          <a:bodyPr wrap="square">
            <a:spAutoFit/>
          </a:bodyPr>
          <a:lstStyle/>
          <a:p>
            <a:pPr marL="90805" lvl="0">
              <a:spcBef>
                <a:spcPts val="620"/>
              </a:spcBef>
            </a:pPr>
            <a:r>
              <a:rPr lang="ru-RU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spc="-39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sz="1200" b="1" spc="-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1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200" spc="11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200" spc="-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1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C9E6A2C-9F39-45D8-A027-35C8C6A577BB}"/>
              </a:ext>
            </a:extLst>
          </p:cNvPr>
          <p:cNvSpPr/>
          <p:nvPr/>
        </p:nvSpPr>
        <p:spPr>
          <a:xfrm>
            <a:off x="1356136" y="1100231"/>
            <a:ext cx="185294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spcBef>
                <a:spcPts val="95"/>
              </a:spcBef>
            </a:pPr>
            <a:r>
              <a:rPr lang="ru-RU" sz="1100" spc="7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</a:t>
            </a:r>
            <a:r>
              <a:rPr lang="ru-RU" sz="1100" spc="8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100" spc="-18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100" spc="-11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100" spc="-3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100" spc="-1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</a:t>
            </a:r>
            <a:r>
              <a:rPr lang="ru-RU" sz="1100" spc="-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100" spc="-6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100" spc="-10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15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 сети</a:t>
            </a:r>
            <a:r>
              <a:rPr lang="ru-RU" sz="1100" spc="-13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-6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100" spc="-5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100" spc="-3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тернет</a:t>
            </a:r>
            <a:endParaRPr lang="ru-RU" sz="11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4B66B6B-ABDA-4A1F-8396-11C8890CC392}"/>
              </a:ext>
            </a:extLst>
          </p:cNvPr>
          <p:cNvSpPr/>
          <p:nvPr/>
        </p:nvSpPr>
        <p:spPr>
          <a:xfrm>
            <a:off x="423307" y="1494513"/>
            <a:ext cx="1009994" cy="276999"/>
          </a:xfrm>
          <a:prstGeom prst="rect">
            <a:avLst/>
          </a:prstGeom>
          <a:gradFill flip="none" rotWithShape="1">
            <a:gsLst>
              <a:gs pos="0">
                <a:srgbClr val="1D7EA1">
                  <a:shade val="30000"/>
                  <a:satMod val="115000"/>
                </a:srgbClr>
              </a:gs>
              <a:gs pos="50000">
                <a:srgbClr val="1D7EA1">
                  <a:shade val="67500"/>
                  <a:satMod val="115000"/>
                </a:srgbClr>
              </a:gs>
              <a:gs pos="100000">
                <a:srgbClr val="1D7EA1">
                  <a:shade val="100000"/>
                  <a:satMod val="115000"/>
                </a:srgbClr>
              </a:gs>
            </a:gsLst>
            <a:lin ang="13500000" scaled="1"/>
          </a:gradFill>
        </p:spPr>
        <p:txBody>
          <a:bodyPr wrap="square">
            <a:spAutoFit/>
          </a:bodyPr>
          <a:lstStyle/>
          <a:p>
            <a:pPr marL="90805" lvl="0">
              <a:spcBef>
                <a:spcPts val="620"/>
              </a:spcBef>
            </a:pPr>
            <a:r>
              <a:rPr lang="ru-RU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spc="-39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sz="1200" b="1" spc="-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spc="-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1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200" spc="11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200" spc="-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1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6C7EBFC-62F4-491E-B165-29D13AFA3A26}"/>
              </a:ext>
            </a:extLst>
          </p:cNvPr>
          <p:cNvSpPr/>
          <p:nvPr/>
        </p:nvSpPr>
        <p:spPr>
          <a:xfrm>
            <a:off x="3299760" y="1101784"/>
            <a:ext cx="1370506" cy="276999"/>
          </a:xfrm>
          <a:prstGeom prst="rect">
            <a:avLst/>
          </a:prstGeom>
          <a:gradFill flip="none" rotWithShape="1">
            <a:gsLst>
              <a:gs pos="0">
                <a:srgbClr val="1D7EA1">
                  <a:shade val="30000"/>
                  <a:satMod val="115000"/>
                </a:srgbClr>
              </a:gs>
              <a:gs pos="50000">
                <a:srgbClr val="1D7EA1">
                  <a:shade val="67500"/>
                  <a:satMod val="115000"/>
                </a:srgbClr>
              </a:gs>
              <a:gs pos="100000">
                <a:srgbClr val="1D7EA1">
                  <a:shade val="100000"/>
                  <a:satMod val="115000"/>
                </a:srgbClr>
              </a:gs>
            </a:gsLst>
            <a:lin ang="13500000" scaled="1"/>
          </a:gradFill>
        </p:spPr>
        <p:txBody>
          <a:bodyPr wrap="square">
            <a:spAutoFit/>
          </a:bodyPr>
          <a:lstStyle/>
          <a:p>
            <a:pPr marL="90805" lvl="0">
              <a:spcBef>
                <a:spcPts val="620"/>
              </a:spcBef>
            </a:pPr>
            <a:r>
              <a:rPr lang="ru-RU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b="1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spc="-39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sz="1200" b="1" spc="-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spc="-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spc="1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200" spc="11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200" spc="-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1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A541210-DA58-4F86-A48F-B39DDD9F6CE8}"/>
              </a:ext>
            </a:extLst>
          </p:cNvPr>
          <p:cNvSpPr/>
          <p:nvPr/>
        </p:nvSpPr>
        <p:spPr>
          <a:xfrm>
            <a:off x="3299341" y="1508795"/>
            <a:ext cx="1370506" cy="276999"/>
          </a:xfrm>
          <a:prstGeom prst="rect">
            <a:avLst/>
          </a:prstGeom>
          <a:gradFill flip="none" rotWithShape="1">
            <a:gsLst>
              <a:gs pos="0">
                <a:srgbClr val="1D7EA1">
                  <a:shade val="30000"/>
                  <a:satMod val="115000"/>
                </a:srgbClr>
              </a:gs>
              <a:gs pos="50000">
                <a:srgbClr val="1D7EA1">
                  <a:shade val="67500"/>
                  <a:satMod val="115000"/>
                </a:srgbClr>
              </a:gs>
              <a:gs pos="100000">
                <a:srgbClr val="1D7EA1">
                  <a:shade val="100000"/>
                  <a:satMod val="115000"/>
                </a:srgbClr>
              </a:gs>
            </a:gsLst>
            <a:lin ang="13500000" scaled="1"/>
          </a:gradFill>
        </p:spPr>
        <p:txBody>
          <a:bodyPr wrap="square">
            <a:spAutoFit/>
          </a:bodyPr>
          <a:lstStyle/>
          <a:p>
            <a:pPr marL="90805" lvl="0">
              <a:spcBef>
                <a:spcPts val="620"/>
              </a:spcBef>
            </a:pPr>
            <a:r>
              <a:rPr lang="ru-RU" sz="1200" b="1" kern="1300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b="1" kern="1300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kern="1300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b="1" kern="1300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kern="1300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200" b="1" kern="1300" spc="-2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kern="1300" spc="-39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sz="1200" b="1" kern="1300" spc="-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1300" spc="-1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kern="1300" spc="1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200" kern="1300" spc="11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200" kern="1300" spc="-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1200" kern="13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32C268E-B851-42CA-A749-7728D3F6CD66}"/>
              </a:ext>
            </a:extLst>
          </p:cNvPr>
          <p:cNvSpPr/>
          <p:nvPr/>
        </p:nvSpPr>
        <p:spPr>
          <a:xfrm>
            <a:off x="1511033" y="1473032"/>
            <a:ext cx="12271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spc="7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</a:t>
            </a:r>
            <a:r>
              <a:rPr lang="ru-RU" sz="1100" spc="15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r>
              <a:rPr lang="ru-RU" sz="1100" spc="9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100" spc="-6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100" spc="-204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sz="1100" spc="-10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10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100" spc="4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</a:t>
            </a:r>
            <a:endParaRPr lang="ru-RU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2D8D82B-AE29-4C30-9B91-B9B8B8A149B7}"/>
              </a:ext>
            </a:extLst>
          </p:cNvPr>
          <p:cNvSpPr/>
          <p:nvPr/>
        </p:nvSpPr>
        <p:spPr>
          <a:xfrm>
            <a:off x="4630704" y="1081411"/>
            <a:ext cx="134549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spc="-6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100" spc="2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100" spc="1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100" spc="-13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100" spc="-6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юче</a:t>
            </a:r>
            <a:r>
              <a:rPr lang="ru-RU" sz="1100" spc="-6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100" spc="-204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1100" spc="-10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100" spc="-15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100" spc="-13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5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ЗС</a:t>
            </a:r>
            <a:r>
              <a:rPr lang="ru-RU" sz="1100" spc="-6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</a:t>
            </a:r>
            <a:endParaRPr lang="ru-RU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4596F6C-AE9B-471E-BEBB-D9B34FDFD71D}"/>
              </a:ext>
            </a:extLst>
          </p:cNvPr>
          <p:cNvSpPr/>
          <p:nvPr/>
        </p:nvSpPr>
        <p:spPr>
          <a:xfrm>
            <a:off x="4756492" y="1485094"/>
            <a:ext cx="141570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spc="-6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100" spc="2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100" spc="1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100" spc="-13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100" spc="-6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юче</a:t>
            </a:r>
            <a:r>
              <a:rPr lang="ru-RU" sz="1100" spc="-65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100" spc="-204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1100" spc="-10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100" spc="-15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100" spc="-131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60">
                <a:solidFill>
                  <a:srgbClr val="447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РМИС</a:t>
            </a:r>
            <a:endParaRPr lang="ru-RU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EDF5922-7E20-4E99-AD6D-D8E2FF8024E2}"/>
              </a:ext>
            </a:extLst>
          </p:cNvPr>
          <p:cNvSpPr/>
          <p:nvPr/>
        </p:nvSpPr>
        <p:spPr>
          <a:xfrm>
            <a:off x="511018" y="1989889"/>
            <a:ext cx="20399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spcBef>
                <a:spcPts val="100"/>
              </a:spcBef>
              <a:tabLst>
                <a:tab pos="2025015"/>
              </a:tabLst>
            </a:pPr>
            <a:r>
              <a:rPr lang="ru-RU" sz="1200" b="1" spc="15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Цифровое </a:t>
            </a:r>
            <a:r>
              <a:rPr lang="ru-RU" sz="1200" b="1" spc="-1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</a:t>
            </a:r>
            <a:endParaRPr lang="ru-RU" sz="120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9E91505-9029-4F63-A3BB-8A7E1B206A20}"/>
              </a:ext>
            </a:extLst>
          </p:cNvPr>
          <p:cNvSpPr/>
          <p:nvPr/>
        </p:nvSpPr>
        <p:spPr>
          <a:xfrm>
            <a:off x="436863" y="2353488"/>
            <a:ext cx="3584062" cy="623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1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фельдшера с участковым врачом, </a:t>
            </a:r>
          </a:p>
          <a:p>
            <a:pPr>
              <a:lnSpc>
                <a:spcPct val="107000"/>
              </a:lnSpc>
            </a:pPr>
            <a:r>
              <a:rPr lang="ru-RU" sz="11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участковым терапевтом, участковым педиатром, женской консультацией</a:t>
            </a:r>
            <a:endParaRPr lang="ru-RU" sz="110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4E0714D-BE9A-4080-8FD6-ABE4F5F7C6F0}"/>
              </a:ext>
            </a:extLst>
          </p:cNvPr>
          <p:cNvSpPr/>
          <p:nvPr/>
        </p:nvSpPr>
        <p:spPr>
          <a:xfrm>
            <a:off x="3852354" y="2297584"/>
            <a:ext cx="181399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</a:pPr>
            <a:r>
              <a:rPr lang="ru-RU" sz="1100" b="1" spc="-195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ru-RU" sz="110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>
              <a:spcBef>
                <a:spcPts val="5"/>
              </a:spcBef>
            </a:pPr>
            <a:r>
              <a:rPr lang="ru-RU" sz="1100" b="1" spc="4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100" b="1" spc="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100" b="1" spc="-4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тинной  </a:t>
            </a:r>
            <a:r>
              <a:rPr lang="ru-RU" sz="1100" spc="3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бумажной </a:t>
            </a:r>
            <a:r>
              <a:rPr lang="ru-RU" sz="1100" spc="-51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spc="4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</a:t>
            </a:r>
            <a:endParaRPr lang="ru-RU" sz="11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631A374-2166-41B1-AB9E-C06AD80BE40C}"/>
              </a:ext>
            </a:extLst>
          </p:cNvPr>
          <p:cNvSpPr/>
          <p:nvPr/>
        </p:nvSpPr>
        <p:spPr>
          <a:xfrm>
            <a:off x="640238" y="2953652"/>
            <a:ext cx="553196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kern="0" spc="28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Укомплектованность фельдшерских пунктов, фельдшерско-акушерских пунктов, врачебных амбулаторий медицинскими работниками </a:t>
            </a:r>
            <a:endParaRPr lang="ru-RU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ECEA53C-78BF-4480-BE15-CC002C6E2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981" y="3853630"/>
            <a:ext cx="992730" cy="992869"/>
          </a:xfrm>
          <a:prstGeom prst="rect">
            <a:avLst/>
          </a:prstGeom>
        </p:spPr>
      </p:pic>
      <p:sp>
        <p:nvSpPr>
          <p:cNvPr id="30" name="object 7">
            <a:extLst>
              <a:ext uri="{FF2B5EF4-FFF2-40B4-BE49-F238E27FC236}">
                <a16:creationId xmlns:a16="http://schemas.microsoft.com/office/drawing/2014/main" id="{E77DDDD0-0B7E-42F2-8EEE-6A00360FB8B6}"/>
              </a:ext>
            </a:extLst>
          </p:cNvPr>
          <p:cNvSpPr/>
          <p:nvPr/>
        </p:nvSpPr>
        <p:spPr>
          <a:xfrm>
            <a:off x="3921356" y="3585243"/>
            <a:ext cx="1082320" cy="1380101"/>
          </a:xfrm>
          <a:custGeom>
            <a:rect l="l" t="t" r="r" b="b"/>
            <a:pathLst>
              <a:path w="1286509" h="1262379">
                <a:moveTo>
                  <a:pt x="1286255" y="0"/>
                </a:moveTo>
                <a:lnTo>
                  <a:pt x="0" y="0"/>
                </a:lnTo>
                <a:lnTo>
                  <a:pt x="0" y="1262126"/>
                </a:lnTo>
                <a:lnTo>
                  <a:pt x="1286255" y="1262126"/>
                </a:lnTo>
                <a:lnTo>
                  <a:pt x="1286255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6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53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73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93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9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69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42035"/>
            <a:endParaRPr sz="16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0">
            <a:extLst>
              <a:ext uri="{FF2B5EF4-FFF2-40B4-BE49-F238E27FC236}">
                <a16:creationId xmlns:a16="http://schemas.microsoft.com/office/drawing/2014/main" id="{376C5BA5-C9D3-491F-957D-D41795C4D9E8}"/>
              </a:ext>
            </a:extLst>
          </p:cNvPr>
          <p:cNvSpPr/>
          <p:nvPr/>
        </p:nvSpPr>
        <p:spPr>
          <a:xfrm rot="166897">
            <a:off x="2553344" y="4179026"/>
            <a:ext cx="877258" cy="684296"/>
          </a:xfrm>
          <a:custGeom>
            <a:rect l="l" t="t" r="r" b="b"/>
            <a:pathLst>
              <a:path w="665479" h="494664">
                <a:moveTo>
                  <a:pt x="664718" y="0"/>
                </a:moveTo>
                <a:lnTo>
                  <a:pt x="407162" y="98551"/>
                </a:lnTo>
                <a:lnTo>
                  <a:pt x="478663" y="152400"/>
                </a:lnTo>
                <a:lnTo>
                  <a:pt x="454869" y="184040"/>
                </a:lnTo>
                <a:lnTo>
                  <a:pt x="427816" y="216106"/>
                </a:lnTo>
                <a:lnTo>
                  <a:pt x="397603" y="248227"/>
                </a:lnTo>
                <a:lnTo>
                  <a:pt x="364330" y="280035"/>
                </a:lnTo>
                <a:lnTo>
                  <a:pt x="328097" y="311159"/>
                </a:lnTo>
                <a:lnTo>
                  <a:pt x="289004" y="341233"/>
                </a:lnTo>
                <a:lnTo>
                  <a:pt x="247152" y="369885"/>
                </a:lnTo>
                <a:lnTo>
                  <a:pt x="202640" y="396748"/>
                </a:lnTo>
                <a:lnTo>
                  <a:pt x="155569" y="421451"/>
                </a:lnTo>
                <a:lnTo>
                  <a:pt x="106038" y="443626"/>
                </a:lnTo>
                <a:lnTo>
                  <a:pt x="54148" y="462905"/>
                </a:lnTo>
                <a:lnTo>
                  <a:pt x="0" y="478917"/>
                </a:lnTo>
                <a:lnTo>
                  <a:pt x="48323" y="489227"/>
                </a:lnTo>
                <a:lnTo>
                  <a:pt x="96672" y="494223"/>
                </a:lnTo>
                <a:lnTo>
                  <a:pt x="144784" y="494187"/>
                </a:lnTo>
                <a:lnTo>
                  <a:pt x="192397" y="489402"/>
                </a:lnTo>
                <a:lnTo>
                  <a:pt x="239247" y="480152"/>
                </a:lnTo>
                <a:lnTo>
                  <a:pt x="285073" y="466720"/>
                </a:lnTo>
                <a:lnTo>
                  <a:pt x="329612" y="449389"/>
                </a:lnTo>
                <a:lnTo>
                  <a:pt x="372602" y="428442"/>
                </a:lnTo>
                <a:lnTo>
                  <a:pt x="413780" y="404163"/>
                </a:lnTo>
                <a:lnTo>
                  <a:pt x="452884" y="376835"/>
                </a:lnTo>
                <a:lnTo>
                  <a:pt x="489652" y="346741"/>
                </a:lnTo>
                <a:lnTo>
                  <a:pt x="523820" y="314165"/>
                </a:lnTo>
                <a:lnTo>
                  <a:pt x="555127" y="279389"/>
                </a:lnTo>
                <a:lnTo>
                  <a:pt x="583311" y="242696"/>
                </a:lnTo>
                <a:lnTo>
                  <a:pt x="665480" y="296671"/>
                </a:lnTo>
                <a:lnTo>
                  <a:pt x="66471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6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53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73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93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9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69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42035"/>
            <a:endParaRPr sz="160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645514B6-AE26-4956-B686-6FD618FB9F7A}"/>
              </a:ext>
            </a:extLst>
          </p:cNvPr>
          <p:cNvSpPr txBox="1"/>
          <p:nvPr/>
        </p:nvSpPr>
        <p:spPr>
          <a:xfrm>
            <a:off x="598942" y="4884204"/>
            <a:ext cx="1440695" cy="183898"/>
          </a:xfrm>
          <a:prstGeom prst="rect">
            <a:avLst/>
          </a:prstGeom>
        </p:spPr>
        <p:txBody>
          <a:bodyPr vert="horz" wrap="square" lIns="0" tIns="14479" rIns="0" bIns="0" rtlCol="0">
            <a:spAutoFit/>
          </a:bodyPr>
          <a:lstStyle>
            <a:defPPr>
              <a:defRPr lang="ru-RU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6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53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73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93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9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695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605" algn="ctr" defTabSz="1042035">
              <a:spcBef>
                <a:spcPts val="115"/>
              </a:spcBef>
            </a:pPr>
            <a:r>
              <a:rPr lang="ru-RU" sz="1100" b="1" spc="23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2020</a:t>
            </a:r>
            <a:endParaRPr sz="11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8C0F9C44-3308-4BB1-B6C9-6BD2839210A6}"/>
              </a:ext>
            </a:extLst>
          </p:cNvPr>
          <p:cNvSpPr/>
          <p:nvPr/>
        </p:nvSpPr>
        <p:spPr>
          <a:xfrm>
            <a:off x="4105304" y="4867442"/>
            <a:ext cx="5254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605" algn="ctr" defTabSz="1042035">
              <a:spcBef>
                <a:spcPts val="115"/>
              </a:spcBef>
            </a:pPr>
            <a:r>
              <a:rPr lang="ru-RU" sz="1100" b="1" spc="23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2024</a:t>
            </a:r>
            <a:endParaRPr lang="ru-RU" sz="11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A12CF41D-AC68-4EA6-AD38-D60E2820739D}"/>
              </a:ext>
            </a:extLst>
          </p:cNvPr>
          <p:cNvSpPr/>
          <p:nvPr/>
        </p:nvSpPr>
        <p:spPr>
          <a:xfrm>
            <a:off x="1015894" y="3554870"/>
            <a:ext cx="61036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spc="84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80,8</a:t>
            </a:r>
            <a:r>
              <a:rPr lang="ru-RU" sz="1100" b="1" spc="-129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100" b="1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041EE5F-A1B0-4147-97C1-8CE3D58B43E1}"/>
              </a:ext>
            </a:extLst>
          </p:cNvPr>
          <p:cNvSpPr/>
          <p:nvPr/>
        </p:nvSpPr>
        <p:spPr>
          <a:xfrm>
            <a:off x="4065965" y="3285201"/>
            <a:ext cx="61036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spc="84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96,7</a:t>
            </a:r>
            <a:r>
              <a:rPr lang="ru-RU" sz="1100" b="1" spc="-129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%</a:t>
            </a:r>
            <a:endParaRPr lang="ru-RU" sz="1100" b="1"/>
          </a:p>
        </p:txBody>
      </p:sp>
    </p:spTree>
    <p:extLst>
      <p:ext uri="{BB962C8B-B14F-4D97-AF65-F5344CB8AC3E}">
        <p14:creationId xmlns:p14="http://schemas.microsoft.com/office/powerpoint/2010/main" val="3387398349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DF7C49-CE96-4188-9ECB-9C8601D8F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70" y="1073574"/>
            <a:ext cx="3959087" cy="3731076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4C2D2A3D-DAE8-466D-BB1E-9D3191A54E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225617"/>
              </p:ext>
            </p:extLst>
          </p:nvPr>
        </p:nvGraphicFramePr>
        <p:xfrm>
          <a:off x="3779912" y="998610"/>
          <a:ext cx="5040560" cy="185013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 vert="horz" wrap="square"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Медицинские организации, оказывающие ПМСП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прикрепленному взрослому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 детскому населению</a:t>
                      </a:r>
                      <a:endParaRPr lang="ru-RU" sz="11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Юридические лица, структурные подразделения, всего</a:t>
                      </a:r>
                      <a:endParaRPr lang="ru-RU" sz="11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 том числе в сельской местности</a:t>
                      </a:r>
                      <a:endParaRPr lang="ru-RU" sz="1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не соответствующие нормативам НПА</a:t>
                      </a:r>
                      <a:endParaRPr lang="ru-RU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Helvetica"/>
                        </a:rPr>
                        <a:t>ФАП/ФП/ФЗ (без передвижных)</a:t>
                      </a:r>
                      <a:endParaRPr kumimoji="0" lang="ru-RU" sz="1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b="1"/>
                        <a:t>521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b="1"/>
                        <a:t>521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b="1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EE72A7A-B835-41EB-9B19-A3CC38DBE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89086"/>
              </p:ext>
            </p:extLst>
          </p:nvPr>
        </p:nvGraphicFramePr>
        <p:xfrm>
          <a:off x="3754474" y="3178698"/>
          <a:ext cx="5091436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5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5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00">
                <a:tc>
                  <a:txBody>
                    <a:bodyPr vert="horz" wrap="square"/>
                    <a:lstStyle>
                      <a:lvl1pPr marL="0" marR="0" indent="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0" marR="0" indent="457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0" marR="0" indent="914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0" marR="0" indent="1371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0" marR="0" indent="18288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0" marR="0" indent="22860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0" marR="0" indent="2743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0" marR="0" indent="3200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0" marR="0" indent="3657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ru-RU" sz="1100">
                          <a:solidFill>
                            <a:schemeClr val="tx1"/>
                          </a:solidFill>
                        </a:rPr>
                        <a:t>Число выездов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0" marR="0" indent="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0" marR="0" indent="457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0" marR="0" indent="914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0" marR="0" indent="1371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0" marR="0" indent="18288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0" marR="0" indent="22860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0" marR="0" indent="2743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0" marR="0" indent="3200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0" marR="0" indent="3657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1" i="0" u="none" strike="noStrike" cap="none" spc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ru-RU" sz="1100">
                          <a:solidFill>
                            <a:schemeClr val="tx1"/>
                          </a:solidFill>
                        </a:rPr>
                        <a:t>в т.ч. в сельскую местность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 vert="horz" wrap="square"/>
                    <a:lstStyle>
                      <a:lvl1pPr marL="0" marR="0" indent="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0" marR="0" indent="457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0" marR="0" indent="914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0" marR="0" indent="1371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0" marR="0" indent="18288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0" marR="0" indent="22860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0" marR="0" indent="2743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0" marR="0" indent="3200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0" marR="0" indent="3657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1930</a:t>
                      </a:r>
                      <a:endParaRPr lang="ru-RU" sz="11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0" marR="0" indent="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0" marR="0" indent="457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0" marR="0" indent="914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0" marR="0" indent="1371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0" marR="0" indent="18288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0" marR="0" indent="22860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0" marR="0" indent="2743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0" marR="0" indent="3200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0" marR="0" indent="3657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1917</a:t>
                      </a:r>
                      <a:endParaRPr lang="ru-RU" sz="11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 vert="horz" wrap="square"/>
                    <a:lstStyle>
                      <a:lvl1pPr marL="0" marR="0" indent="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0" marR="0" indent="457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0" marR="0" indent="914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0" marR="0" indent="1371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0" marR="0" indent="18288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0" marR="0" indent="22860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0" marR="0" indent="2743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0" marR="0" indent="3200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0" marR="0" indent="3657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ru-RU" sz="1100" b="1">
                          <a:solidFill>
                            <a:schemeClr val="tx1"/>
                          </a:solidFill>
                        </a:rPr>
                        <a:t>Осмотрено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0" marR="0" indent="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0" marR="0" indent="457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0" marR="0" indent="914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0" marR="0" indent="1371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0" marR="0" indent="18288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0" marR="0" indent="22860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0" marR="0" indent="2743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0" marR="0" indent="3200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0" marR="0" indent="3657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ru-RU" sz="1100" b="1">
                          <a:solidFill>
                            <a:schemeClr val="tx1"/>
                          </a:solidFill>
                        </a:rPr>
                        <a:t>в т.ч. числе в сельской местности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 vert="horz" wrap="square"/>
                    <a:lstStyle>
                      <a:lvl1pPr marL="0" marR="0" indent="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0" marR="0" indent="457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0" marR="0" indent="914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0" marR="0" indent="1371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0" marR="0" indent="18288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0" marR="0" indent="22860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0" marR="0" indent="2743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0" marR="0" indent="3200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0" marR="0" indent="3657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55269</a:t>
                      </a:r>
                      <a:endParaRPr lang="ru-RU" sz="11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0" marR="0" indent="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0" marR="0" indent="457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0" marR="0" indent="914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0" marR="0" indent="1371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0" marR="0" indent="18288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0" marR="0" indent="22860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0" marR="0" indent="27432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0" marR="0" indent="32004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0" marR="0" indent="3657600" algn="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sz="1200" b="0" i="0" u="none" strike="noStrike" cap="none" spc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53549</a:t>
                      </a:r>
                      <a:endParaRPr lang="ru-RU" sz="11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4BE0100-E0EF-439B-AD77-845DDC8E894D}"/>
              </a:ext>
            </a:extLst>
          </p:cNvPr>
          <p:cNvCxnSpPr/>
          <p:nvPr/>
        </p:nvCxnSpPr>
        <p:spPr>
          <a:xfrm>
            <a:off x="0" y="520705"/>
            <a:ext cx="9144000" cy="1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Гидув (лого).png">
            <a:extLst>
              <a:ext uri="{FF2B5EF4-FFF2-40B4-BE49-F238E27FC236}">
                <a16:creationId xmlns:a16="http://schemas.microsoft.com/office/drawing/2014/main" id="{ED0CB3D5-59D2-42A0-94F9-B2A70503E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57" y="64510"/>
            <a:ext cx="479250" cy="405000"/>
          </a:xfrm>
          <a:prstGeom prst="rect">
            <a:avLst/>
          </a:prstGeom>
        </p:spPr>
      </p:pic>
      <p:pic>
        <p:nvPicPr>
          <p:cNvPr id="11" name="Picture 1" descr="D:\Users\e.antonova\Downloads\ЛОГО без фона.png">
            <a:extLst>
              <a:ext uri="{FF2B5EF4-FFF2-40B4-BE49-F238E27FC236}">
                <a16:creationId xmlns:a16="http://schemas.microsoft.com/office/drawing/2014/main" id="{397464E5-253A-4CD8-88D0-B24EFD968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1293" y="76202"/>
            <a:ext cx="472763" cy="405000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56F8998-F11F-42C6-8312-F63758C07D5F}"/>
              </a:ext>
            </a:extLst>
          </p:cNvPr>
          <p:cNvCxnSpPr/>
          <p:nvPr/>
        </p:nvCxnSpPr>
        <p:spPr>
          <a:xfrm>
            <a:off x="1549401" y="508004"/>
            <a:ext cx="7594600" cy="1905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6959F06-A91B-437C-8BF1-F97645E96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307" y="-25815"/>
            <a:ext cx="8229600" cy="565572"/>
          </a:xfrm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Выезды мобильных медицинских бригад и медицинских комплексов </a:t>
            </a:r>
          </a:p>
        </p:txBody>
      </p:sp>
    </p:spTree>
    <p:extLst>
      <p:ext uri="{BB962C8B-B14F-4D97-AF65-F5344CB8AC3E}">
        <p14:creationId xmlns:p14="http://schemas.microsoft.com/office/powerpoint/2010/main" val="171400456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48" name="Прямая соединительная линия 47"/>
          <p:cNvCxnSpPr/>
          <p:nvPr/>
        </p:nvCxnSpPr>
        <p:spPr>
          <a:xfrm>
            <a:off x="0" y="520705"/>
            <a:ext cx="9144000" cy="1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Рисунок 48" descr="Гидув (лого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57" y="64510"/>
            <a:ext cx="479250" cy="405000"/>
          </a:xfrm>
          <a:prstGeom prst="rect">
            <a:avLst/>
          </a:prstGeom>
        </p:spPr>
      </p:pic>
      <p:pic>
        <p:nvPicPr>
          <p:cNvPr id="51" name="Picture 1" descr="D:\Users\e.antonova\Downloads\ЛОГО без фона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293" y="76202"/>
            <a:ext cx="472763" cy="405000"/>
          </a:xfrm>
          <a:prstGeom prst="rect">
            <a:avLst/>
          </a:prstGeom>
          <a:noFill/>
        </p:spPr>
      </p:pic>
      <p:cxnSp>
        <p:nvCxnSpPr>
          <p:cNvPr id="52" name="Прямая соединительная линия 51"/>
          <p:cNvCxnSpPr/>
          <p:nvPr/>
        </p:nvCxnSpPr>
        <p:spPr>
          <a:xfrm>
            <a:off x="1549401" y="508004"/>
            <a:ext cx="7594600" cy="1905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5931A-F5D1-4332-A88A-A96FDA33E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307" y="-25815"/>
            <a:ext cx="8229600" cy="565572"/>
          </a:xfrm>
        </p:spPr>
        <p:txBody>
          <a:bodyPr>
            <a:no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 фельдшера ФАП Чувашской Республики</a:t>
            </a:r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52E80AA8-8F86-4F09-9DC7-AF369037F3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53670"/>
            <a:ext cx="2478740" cy="3718111"/>
          </a:xfr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CB730EBF-CEE9-4EE6-AB8C-DDAFBB9DA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77029" y="989530"/>
            <a:ext cx="5410944" cy="2329123"/>
          </a:xfrm>
        </p:spPr>
        <p:txBody>
          <a:bodyPr>
            <a:noAutofit/>
          </a:bodyPr>
          <a:lstStyle/>
          <a:p>
            <a:r>
              <a:rPr lang="ru-RU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Женщина около 50 лет </a:t>
            </a:r>
          </a:p>
          <a:p>
            <a:r>
              <a:rPr lang="ru-RU" sz="1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 работы - более 20 лет</a:t>
            </a:r>
          </a:p>
          <a:p>
            <a:r>
              <a:rPr lang="ru-RU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 лет работы по специальности «Фельдшер» </a:t>
            </a:r>
          </a:p>
          <a:p>
            <a:r>
              <a:rPr lang="ru-RU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 лет работы на текущем месте</a:t>
            </a:r>
          </a:p>
          <a:p>
            <a:r>
              <a:rPr lang="ru-RU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 в местных медицинских колледжах. </a:t>
            </a:r>
          </a:p>
          <a:p>
            <a:r>
              <a:rPr lang="ru-RU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мотивацией для нее является помощь людям</a:t>
            </a:r>
          </a:p>
          <a:p>
            <a:r>
              <a:rPr lang="ru-RU" sz="1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Главные проблемы - чрезмерная бумажная нагрузка и неудовлетворительные условия труда.</a:t>
            </a:r>
            <a:endParaRPr lang="ru-RU" sz="1600">
              <a:effectLst/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6C2E736-C230-48E5-8189-88DCABA6E6C5}"/>
              </a:ext>
            </a:extLst>
          </p:cNvPr>
          <p:cNvSpPr txBox="1"/>
          <p:nvPr/>
        </p:nvSpPr>
        <p:spPr>
          <a:xfrm>
            <a:off x="3277029" y="3329873"/>
            <a:ext cx="5862065" cy="1235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Оптимальная доступность ФАП для населения ассоциирована с: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 высокой профессиональной удовлетворенностью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сниженной потребностью в совмещении должностей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уменьшением профессионального выгорания</a:t>
            </a:r>
            <a:endParaRPr lang="ru-RU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Объект 3">
            <a:extLst>
              <a:ext uri="{FF2B5EF4-FFF2-40B4-BE49-F238E27FC236}">
                <a16:creationId xmlns:a16="http://schemas.microsoft.com/office/drawing/2014/main" id="{77A17169-809D-4177-ABA1-7614F61877E1}"/>
              </a:ext>
            </a:extLst>
          </p:cNvPr>
          <p:cNvSpPr txBox="1"/>
          <p:nvPr/>
        </p:nvSpPr>
        <p:spPr>
          <a:xfrm>
            <a:off x="462371" y="598947"/>
            <a:ext cx="8219257" cy="10955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Важной составляющей проекта является курс повышения квалификации «Ключевые особенности реализации национального проекта «Продолжительная и активная жизнь» на ФАП», в рамках которого уже обучено </a:t>
            </a:r>
          </a:p>
          <a:p>
            <a:pPr algn="ctr"/>
            <a:r>
              <a:rPr lang="ru-RU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88 специалистов фельдшерско-акушерских пунктов республики</a:t>
            </a: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10F67BD-34F7-43AC-8E16-2A473FF25C07}"/>
              </a:ext>
            </a:extLst>
          </p:cNvPr>
          <p:cNvCxnSpPr/>
          <p:nvPr/>
        </p:nvCxnSpPr>
        <p:spPr>
          <a:xfrm>
            <a:off x="0" y="520705"/>
            <a:ext cx="9144000" cy="1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Гидув (лого).png">
            <a:extLst>
              <a:ext uri="{FF2B5EF4-FFF2-40B4-BE49-F238E27FC236}">
                <a16:creationId xmlns:a16="http://schemas.microsoft.com/office/drawing/2014/main" id="{9476CDA4-3F1B-4C9A-B182-9753A110B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57" y="64510"/>
            <a:ext cx="479250" cy="405000"/>
          </a:xfrm>
          <a:prstGeom prst="rect">
            <a:avLst/>
          </a:prstGeom>
        </p:spPr>
      </p:pic>
      <p:pic>
        <p:nvPicPr>
          <p:cNvPr id="8" name="Picture 1" descr="D:\Users\e.antonova\Downloads\ЛОГО без фона.png">
            <a:extLst>
              <a:ext uri="{FF2B5EF4-FFF2-40B4-BE49-F238E27FC236}">
                <a16:creationId xmlns:a16="http://schemas.microsoft.com/office/drawing/2014/main" id="{2949DD23-84F3-482F-85BC-4610FABFA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1293" y="76202"/>
            <a:ext cx="472763" cy="405000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BDD23A3-9654-4E50-8F57-C393BCCBF960}"/>
              </a:ext>
            </a:extLst>
          </p:cNvPr>
          <p:cNvCxnSpPr/>
          <p:nvPr/>
        </p:nvCxnSpPr>
        <p:spPr>
          <a:xfrm>
            <a:off x="1549401" y="508004"/>
            <a:ext cx="7594600" cy="1905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7F81514-86CA-44D5-A2E5-5B2C5F883E9F}"/>
              </a:ext>
            </a:extLst>
          </p:cNvPr>
          <p:cNvSpPr txBox="1"/>
          <p:nvPr/>
        </p:nvSpPr>
        <p:spPr>
          <a:xfrm>
            <a:off x="782282" y="-75241"/>
            <a:ext cx="8574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КПК «Ключевые особенности реализации национального проекта «Продолжительная и активная жизнь» на ФАП»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210E2B-4EC6-4779-BBBB-BDC35DEB2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542" y="1694495"/>
            <a:ext cx="2008025" cy="150762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9122E2-6771-4F05-A639-EA86D365F1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620" y="1694495"/>
            <a:ext cx="2044714" cy="15351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F2682EC-A4C9-42E5-9D93-19DA68EADD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2235" y="1665483"/>
            <a:ext cx="2087784" cy="15641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F87FC40-8305-410A-A681-BA4A42C86F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838" y="3464915"/>
            <a:ext cx="2028333" cy="152287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C1BC6D4-E0C6-4827-8687-EF18970588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7620" y="3449005"/>
            <a:ext cx="2028333" cy="15228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64F31E-A742-43A2-92EE-8EDA1454CE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42427" y="3436698"/>
            <a:ext cx="2087592" cy="152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09574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B0F95D-4513-4A75-BD1C-A19840ADE8C6}"/>
              </a:ext>
            </a:extLst>
          </p:cNvPr>
          <p:cNvSpPr/>
          <p:nvPr/>
        </p:nvSpPr>
        <p:spPr>
          <a:xfrm>
            <a:off x="216473" y="935407"/>
            <a:ext cx="87110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конкурса   «Мой фельдшерско-акушерский пункт лучший» определены 3 финалиста, чьи практики будут распространены в каждом муниципальном округе.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13A925-321D-494B-8706-91327FC58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1995686"/>
            <a:ext cx="2589245" cy="172144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9E1B008-18B2-4D1E-BFAD-EF1ACCAED846}"/>
              </a:ext>
            </a:extLst>
          </p:cNvPr>
          <p:cNvSpPr/>
          <p:nvPr/>
        </p:nvSpPr>
        <p:spPr>
          <a:xfrm>
            <a:off x="54429" y="3939902"/>
            <a:ext cx="29899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ФАП «Батыревской ЦРБ» Минздрава Чувашии</a:t>
            </a:r>
          </a:p>
          <a:p>
            <a:pPr algn="ctr"/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д. Новое Котяково</a:t>
            </a:r>
            <a:endParaRPr lang="ru-RU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0B529B-9890-4513-8866-EE16466A2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5" y="1983554"/>
            <a:ext cx="2434033" cy="173357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4BCD0D4-480F-4E2C-BF2C-A5DFDE97E35B}"/>
              </a:ext>
            </a:extLst>
          </p:cNvPr>
          <p:cNvSpPr/>
          <p:nvPr/>
        </p:nvSpPr>
        <p:spPr>
          <a:xfrm>
            <a:off x="2170584" y="3863646"/>
            <a:ext cx="46445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ФАП «Моргаушской ЦРБ»  </a:t>
            </a:r>
          </a:p>
          <a:p>
            <a:pPr algn="ctr"/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Минздрава Чувашии</a:t>
            </a:r>
          </a:p>
          <a:p>
            <a:pPr algn="ctr"/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д. Хорной</a:t>
            </a:r>
            <a:endParaRPr lang="ru-RU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E48135-8B95-4A8D-9D0B-F38F9C671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772" y="1965205"/>
            <a:ext cx="2628914" cy="175192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24BFFA6-1479-4451-A813-4CEF77A45016}"/>
              </a:ext>
            </a:extLst>
          </p:cNvPr>
          <p:cNvSpPr/>
          <p:nvPr/>
        </p:nvSpPr>
        <p:spPr>
          <a:xfrm>
            <a:off x="5811909" y="3807187"/>
            <a:ext cx="311561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ФАП Красноармейского филиала «БСМП» </a:t>
            </a:r>
          </a:p>
          <a:p>
            <a:pPr algn="ctr"/>
            <a:r>
              <a:rPr lang="ru-RU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Минздрава Чувашии</a:t>
            </a:r>
          </a:p>
          <a:p>
            <a:pPr algn="ctr"/>
            <a:r>
              <a:rPr lang="ru-RU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с. Именево </a:t>
            </a:r>
          </a:p>
          <a:p>
            <a:endParaRPr lang="ru-RU" sz="1400"/>
          </a:p>
          <a:p>
            <a:endParaRPr lang="ru-RU" sz="140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CEBA694-C53A-4D64-B87F-21C94A0475E4}"/>
              </a:ext>
            </a:extLst>
          </p:cNvPr>
          <p:cNvCxnSpPr/>
          <p:nvPr/>
        </p:nvCxnSpPr>
        <p:spPr>
          <a:xfrm>
            <a:off x="0" y="520705"/>
            <a:ext cx="9144000" cy="1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Гидув (лого).png">
            <a:extLst>
              <a:ext uri="{FF2B5EF4-FFF2-40B4-BE49-F238E27FC236}">
                <a16:creationId xmlns:a16="http://schemas.microsoft.com/office/drawing/2014/main" id="{C9A9F1DC-16AA-4DA1-A268-84C820ABA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057" y="64510"/>
            <a:ext cx="479250" cy="405000"/>
          </a:xfrm>
          <a:prstGeom prst="rect">
            <a:avLst/>
          </a:prstGeom>
        </p:spPr>
      </p:pic>
      <p:pic>
        <p:nvPicPr>
          <p:cNvPr id="15" name="Picture 1" descr="D:\Users\e.antonova\Downloads\ЛОГО без фона.png">
            <a:extLst>
              <a:ext uri="{FF2B5EF4-FFF2-40B4-BE49-F238E27FC236}">
                <a16:creationId xmlns:a16="http://schemas.microsoft.com/office/drawing/2014/main" id="{DBFFB5F0-EE2D-4FD7-A567-25328FF42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1293" y="76202"/>
            <a:ext cx="472763" cy="405000"/>
          </a:xfrm>
          <a:prstGeom prst="rect">
            <a:avLst/>
          </a:prstGeom>
          <a:noFill/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CB8F861-1566-412F-A96C-C8114C2EE16C}"/>
              </a:ext>
            </a:extLst>
          </p:cNvPr>
          <p:cNvCxnSpPr/>
          <p:nvPr/>
        </p:nvCxnSpPr>
        <p:spPr>
          <a:xfrm>
            <a:off x="1549401" y="508004"/>
            <a:ext cx="7594600" cy="1905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06889876-A539-481F-9AAA-BE2A821D6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307" y="-25815"/>
            <a:ext cx="8229600" cy="565572"/>
          </a:xfrm>
        </p:spPr>
        <p:txBody>
          <a:bodyPr>
            <a:no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«Мой фельдшерско-акушерский пункт лучший» </a:t>
            </a:r>
          </a:p>
        </p:txBody>
      </p:sp>
    </p:spTree>
    <p:extLst>
      <p:ext uri="{BB962C8B-B14F-4D97-AF65-F5344CB8AC3E}">
        <p14:creationId xmlns:p14="http://schemas.microsoft.com/office/powerpoint/2010/main" val="240933815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0" y="520705"/>
            <a:ext cx="9144000" cy="1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49401" y="508004"/>
            <a:ext cx="7594600" cy="1905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6" name="Рисунок 15" descr="Гидув (лого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57" y="64510"/>
            <a:ext cx="479250" cy="405000"/>
          </a:xfrm>
          <a:prstGeom prst="rect">
            <a:avLst/>
          </a:prstGeom>
        </p:spPr>
      </p:pic>
      <p:pic>
        <p:nvPicPr>
          <p:cNvPr id="18" name="Picture 1" descr="D:\Users\e.antonova\Downloads\ЛОГО без фона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293" y="76202"/>
            <a:ext cx="472763" cy="405000"/>
          </a:xfrm>
          <a:prstGeom prst="rect">
            <a:avLst/>
          </a:prstGeom>
          <a:noFill/>
        </p:spPr>
      </p:pic>
      <p:sp>
        <p:nvSpPr>
          <p:cNvPr id="130" name="Заголовок 129">
            <a:extLst>
              <a:ext uri="{FF2B5EF4-FFF2-40B4-BE49-F238E27FC236}">
                <a16:creationId xmlns:a16="http://schemas.microsoft.com/office/drawing/2014/main" id="{EF72128E-FAD0-4900-B1B3-2F2F2D371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82" y="33490"/>
            <a:ext cx="8229600" cy="493564"/>
          </a:xfrm>
        </p:spPr>
        <p:txBody>
          <a:bodyPr>
            <a:norm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фельдшера ФАП</a:t>
            </a:r>
          </a:p>
        </p:txBody>
      </p:sp>
      <p:pic>
        <p:nvPicPr>
          <p:cNvPr id="133" name="Рисунок 132">
            <a:extLst>
              <a:ext uri="{FF2B5EF4-FFF2-40B4-BE49-F238E27FC236}">
                <a16:creationId xmlns:a16="http://schemas.microsoft.com/office/drawing/2014/main" id="{EFAAB8EF-D403-4EE9-9021-6B3D31003A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0"/>
          <a:stretch>
            <a:fillRect/>
          </a:stretch>
        </p:blipFill>
        <p:spPr>
          <a:xfrm>
            <a:off x="6828651" y="624820"/>
            <a:ext cx="1487765" cy="2160000"/>
          </a:xfrm>
          <a:prstGeom prst="rect">
            <a:avLst/>
          </a:prstGeom>
        </p:spPr>
      </p:pic>
      <p:pic>
        <p:nvPicPr>
          <p:cNvPr id="135" name="Рисунок 134">
            <a:extLst>
              <a:ext uri="{FF2B5EF4-FFF2-40B4-BE49-F238E27FC236}">
                <a16:creationId xmlns:a16="http://schemas.microsoft.com/office/drawing/2014/main" id="{5FF204E5-ECFD-441F-B0AD-205A97D95E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0"/>
          <a:stretch>
            <a:fillRect/>
          </a:stretch>
        </p:blipFill>
        <p:spPr>
          <a:xfrm>
            <a:off x="5292080" y="2869883"/>
            <a:ext cx="1487765" cy="2160000"/>
          </a:xfrm>
          <a:prstGeom prst="rect">
            <a:avLst/>
          </a:prstGeom>
        </p:spPr>
      </p:pic>
      <p:pic>
        <p:nvPicPr>
          <p:cNvPr id="137" name="Рисунок 136">
            <a:extLst>
              <a:ext uri="{FF2B5EF4-FFF2-40B4-BE49-F238E27FC236}">
                <a16:creationId xmlns:a16="http://schemas.microsoft.com/office/drawing/2014/main" id="{E99169AF-8D60-40C2-9D72-7F88E89740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0"/>
          <a:stretch>
            <a:fillRect/>
          </a:stretch>
        </p:blipFill>
        <p:spPr>
          <a:xfrm>
            <a:off x="996004" y="627534"/>
            <a:ext cx="1487765" cy="2160000"/>
          </a:xfrm>
          <a:prstGeom prst="rect">
            <a:avLst/>
          </a:prstGeom>
        </p:spPr>
      </p:pic>
      <p:pic>
        <p:nvPicPr>
          <p:cNvPr id="139" name="Рисунок 138">
            <a:extLst>
              <a:ext uri="{FF2B5EF4-FFF2-40B4-BE49-F238E27FC236}">
                <a16:creationId xmlns:a16="http://schemas.microsoft.com/office/drawing/2014/main" id="{D0B57612-715E-431B-BD87-1F61DC9005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0"/>
          <a:stretch>
            <a:fillRect/>
          </a:stretch>
        </p:blipFill>
        <p:spPr>
          <a:xfrm>
            <a:off x="2940220" y="624820"/>
            <a:ext cx="1487764" cy="2160000"/>
          </a:xfrm>
          <a:prstGeom prst="rect">
            <a:avLst/>
          </a:prstGeom>
        </p:spPr>
      </p:pic>
      <p:pic>
        <p:nvPicPr>
          <p:cNvPr id="141" name="Рисунок 140">
            <a:extLst>
              <a:ext uri="{FF2B5EF4-FFF2-40B4-BE49-F238E27FC236}">
                <a16:creationId xmlns:a16="http://schemas.microsoft.com/office/drawing/2014/main" id="{A31E1F40-C401-4551-92FA-3CCB6A5BE6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0"/>
          <a:stretch>
            <a:fillRect/>
          </a:stretch>
        </p:blipFill>
        <p:spPr>
          <a:xfrm>
            <a:off x="4884436" y="624820"/>
            <a:ext cx="1487764" cy="2160000"/>
          </a:xfrm>
          <a:prstGeom prst="rect">
            <a:avLst/>
          </a:prstGeom>
        </p:spPr>
      </p:pic>
      <p:pic>
        <p:nvPicPr>
          <p:cNvPr id="143" name="Рисунок 142">
            <a:extLst>
              <a:ext uri="{FF2B5EF4-FFF2-40B4-BE49-F238E27FC236}">
                <a16:creationId xmlns:a16="http://schemas.microsoft.com/office/drawing/2014/main" id="{6F64EA6B-05BB-4BCD-95CD-8E9B58D706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3769" y="2869883"/>
            <a:ext cx="1533042" cy="2160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141</Paragraphs>
  <Slides>10</Slides>
  <Notes>1</Notes>
  <TotalTime>480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baseType="lpstr" size="18">
      <vt:lpstr>Arial</vt:lpstr>
      <vt:lpstr>Calibri</vt:lpstr>
      <vt:lpstr>Calibri Light</vt:lpstr>
      <vt:lpstr>Times New Roman</vt:lpstr>
      <vt:lpstr>SimSun</vt:lpstr>
      <vt:lpstr>Helvetica</vt:lpstr>
      <vt:lpstr>Symbol</vt:lpstr>
      <vt:lpstr>Тема Office</vt:lpstr>
      <vt:lpstr>PowerPoint Presentation</vt:lpstr>
      <vt:lpstr>Региональный проект «ФАП – центр притяжения здоровья»</vt:lpstr>
      <vt:lpstr>Региональный проект «ФАП – центр притяжения здоровья»</vt:lpstr>
      <vt:lpstr>PowerPoint Presentation</vt:lpstr>
      <vt:lpstr>Выезды мобильных медицинских бригад и медицинских комплексов </vt:lpstr>
      <vt:lpstr>Портрет фельдшера ФАП Чувашской Республики</vt:lpstr>
      <vt:lpstr>PowerPoint Presentation</vt:lpstr>
      <vt:lpstr>Конкурс «Мой фельдшерско-акушерский пункт лучший» </vt:lpstr>
      <vt:lpstr>Библиотека фельдшера ФАП</vt:lpstr>
      <vt:lpstr>Спасибо за внимание! 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о</dc:title>
  <dc:creator>Елена Сергеевна Антонова</dc:creator>
  <cp:lastModifiedBy>Адиля Алмазовна Билалова</cp:lastModifiedBy>
  <cp:revision>40</cp:revision>
  <dcterms:created xsi:type="dcterms:W3CDTF">2024-01-17T06:06:49Z</dcterms:created>
  <dcterms:modified xsi:type="dcterms:W3CDTF">2026-02-17T11:59:41Z</dcterms:modified>
</cp:coreProperties>
</file>