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707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10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92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0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64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87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74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58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89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94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2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DE83CBB-3D15-430E-A2B2-0B71FEB9CF44}" type="datetimeFigureOut">
              <a:rPr lang="ru-RU" smtClean="0"/>
              <a:t>07.03.2026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23C1D12-602F-4820-85CE-E2FF32066F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085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E3891D-4744-414F-A43A-683B4D78F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2411742"/>
            <a:ext cx="9966960" cy="79513"/>
          </a:xfrm>
        </p:spPr>
        <p:txBody>
          <a:bodyPr>
            <a:noAutofit/>
          </a:bodyPr>
          <a:lstStyle/>
          <a:p>
            <a:r>
              <a:rPr lang="ru-RU" sz="3200" b="0" spc="-1" dirty="0">
                <a:latin typeface="Times New Roman"/>
                <a:ea typeface="DejaVu Sans"/>
              </a:rPr>
              <a:t>Всероссийский конкурсный отбор проектов </a:t>
            </a:r>
            <a:br>
              <a:rPr lang="ru-RU" sz="3200" dirty="0"/>
            </a:br>
            <a:r>
              <a:rPr lang="ru-RU" sz="3200" b="0" spc="-1" dirty="0">
                <a:latin typeface="Times New Roman"/>
                <a:ea typeface="DejaVu Sans"/>
              </a:rPr>
              <a:t>«Женщины за здоровое общество»</a:t>
            </a:r>
            <a:br>
              <a:rPr lang="ru-RU" sz="3200" b="0" spc="-1" dirty="0">
                <a:latin typeface="Arial"/>
              </a:rPr>
            </a:br>
            <a:endParaRPr lang="ru-RU" sz="32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0F47FB-67F4-4D9A-9DDA-C6C21D6AD6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2070" y="3197086"/>
            <a:ext cx="8767860" cy="463827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Продвижение реабилитации детей среди населения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755137F-19CD-4DFA-B22B-FE4261DB8FF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4B775FC9-F484-4E78-B8DC-674D6200FC7E}"/>
              </a:ext>
            </a:extLst>
          </p:cNvPr>
          <p:cNvSpPr txBox="1">
            <a:spLocks/>
          </p:cNvSpPr>
          <p:nvPr/>
        </p:nvSpPr>
        <p:spPr>
          <a:xfrm>
            <a:off x="174817" y="3925956"/>
            <a:ext cx="10469992" cy="46382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Номинация: Комплексная реабилитация и помощь в восстановлении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8D155DA-CC38-42F2-A6F3-86F753E6A875}"/>
              </a:ext>
            </a:extLst>
          </p:cNvPr>
          <p:cNvSpPr/>
          <p:nvPr/>
        </p:nvSpPr>
        <p:spPr>
          <a:xfrm>
            <a:off x="379894" y="5045261"/>
            <a:ext cx="74720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врач – невролог Колтышева Мария </a:t>
            </a:r>
            <a:r>
              <a:rPr lang="ru-RU" b="1" u="sng" dirty="0" err="1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Гурьевна</a:t>
            </a:r>
            <a:r>
              <a:rPr lang="ru-RU" b="1" u="sng" dirty="0">
                <a:solidFill>
                  <a:srgbClr val="1A001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учреждение Чувашской Республики "Республиканская детская клиническая больница" Министерства здравоохранения Чувашской Республики</a:t>
            </a:r>
          </a:p>
        </p:txBody>
      </p:sp>
    </p:spTree>
    <p:extLst>
      <p:ext uri="{BB962C8B-B14F-4D97-AF65-F5344CB8AC3E}">
        <p14:creationId xmlns:p14="http://schemas.microsoft.com/office/powerpoint/2010/main" val="168253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4774096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возвращение ребёнка к обычным для него условиям жизни и учёбы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при необходимых изменениях —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адаптация к новым условиям жизни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реализуется на территории Чувашской Республики, которая сегодня особенно нуждается в создании современной реабилитационной инфраструктуры для проведения эффективных реабилитационных мероприятий.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Распространённость детской инвалидности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данным ВОЗ, в мире насчитывается около 95 млн детей с инвалидностью, а 13 млн — с тяжёлыми формами. 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профилактики формирования или утяжеления инвалидности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программы раннего вмешательства — комплекс мероприятий, направленных на раннее выявление и коррекцию нарушений развития у детей младшего возраста.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актуальна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ранняя помощь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комплекс услуг, предоставляемых детям от рождения до 3 лет, имеющим ограничения жизнедеятельности, с целью профилактики формирования или утяжеления детской инвалидности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Реабилитация может быть направлена на формирование у детей знаний, умений и навыков, необходимых для социальной адаптации к жизни в обществе, к обучению и труду.</a:t>
            </a: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124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5108714"/>
          </a:xfrm>
        </p:spPr>
        <p:txBody>
          <a:bodyPr>
            <a:normAutofit fontScale="77500" lnSpcReduction="20000"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ограниченными возможностями здоровья (ОВЗ)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дети с нарушениями развития (расстройства эмоционально-волевой сферы, задержка и комплексные нарушения развития, нарушения опорно-двигательного аппарата и др.)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дети с тяжёлыми множественными нарушениями развития. В структуре дефекта — сложные сочетания нескольких нарушений: слуха, зрения, опорно-двигательного аппарата, расстройства аутистического спектра и эмоционально-волевой сферы, интеллектуальные нарушения различной степени выраженности.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группы риска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сфере ранней помощи. Например, дети с риском развития стойких нарушений функций организма и ограничений жизнедеятельности, а также дети из группы социального риска, в том числе дети-сироты и дети, оставшиеся без попечения родителей.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 родителей (законных представителей), участвующих в реабилитации детей, может включать: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имеющих низкий уровень компетенций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воспитании и развитии «особенного» ребёнка.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недостаточно вовлечённых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реабилитационный процесс.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которые находятся в социальной изоляции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из-за заболеваний и низкого материального уровня.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Родителей, воспитывающих детей-инвалидов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детей с ОВЗ, в том числе замещающих семей</a:t>
            </a:r>
          </a:p>
          <a:p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631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Стадия проекта и ее миссия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510871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стратегического плана для улучшения центра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среды и текущего положения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Проведение анализа внутреннего состояния организации — её сильных и слабых сторон, а также внешних факторов, влияющих на деятельность.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стратегических направлений развития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Определить основные пути роста и развития, расширение реабилитации.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ресурсов и ограничений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Рассмотреть финансовые средства, квалификацию и численность медицинского персонала, а также технические возможности. Ещё выявить  ограничения, которые могут препятствовать реализации стратегий.</a:t>
            </a:r>
          </a:p>
          <a:p>
            <a:pPr marL="45720" indent="0">
              <a:buNone/>
            </a:pPr>
            <a:r>
              <a:rPr lang="ru-RU" sz="2400" b="1" u="sng" spc="-1" dirty="0">
                <a:solidFill>
                  <a:srgbClr val="000000"/>
                </a:solidFill>
                <a:latin typeface="Times New Roman"/>
                <a:ea typeface="DejaVu Sans"/>
              </a:rPr>
              <a:t>Миссия. </a:t>
            </a:r>
            <a:r>
              <a:rPr lang="ru-RU" sz="2400" b="1" spc="-1" dirty="0">
                <a:solidFill>
                  <a:srgbClr val="000000"/>
                </a:solidFill>
                <a:latin typeface="Times New Roman"/>
                <a:ea typeface="DejaVu Sans"/>
              </a:rPr>
              <a:t>Мы хотим помочь детям и их родителям, восстановить навыки в обычной жизни, реализовать свои ресурсы и остановить прогрессирование симптоматики заболеваний.</a:t>
            </a:r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0568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проекта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5108714"/>
          </a:xfrm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ожидаемой продолжительности жизни за счёт создания доступной и качественной системы медицинской реабилитации, способствующей восстановлению здоровья, улучшению качества жизни, адаптации пациентов после перенесённых заболеваний, травм и операций.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Методы: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Лечебная физкультура (ЛФК)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позволяет осторожно прорабатывать отдельные мышцы и суставы, развивать координацию и чувство равновесия.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Эрготерапия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разновидность лечебной физкультуры, цель — восстановить навыки самообслуживания, выработать конкретный алгоритм для выполнения повседневных действий.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Физиотерапия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включает лечебные методики, основанные на воздействии физических факторов (магнитные поля, ультразвук, электричество, водолечение и прогревания).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помогает поддерживать мышцы в тонусе и предотвращать появление пролежней, если пациент вынужден долгое время проводить в одном положении.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Психотерапия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помогает принять текущее положение вещей, определить цели и задачи, оценить свои возможности и перспективы.</a:t>
            </a: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23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9074426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социальной значимости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510871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Своевременность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важно на ранней стадии выявить потребность в реабилитации, оперативно выбрать средства и методы её проведения.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Системный подход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для успешного восстановления утраченных социальных функций необходима система реабилитационных мероприятий — медицинских, психосоциальных, социально-средовых и т. д..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Последовательность, преемственность и непрерывность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все мероприятия программы социальной реабилитации нужно проводить поэтапно и непрерывно, чтобы возродить утраченные ресурсы и предупредить возможные проблемы в будущем.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Индивидуальный подход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направленность, характер, объём помощи определяются исходя из потребности каждого конкретного человека.</a:t>
            </a:r>
          </a:p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Доступность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у всех нуждающихся в социальной реабилитации должны быть равные возможности получить необходимую помощь.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14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7" y="1321904"/>
            <a:ext cx="11619044" cy="510871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мы убедились, реабилитация — процесс сложный. </a:t>
            </a:r>
          </a:p>
          <a:p>
            <a:pPr marL="45720" indent="0">
              <a:buNone/>
            </a:pPr>
            <a:r>
              <a:rPr lang="ru-RU" sz="24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Он состоит из комплекса методов восстановительной терапии.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прохождения курса реабилитации пострадавшие получат необходимые им консультации и рекомендации специалистов по возникающим вопросам.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данный момент в штате нашего реабилитационного центра есть эти специалисты: невролог, педиатр, мануальный терапевт, врач физической реабилитации, психотерапевт, массажисты, физиотерапевт и они готовы принять участие в проекте.</a:t>
            </a:r>
          </a:p>
          <a:p>
            <a:pPr marL="45720" indent="0">
              <a:buNone/>
            </a:pPr>
            <a:r>
              <a:rPr lang="ru-RU" sz="2400" dirty="0">
                <a:solidFill>
                  <a:srgbClr val="2828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В рамках проекта будет организовано их обучение при участии опытных специалистов в реабилитации по работе с оборудованием.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5647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7" y="427382"/>
            <a:ext cx="9044609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проекта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22ACAAF-669C-422C-ADF8-F1FDC193EE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904" y="1376048"/>
            <a:ext cx="5841096" cy="5054570"/>
          </a:xfrm>
          <a:prstGeom prst="rect">
            <a:avLst/>
          </a:prstGeom>
        </p:spPr>
      </p:pic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4A5228E-AC02-4378-B088-1285AF4C97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1376048"/>
            <a:ext cx="5841097" cy="505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00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F2E8-E751-4D8C-912F-EA7173A66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427382"/>
            <a:ext cx="6241774" cy="504908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7D57F-408E-4383-B41F-C6EDE6871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236" y="1321904"/>
            <a:ext cx="11619044" cy="510871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Чувашская Республика</a:t>
            </a:r>
          </a:p>
          <a:p>
            <a:pPr marL="4572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Республиканский центр медицинской реабилитации для детей БУ «Республиканская детская клиническая больница» Минздрава Чувашии. </a:t>
            </a:r>
            <a:endParaRPr lang="ru-RU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F2CE92F-BEBE-4C50-8E5F-1FE545789681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0246600" y="272427"/>
            <a:ext cx="1660680" cy="863640"/>
          </a:xfrm>
          <a:prstGeom prst="rect">
            <a:avLst/>
          </a:prstGeom>
          <a:ln>
            <a:noFill/>
          </a:ln>
        </p:spPr>
      </p:pic>
      <p:pic>
        <p:nvPicPr>
          <p:cNvPr id="1028" name="Picture 4" descr="https://avatars.mds.yandex.net/get-altay/15344725/2a0000019950558b818eded30e50bb7a70c8/XXXL">
            <a:extLst>
              <a:ext uri="{FF2B5EF4-FFF2-40B4-BE49-F238E27FC236}">
                <a16:creationId xmlns:a16="http://schemas.microsoft.com/office/drawing/2014/main" id="{A1C3B516-CCD9-4BD2-9CCA-7467DC0A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65" y="2768048"/>
            <a:ext cx="4697895" cy="35234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0162410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73</TotalTime>
  <Words>890</Words>
  <Application>Microsoft Office PowerPoint</Application>
  <PresentationFormat>Широкоэкранный</PresentationFormat>
  <Paragraphs>47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Corbel</vt:lpstr>
      <vt:lpstr>DejaVu Sans</vt:lpstr>
      <vt:lpstr>Times New Roman</vt:lpstr>
      <vt:lpstr>Базис</vt:lpstr>
      <vt:lpstr>Всероссийский конкурсный отбор проектов  «Женщины за здоровое общество» </vt:lpstr>
      <vt:lpstr>Актуальность проекта</vt:lpstr>
      <vt:lpstr>Целевая аудитория </vt:lpstr>
      <vt:lpstr>Стадия проекта и ее миссия</vt:lpstr>
      <vt:lpstr>Суть проекта </vt:lpstr>
      <vt:lpstr>Обоснование социальной значимости</vt:lpstr>
      <vt:lpstr>Презентация PowerPoint</vt:lpstr>
      <vt:lpstr>Результаты реализации проекта</vt:lpstr>
      <vt:lpstr>География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Всероссийский конкурсный отбор проектов  «Женщины за здоровое общество»</dc:title>
  <dc:creator>Мария</dc:creator>
  <cp:lastModifiedBy>Мария</cp:lastModifiedBy>
  <cp:revision>9</cp:revision>
  <dcterms:created xsi:type="dcterms:W3CDTF">2026-02-23T11:44:41Z</dcterms:created>
  <dcterms:modified xsi:type="dcterms:W3CDTF">2026-03-07T17:22:39Z</dcterms:modified>
</cp:coreProperties>
</file>