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30E78-5A22-47C1-893E-F829E8AF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778D7-6A30-4FE1-84C5-805EB706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3F2A-42A8-4B53-A902-DF58895D65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7EF8-BA6E-41F1-9860-1D18BABF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922987-F1EE-4789-96E5-2D7D3DD9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757D-310B-4FA1-9626-27686B8D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5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D047E-6457-4798-82D6-ECCB61E0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2BCC46-4029-4B65-9D65-66C4FA54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92117-7802-49E1-8CCA-90534ADE9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93F2A-42A8-4B53-A902-DF58895D65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101288-7DD9-45B5-B1C7-E3EB3D035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B5A0A0-F0BA-460A-A9B1-46CEFFA94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757D-310B-4FA1-9626-27686B8D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6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A190E9-1456-4A68-8A24-4666CD0E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637F13-5DEC-4509-9C00-CC8F1B1F4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8D13161-FED7-4F59-A384-780CCAED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4D71B4-D485-4A74-8780-16BB3CD405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2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9AC604-1355-4740-A9FA-7F690D4E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C826DD-F5B9-4412-BF3F-D884D408A6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0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5CA359E-4688-4562-9911-56D15D41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C1A4E-34AF-4B29-818A-F671FFBE1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8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920C7F-011F-4A4D-A038-7341656C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814C1-E150-4499-AA83-0BB5AB2C2B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1B81A9-FA23-42E6-BC20-3A6A0CD1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5FF570-7ED5-44A7-BF2C-80F0C079B2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2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24ADE2-1ABC-48C3-9E56-F35C096B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C3D028-E65A-4AAD-B1BD-60E7B6F89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09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Дизайнер</dc:creator>
  <cp:lastModifiedBy>Наталия Медведева</cp:lastModifiedBy>
  <cp:revision>2</cp:revision>
  <dcterms:created xsi:type="dcterms:W3CDTF">2025-11-24T13:49:13Z</dcterms:created>
  <dcterms:modified xsi:type="dcterms:W3CDTF">2026-02-23T17:44:06Z</dcterms:modified>
</cp:coreProperties>
</file>