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9" r:id="rId3"/>
    <p:sldId id="271" r:id="rId4"/>
    <p:sldId id="265" r:id="rId5"/>
    <p:sldId id="269" r:id="rId6"/>
    <p:sldId id="272" r:id="rId7"/>
    <p:sldId id="280" r:id="rId8"/>
    <p:sldId id="281" r:id="rId9"/>
  </p:sldIdLst>
  <p:sldSz cx="9144000" cy="6858000" type="screen4x3"/>
  <p:notesSz cx="6797675" cy="9926638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7" autoAdjust="0"/>
    <p:restoredTop sz="84583" autoAdjust="0"/>
  </p:normalViewPr>
  <p:slideViewPr>
    <p:cSldViewPr>
      <p:cViewPr varScale="1">
        <p:scale>
          <a:sx n="62" d="100"/>
          <a:sy n="62" d="100"/>
        </p:scale>
        <p:origin x="6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 dirty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1_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68356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023" y="1164279"/>
            <a:ext cx="6669954" cy="2928958"/>
          </a:xfrm>
        </p:spPr>
        <p:txBody>
          <a:bodyPr>
            <a:noAutofit/>
          </a:bodyPr>
          <a:lstStyle/>
          <a:p>
            <a:br>
              <a:rPr lang="ru-RU" sz="4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4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«Свои правила: победа над собой и своими возможностями»</a:t>
            </a:r>
            <a:br>
              <a:rPr lang="ru-RU" sz="4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7148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ГОСУДАРСТВЕННОЕ БЮДЖЕТНОЕ УЧРЕЖДЕНИЕ «ЮЖНО-САХАЛИНСКИЙ ДОМ-ИНТЕРНАТ ДЛЯ ПРИСТАРЕЛЫХ И ИНВАЛИДОВ» (ГБУ «ЮСДИ»)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4786322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Составила: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Шевченко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Элиза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Михайловна,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инструктор по физической культуре  ГБУ «ЮСДИ»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E4145E-0772-4AA7-A91D-FBBC194F6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0" y="4104039"/>
            <a:ext cx="3851920" cy="2547082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B5A82A-4A1C-48D0-B846-DFC6593D08D5}"/>
              </a:ext>
            </a:extLst>
          </p:cNvPr>
          <p:cNvSpPr/>
          <p:nvPr/>
        </p:nvSpPr>
        <p:spPr>
          <a:xfrm>
            <a:off x="827584" y="1988840"/>
            <a:ext cx="4032448" cy="3332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аудитория: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Получатели социальных услуг ГБУ "ЮСДИ" пожилые и маломобильные граждане, сохранившие способность к самообслуживанию или частично её утратившие, не имеющие медицинских противопоказаний.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лиц, на которых была распространена практика за последний год: 76 человек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9E2E34-D85D-476B-A156-FBA8974D2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35919"/>
            <a:ext cx="3181549" cy="2386162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C8D8A3C-7CFF-47F1-8080-CA7BFCC1ABEB}"/>
              </a:ext>
            </a:extLst>
          </p:cNvPr>
          <p:cNvSpPr/>
          <p:nvPr/>
        </p:nvSpPr>
        <p:spPr>
          <a:xfrm>
            <a:off x="1331640" y="641596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«Свои правила: победа над собой и своими возможностями»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03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/>
          <p:nvPr/>
        </p:nvSpPr>
        <p:spPr>
          <a:xfrm>
            <a:off x="4678363" y="3243263"/>
            <a:ext cx="39322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8858280" y="4500570"/>
            <a:ext cx="5500726" cy="192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3619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361950">
              <a:buFont typeface="Arial" pitchFamily="34" charset="0"/>
              <a:buChar char="•"/>
            </a:pPr>
            <a:endParaRPr sz="1600" b="1">
              <a:solidFill>
                <a:srgbClr val="FEFFFF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36" name="Google Shape;138;p15"/>
          <p:cNvSpPr/>
          <p:nvPr/>
        </p:nvSpPr>
        <p:spPr>
          <a:xfrm>
            <a:off x="550456" y="1757421"/>
            <a:ext cx="3643338" cy="4429156"/>
          </a:xfrm>
          <a:prstGeom prst="roundRect">
            <a:avLst>
              <a:gd name="adj" fmla="val 11505"/>
            </a:avLst>
          </a:prstGeom>
          <a:gradFill>
            <a:gsLst>
              <a:gs pos="0">
                <a:schemeClr val="accent2"/>
              </a:gs>
              <a:gs pos="100000">
                <a:srgbClr val="006E98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Повысить функциональное состояние организма, улучшить физические качества, психоэмоциональную устойчивость и адаптационные резервы организма людей с ОВЗ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8A9F4A-4B00-48A8-9041-56E3A7FC88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59733"/>
            <a:ext cx="3168398" cy="4224532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AE607A-5529-424D-8397-8F8659CC6E8B}"/>
              </a:ext>
            </a:extLst>
          </p:cNvPr>
          <p:cNvSpPr/>
          <p:nvPr/>
        </p:nvSpPr>
        <p:spPr>
          <a:xfrm>
            <a:off x="1259632" y="344365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«Свои правила: победа над собой и своими возможностями»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/>
          <p:nvPr/>
        </p:nvSpPr>
        <p:spPr>
          <a:xfrm>
            <a:off x="1907704" y="5194577"/>
            <a:ext cx="6080138" cy="928694"/>
          </a:xfrm>
          <a:prstGeom prst="roundRect">
            <a:avLst>
              <a:gd name="adj" fmla="val 11505"/>
            </a:avLst>
          </a:prstGeom>
          <a:gradFill>
            <a:gsLst>
              <a:gs pos="0">
                <a:schemeClr val="folHlink"/>
              </a:gs>
              <a:gs pos="100000">
                <a:srgbClr val="5D9D92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Постепенная адаптация организма к воздействию физических нагрузок, расширение диапазона функциональных возможностей физиологических систем организма</a:t>
            </a:r>
          </a:p>
        </p:txBody>
      </p:sp>
      <p:sp>
        <p:nvSpPr>
          <p:cNvPr id="138" name="Google Shape;138;p15"/>
          <p:cNvSpPr/>
          <p:nvPr/>
        </p:nvSpPr>
        <p:spPr>
          <a:xfrm>
            <a:off x="2305836" y="6174609"/>
            <a:ext cx="6154751" cy="509574"/>
          </a:xfrm>
          <a:prstGeom prst="roundRect">
            <a:avLst>
              <a:gd name="adj" fmla="val 11505"/>
            </a:avLst>
          </a:prstGeom>
          <a:gradFill>
            <a:gsLst>
              <a:gs pos="0">
                <a:schemeClr val="accent2"/>
              </a:gs>
              <a:gs pos="100000">
                <a:srgbClr val="006E98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Закаливание и повышение сопротивляемости защитных сил организма</a:t>
            </a:r>
          </a:p>
        </p:txBody>
      </p:sp>
      <p:sp>
        <p:nvSpPr>
          <p:cNvPr id="140" name="Google Shape;140;p15"/>
          <p:cNvSpPr/>
          <p:nvPr/>
        </p:nvSpPr>
        <p:spPr>
          <a:xfrm>
            <a:off x="1691969" y="4553704"/>
            <a:ext cx="5457825" cy="590545"/>
          </a:xfrm>
          <a:prstGeom prst="roundRect">
            <a:avLst>
              <a:gd name="adj" fmla="val 11505"/>
            </a:avLst>
          </a:prstGeom>
          <a:gradFill>
            <a:gsLst>
              <a:gs pos="0">
                <a:srgbClr val="F49100">
                  <a:alpha val="80000"/>
                </a:srgbClr>
              </a:gs>
              <a:gs pos="100000">
                <a:srgbClr val="AB66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Улучшение показателей физического развития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4678363" y="3243263"/>
            <a:ext cx="39322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8858280" y="4500570"/>
            <a:ext cx="5500726" cy="192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3619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361950">
              <a:buFont typeface="Arial" pitchFamily="34" charset="0"/>
              <a:buChar char="•"/>
            </a:pPr>
            <a:endParaRPr sz="1600" b="1">
              <a:solidFill>
                <a:srgbClr val="FEFFFF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2928926" y="571480"/>
            <a:ext cx="4908572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endParaRPr sz="1600" b="1">
              <a:solidFill>
                <a:srgbClr val="FEFFFF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33" name="Google Shape;136;p15"/>
          <p:cNvSpPr/>
          <p:nvPr/>
        </p:nvSpPr>
        <p:spPr>
          <a:xfrm>
            <a:off x="1259632" y="3383499"/>
            <a:ext cx="6008700" cy="549273"/>
          </a:xfrm>
          <a:prstGeom prst="roundRect">
            <a:avLst>
              <a:gd name="adj" fmla="val 11505"/>
            </a:avLst>
          </a:prstGeom>
          <a:gradFill>
            <a:gsLst>
              <a:gs pos="0">
                <a:schemeClr val="folHlink"/>
              </a:gs>
              <a:gs pos="100000">
                <a:srgbClr val="5D9D92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волевых качеств личности и интереса к регулярным занятиям ФК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38;p15"/>
          <p:cNvSpPr/>
          <p:nvPr/>
        </p:nvSpPr>
        <p:spPr>
          <a:xfrm>
            <a:off x="1499911" y="3990996"/>
            <a:ext cx="6011875" cy="509574"/>
          </a:xfrm>
          <a:prstGeom prst="roundRect">
            <a:avLst>
              <a:gd name="adj" fmla="val 11505"/>
            </a:avLst>
          </a:prstGeom>
          <a:gradFill>
            <a:gsLst>
              <a:gs pos="0">
                <a:schemeClr val="accent2"/>
              </a:gs>
              <a:gs pos="100000">
                <a:srgbClr val="006E98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Обучение способам самоконтроля при выполнении физических нагрузок различного характера</a:t>
            </a:r>
            <a:endParaRPr sz="160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35" name="Google Shape;140;p15"/>
          <p:cNvSpPr/>
          <p:nvPr/>
        </p:nvSpPr>
        <p:spPr>
          <a:xfrm>
            <a:off x="899592" y="2566546"/>
            <a:ext cx="6008700" cy="756190"/>
          </a:xfrm>
          <a:prstGeom prst="roundRect">
            <a:avLst>
              <a:gd name="adj" fmla="val 11505"/>
            </a:avLst>
          </a:prstGeom>
          <a:gradFill>
            <a:gsLst>
              <a:gs pos="0">
                <a:srgbClr val="F49100">
                  <a:alpha val="80000"/>
                </a:srgbClr>
              </a:gs>
              <a:gs pos="100000">
                <a:srgbClr val="AB66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Овладение комплексами упражнений, благоприятно воздействующими на состояние организма, с учетом имеющегося заболевания</a:t>
            </a:r>
            <a:endParaRPr sz="180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36" name="Google Shape;138;p15"/>
          <p:cNvSpPr/>
          <p:nvPr/>
        </p:nvSpPr>
        <p:spPr>
          <a:xfrm>
            <a:off x="489730" y="2003838"/>
            <a:ext cx="6154751" cy="509574"/>
          </a:xfrm>
          <a:prstGeom prst="roundRect">
            <a:avLst>
              <a:gd name="adj" fmla="val 11505"/>
            </a:avLst>
          </a:prstGeom>
          <a:gradFill>
            <a:gsLst>
              <a:gs pos="0">
                <a:schemeClr val="accent2"/>
              </a:gs>
              <a:gs pos="100000">
                <a:srgbClr val="006E98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Освоение жизненно важных двигательных умений, навыков и качеств</a:t>
            </a:r>
            <a:endParaRPr lang="ru-RU" sz="1600" b="1" dirty="0">
              <a:solidFill>
                <a:srgbClr val="FEFFFF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FA911AB-E60F-4A78-92F2-257887F90D53}"/>
              </a:ext>
            </a:extLst>
          </p:cNvPr>
          <p:cNvSpPr/>
          <p:nvPr/>
        </p:nvSpPr>
        <p:spPr>
          <a:xfrm>
            <a:off x="1170360" y="449214"/>
            <a:ext cx="66498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 практики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«Свои правила: победа над собой и своими возможностями»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974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Место реализации практики</a:t>
            </a:r>
            <a:b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«Свои правила: победа над собой и своими возможностями»</a:t>
            </a:r>
            <a:b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8447"/>
            <a:ext cx="7972452" cy="90010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«Южно-Сахалинский дом-интернат для престарелых и инвалидов» (ГБУ «ЮСДИ»)</a:t>
            </a:r>
          </a:p>
        </p:txBody>
      </p:sp>
      <p:sp>
        <p:nvSpPr>
          <p:cNvPr id="6" name="Google Shape;138;p15"/>
          <p:cNvSpPr/>
          <p:nvPr/>
        </p:nvSpPr>
        <p:spPr>
          <a:xfrm>
            <a:off x="1599413" y="2453664"/>
            <a:ext cx="4430866" cy="4286280"/>
          </a:xfrm>
          <a:prstGeom prst="roundRect">
            <a:avLst>
              <a:gd name="adj" fmla="val 11505"/>
            </a:avLst>
          </a:prstGeom>
          <a:gradFill>
            <a:gsLst>
              <a:gs pos="0">
                <a:schemeClr val="accent2"/>
              </a:gs>
              <a:gs pos="100000">
                <a:srgbClr val="006E98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Еремин Андрей Витальевич – директор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Сухотин Александр Сергеевич – заместитель директора по общим вопросам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Шевченко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Элиза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Михайловна – инструктор по физической культуре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Пузырных Эдуард Германович – инструктор по физической культуре</a:t>
            </a:r>
          </a:p>
        </p:txBody>
      </p:sp>
      <p:pic>
        <p:nvPicPr>
          <p:cNvPr id="4098" name="Picture 2" descr="https://i03.fotocdn.net/s118/3639b1e6a9010386/user_s/26868503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3017" y="3596671"/>
            <a:ext cx="1000132" cy="1000133"/>
          </a:xfrm>
          <a:prstGeom prst="rect">
            <a:avLst/>
          </a:prstGeom>
          <a:noFill/>
          <a:effectLst>
            <a:softEdge rad="508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1000132" cy="103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81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4455" y="4604980"/>
            <a:ext cx="928694" cy="118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4455" y="5789064"/>
            <a:ext cx="1000132" cy="8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50800"/>
          </a:effec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2000463" y="44127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16" name="Google Shape;138;p15"/>
          <p:cNvSpPr/>
          <p:nvPr/>
        </p:nvSpPr>
        <p:spPr>
          <a:xfrm>
            <a:off x="234311" y="1903931"/>
            <a:ext cx="5240188" cy="4765429"/>
          </a:xfrm>
          <a:prstGeom prst="roundRect">
            <a:avLst>
              <a:gd name="adj" fmla="val 11505"/>
            </a:avLst>
          </a:prstGeom>
          <a:gradFill>
            <a:gsLst>
              <a:gs pos="0">
                <a:schemeClr val="accent2"/>
              </a:gs>
              <a:gs pos="100000">
                <a:srgbClr val="006E98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расписание занятий входит:</a:t>
            </a:r>
          </a:p>
          <a:p>
            <a:pPr lvl="0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• Утренняя гигиеническая гимнастика.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• Оздоровительный "Цигун".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• АФК для маломобильных граждан (занятия на медицинских реабилитационных тренажерах, дыхательная гимнастика,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гвоздестояние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• Лекции о ЗОЖ с практическими занятиями (дыхательные практики, элементы гимнастики).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• Спортивная настольная игра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Джакколо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• Индивидуальные занятия по АФК/ЛФК Скандинавская ходьба.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• Спортивные игры (бадминтон, мини-волейбол, шашки, шахматы, дартс, теннис).</a:t>
            </a:r>
          </a:p>
        </p:txBody>
      </p:sp>
      <p:sp>
        <p:nvSpPr>
          <p:cNvPr id="27654" name="AutoShape 6" descr="https://spravky-tut.org/wp-content/uploads/2019/10/dlya-zanyatij-v-sportza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https://spravky-tut.org/wp-content/uploads/2019/10/dlya-zanyatij-v-sportza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6ABA0F9F-5DE4-424B-BD8F-4B3C6F3C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78" y="580492"/>
            <a:ext cx="83216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«Свои правила: победа над собой и своими возможностями»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9F0871-7DDD-4491-803E-99D2610F0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42" y="2300384"/>
            <a:ext cx="2949792" cy="3933056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1D96B-73DC-4ED5-BC17-22E53AFA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C58A10-88D2-47A3-8759-67E4A18A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45192"/>
            <a:ext cx="6912768" cy="51096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данных по оценки эффективности занятий показали, что: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42% занимающихся отметили частичное восстановление движений конечностей после инсульта;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67% отметили улучшение когнитивных функций: памяти, внимания, психо - эмоциональной сферы;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55% уменьшение головной боли в течение дня, улучшение сна;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78% уменьшение частоты головокружений при физической активности;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31% нормализацию артериального давления и пульса;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52% преодоление психологических комплексов неполноценности, понижение показателей пассивности, тревожности, депрессий;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93% отметили, что благодаря АФК их круг общения расширился.</a:t>
            </a:r>
          </a:p>
        </p:txBody>
      </p:sp>
    </p:spTree>
    <p:extLst>
      <p:ext uri="{BB962C8B-B14F-4D97-AF65-F5344CB8AC3E}">
        <p14:creationId xmlns:p14="http://schemas.microsoft.com/office/powerpoint/2010/main" val="20485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F10C9FE-313E-4D0E-A187-C07D5FCE56F0}"/>
              </a:ext>
            </a:extLst>
          </p:cNvPr>
          <p:cNvSpPr/>
          <p:nvPr/>
        </p:nvSpPr>
        <p:spPr>
          <a:xfrm>
            <a:off x="539552" y="1767199"/>
            <a:ext cx="5664460" cy="4523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внедрения практики были проведены спортивные мероприятия: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Турнир по шашкам, шахматам, нардам.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Турнир по дартсу.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Соревнования по настольной игре "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Джакколо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Спортивные эстафеты.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Выездные мероприятия (скандинавская ходьба).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Открытые занятия и соревнования с членами региональной общественной организации "Центра помощи людям с ограниченной возможностью" г. Корсакова.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отчётный период с апреля 2022 г по настоящее время проведено более 670 занятий.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A77EB88-9107-43D6-88A6-00C1C2921864}"/>
              </a:ext>
            </a:extLst>
          </p:cNvPr>
          <p:cNvSpPr txBox="1">
            <a:spLocks/>
          </p:cNvSpPr>
          <p:nvPr/>
        </p:nvSpPr>
        <p:spPr>
          <a:xfrm>
            <a:off x="642910" y="4974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1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практики</a:t>
            </a:r>
            <a:br>
              <a:rPr lang="ru-RU" sz="41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1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«Свои правила: победа над собой и своими возможностями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BA5BA9-AB1D-4675-B55F-59D323604D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67199"/>
            <a:ext cx="1524000" cy="11430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83CF72-7647-4DE1-AF14-8323E5423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73" y="3284984"/>
            <a:ext cx="1534577" cy="2046102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06248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623ea7a244dcf1fe1d8f8b57163c9afd2298aa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586</Words>
  <Application>Microsoft Office PowerPoint</Application>
  <PresentationFormat>Экран (4:3)</PresentationFormat>
  <Paragraphs>67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  «Свои правила: победа над собой и своими возможностями» </vt:lpstr>
      <vt:lpstr>Презентация PowerPoint</vt:lpstr>
      <vt:lpstr>Презентация PowerPoint</vt:lpstr>
      <vt:lpstr>Презентация PowerPoint</vt:lpstr>
      <vt:lpstr>Место реализации практики «Свои правила: победа над собой и своими возможностями» </vt:lpstr>
      <vt:lpstr>«Свои правила: победа над собой и своими возможностями» </vt:lpstr>
      <vt:lpstr>Результаты проекта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Уголки зеленых оттенков</dc:title>
  <dc:creator>obstinate</dc:creator>
  <dc:description>Шаблон презентации с сайта https://presentation-creation.ru/</dc:description>
  <cp:lastModifiedBy>Office</cp:lastModifiedBy>
  <cp:revision>1296</cp:revision>
  <cp:lastPrinted>2022-11-16T21:37:54Z</cp:lastPrinted>
  <dcterms:created xsi:type="dcterms:W3CDTF">2018-02-25T09:09:03Z</dcterms:created>
  <dcterms:modified xsi:type="dcterms:W3CDTF">2023-03-29T13:28:44Z</dcterms:modified>
</cp:coreProperties>
</file>