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6"/>
  </p:notesMasterIdLst>
  <p:sldIdLst>
    <p:sldId id="256" r:id="rId2"/>
    <p:sldId id="258" r:id="rId3"/>
    <p:sldId id="259" r:id="rId4"/>
    <p:sldId id="270" r:id="rId5"/>
  </p:sldIdLst>
  <p:sldSz cx="9144000" cy="5143500" type="screen16x9"/>
  <p:notesSz cx="6858000" cy="9144000"/>
  <p:embeddedFontLst>
    <p:embeddedFont>
      <p:font typeface="Bebas Neue" panose="020B0604020202020204" charset="0"/>
      <p:regular r:id="rId7"/>
    </p:embeddedFont>
    <p:embeddedFont>
      <p:font typeface="Century" panose="02040604050505020304" pitchFamily="18" charset="0"/>
      <p:regular r:id="rId8"/>
    </p:embeddedFont>
    <p:embeddedFont>
      <p:font typeface="Lato" panose="020B0604020202020204" charset="0"/>
      <p:regular r:id="rId9"/>
      <p:bold r:id="rId10"/>
      <p:italic r:id="rId11"/>
      <p:boldItalic r:id="rId12"/>
    </p:embeddedFont>
    <p:embeddedFont>
      <p:font typeface="Libre Baskerville" panose="020B0604020202020204" charset="0"/>
      <p:regular r:id="rId13"/>
      <p:bold r:id="rId14"/>
      <p: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5E7E24-1ADF-4866-A196-3EFC811EC05F}">
  <a:tblStyle styleId="{525E7E24-1ADF-4866-A196-3EFC811EC0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daaf2bccc9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daaf2bccc9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daaf2bccc9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daaf2bccc9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db50eac65a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db50eac65a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23827" y="939100"/>
            <a:ext cx="3933300" cy="277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023800" y="3794925"/>
            <a:ext cx="3933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5452225" y="-8525"/>
            <a:ext cx="3691800" cy="45009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" name="Google Shape;13;p2"/>
          <p:cNvCxnSpPr/>
          <p:nvPr/>
        </p:nvCxnSpPr>
        <p:spPr>
          <a:xfrm>
            <a:off x="301225" y="283775"/>
            <a:ext cx="2065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>
            <a:off x="6837500" y="4923500"/>
            <a:ext cx="2065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0000" y="1228675"/>
            <a:ext cx="7704000" cy="3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 rot="6542822">
            <a:off x="7633773" y="21570"/>
            <a:ext cx="2080005" cy="1795695"/>
          </a:xfrm>
          <a:custGeom>
            <a:avLst/>
            <a:gdLst/>
            <a:ahLst/>
            <a:cxnLst/>
            <a:rect l="l" t="t" r="r" b="b"/>
            <a:pathLst>
              <a:path w="67241" h="58050" extrusionOk="0">
                <a:moveTo>
                  <a:pt x="24298" y="1"/>
                </a:moveTo>
                <a:cubicBezTo>
                  <a:pt x="24501" y="175"/>
                  <a:pt x="24675" y="378"/>
                  <a:pt x="24878" y="523"/>
                </a:cubicBezTo>
                <a:cubicBezTo>
                  <a:pt x="27364" y="2628"/>
                  <a:pt x="30581" y="3224"/>
                  <a:pt x="33755" y="3224"/>
                </a:cubicBezTo>
                <a:cubicBezTo>
                  <a:pt x="34209" y="3224"/>
                  <a:pt x="34663" y="3212"/>
                  <a:pt x="35113" y="3190"/>
                </a:cubicBezTo>
                <a:cubicBezTo>
                  <a:pt x="37230" y="3103"/>
                  <a:pt x="39376" y="2726"/>
                  <a:pt x="41347" y="1972"/>
                </a:cubicBezTo>
                <a:cubicBezTo>
                  <a:pt x="41521" y="1914"/>
                  <a:pt x="42130" y="1624"/>
                  <a:pt x="42768" y="1277"/>
                </a:cubicBezTo>
                <a:cubicBezTo>
                  <a:pt x="42913" y="1393"/>
                  <a:pt x="43058" y="1508"/>
                  <a:pt x="43203" y="1624"/>
                </a:cubicBezTo>
                <a:cubicBezTo>
                  <a:pt x="43087" y="1479"/>
                  <a:pt x="42971" y="1364"/>
                  <a:pt x="42855" y="1248"/>
                </a:cubicBezTo>
                <a:lnTo>
                  <a:pt x="42942" y="1190"/>
                </a:lnTo>
                <a:cubicBezTo>
                  <a:pt x="43000" y="1161"/>
                  <a:pt x="43058" y="1132"/>
                  <a:pt x="43087" y="1103"/>
                </a:cubicBezTo>
                <a:cubicBezTo>
                  <a:pt x="43116" y="1074"/>
                  <a:pt x="43174" y="1074"/>
                  <a:pt x="43203" y="1045"/>
                </a:cubicBezTo>
                <a:cubicBezTo>
                  <a:pt x="43261" y="1016"/>
                  <a:pt x="43290" y="987"/>
                  <a:pt x="43348" y="958"/>
                </a:cubicBezTo>
                <a:cubicBezTo>
                  <a:pt x="43406" y="929"/>
                  <a:pt x="43435" y="929"/>
                  <a:pt x="43464" y="900"/>
                </a:cubicBezTo>
                <a:cubicBezTo>
                  <a:pt x="43493" y="871"/>
                  <a:pt x="43551" y="842"/>
                  <a:pt x="43609" y="813"/>
                </a:cubicBezTo>
                <a:cubicBezTo>
                  <a:pt x="43638" y="784"/>
                  <a:pt x="43667" y="755"/>
                  <a:pt x="43725" y="755"/>
                </a:cubicBezTo>
                <a:cubicBezTo>
                  <a:pt x="43754" y="726"/>
                  <a:pt x="43783" y="697"/>
                  <a:pt x="43812" y="668"/>
                </a:cubicBezTo>
                <a:cubicBezTo>
                  <a:pt x="43870" y="639"/>
                  <a:pt x="43928" y="610"/>
                  <a:pt x="43957" y="581"/>
                </a:cubicBezTo>
                <a:cubicBezTo>
                  <a:pt x="43986" y="581"/>
                  <a:pt x="44015" y="552"/>
                  <a:pt x="44015" y="552"/>
                </a:cubicBezTo>
                <a:cubicBezTo>
                  <a:pt x="44073" y="494"/>
                  <a:pt x="44131" y="465"/>
                  <a:pt x="44189" y="436"/>
                </a:cubicBezTo>
                <a:cubicBezTo>
                  <a:pt x="44421" y="262"/>
                  <a:pt x="44595" y="146"/>
                  <a:pt x="44711" y="1"/>
                </a:cubicBezTo>
                <a:lnTo>
                  <a:pt x="44131" y="1"/>
                </a:lnTo>
                <a:cubicBezTo>
                  <a:pt x="43986" y="88"/>
                  <a:pt x="43841" y="175"/>
                  <a:pt x="43696" y="262"/>
                </a:cubicBezTo>
                <a:cubicBezTo>
                  <a:pt x="43377" y="436"/>
                  <a:pt x="43058" y="581"/>
                  <a:pt x="42739" y="697"/>
                </a:cubicBezTo>
                <a:cubicBezTo>
                  <a:pt x="42652" y="726"/>
                  <a:pt x="42565" y="755"/>
                  <a:pt x="42478" y="784"/>
                </a:cubicBezTo>
                <a:cubicBezTo>
                  <a:pt x="42246" y="523"/>
                  <a:pt x="41985" y="262"/>
                  <a:pt x="41724" y="1"/>
                </a:cubicBezTo>
                <a:lnTo>
                  <a:pt x="41202" y="1"/>
                </a:lnTo>
                <a:cubicBezTo>
                  <a:pt x="41579" y="291"/>
                  <a:pt x="41927" y="581"/>
                  <a:pt x="42275" y="871"/>
                </a:cubicBezTo>
                <a:cubicBezTo>
                  <a:pt x="41260" y="1219"/>
                  <a:pt x="40188" y="1422"/>
                  <a:pt x="39086" y="1537"/>
                </a:cubicBezTo>
                <a:lnTo>
                  <a:pt x="38999" y="1537"/>
                </a:lnTo>
                <a:cubicBezTo>
                  <a:pt x="38448" y="1595"/>
                  <a:pt x="37926" y="1624"/>
                  <a:pt x="37404" y="1624"/>
                </a:cubicBezTo>
                <a:cubicBezTo>
                  <a:pt x="37230" y="1634"/>
                  <a:pt x="37056" y="1637"/>
                  <a:pt x="36883" y="1637"/>
                </a:cubicBezTo>
                <a:cubicBezTo>
                  <a:pt x="36537" y="1637"/>
                  <a:pt x="36196" y="1624"/>
                  <a:pt x="35867" y="1624"/>
                </a:cubicBezTo>
                <a:cubicBezTo>
                  <a:pt x="35548" y="1624"/>
                  <a:pt x="35229" y="1595"/>
                  <a:pt x="34910" y="1566"/>
                </a:cubicBezTo>
                <a:lnTo>
                  <a:pt x="34939" y="1566"/>
                </a:lnTo>
                <a:cubicBezTo>
                  <a:pt x="32620" y="1422"/>
                  <a:pt x="30300" y="842"/>
                  <a:pt x="28125" y="1"/>
                </a:cubicBezTo>
                <a:close/>
                <a:moveTo>
                  <a:pt x="23718" y="2755"/>
                </a:moveTo>
                <a:lnTo>
                  <a:pt x="23718" y="2755"/>
                </a:lnTo>
                <a:cubicBezTo>
                  <a:pt x="24124" y="3103"/>
                  <a:pt x="24704" y="3451"/>
                  <a:pt x="24994" y="3625"/>
                </a:cubicBezTo>
                <a:cubicBezTo>
                  <a:pt x="25748" y="4118"/>
                  <a:pt x="26560" y="4553"/>
                  <a:pt x="27401" y="4930"/>
                </a:cubicBezTo>
                <a:cubicBezTo>
                  <a:pt x="29762" y="5942"/>
                  <a:pt x="32247" y="6203"/>
                  <a:pt x="34765" y="6203"/>
                </a:cubicBezTo>
                <a:cubicBezTo>
                  <a:pt x="35709" y="6203"/>
                  <a:pt x="36658" y="6166"/>
                  <a:pt x="37607" y="6119"/>
                </a:cubicBezTo>
                <a:cubicBezTo>
                  <a:pt x="39753" y="6003"/>
                  <a:pt x="41869" y="5684"/>
                  <a:pt x="43986" y="5365"/>
                </a:cubicBezTo>
                <a:cubicBezTo>
                  <a:pt x="44479" y="5278"/>
                  <a:pt x="44972" y="5220"/>
                  <a:pt x="45436" y="5162"/>
                </a:cubicBezTo>
                <a:lnTo>
                  <a:pt x="45436" y="5162"/>
                </a:lnTo>
                <a:cubicBezTo>
                  <a:pt x="45320" y="5278"/>
                  <a:pt x="45175" y="5394"/>
                  <a:pt x="45030" y="5510"/>
                </a:cubicBezTo>
                <a:cubicBezTo>
                  <a:pt x="45001" y="5539"/>
                  <a:pt x="44972" y="5568"/>
                  <a:pt x="44943" y="5597"/>
                </a:cubicBezTo>
                <a:cubicBezTo>
                  <a:pt x="44566" y="5887"/>
                  <a:pt x="44189" y="6177"/>
                  <a:pt x="43754" y="6438"/>
                </a:cubicBezTo>
                <a:lnTo>
                  <a:pt x="43725" y="6438"/>
                </a:lnTo>
                <a:cubicBezTo>
                  <a:pt x="43580" y="6525"/>
                  <a:pt x="43435" y="6612"/>
                  <a:pt x="43290" y="6699"/>
                </a:cubicBezTo>
                <a:cubicBezTo>
                  <a:pt x="42275" y="7250"/>
                  <a:pt x="41115" y="7656"/>
                  <a:pt x="39869" y="7858"/>
                </a:cubicBezTo>
                <a:cubicBezTo>
                  <a:pt x="38897" y="8028"/>
                  <a:pt x="37925" y="8091"/>
                  <a:pt x="36954" y="8091"/>
                </a:cubicBezTo>
                <a:cubicBezTo>
                  <a:pt x="36099" y="8091"/>
                  <a:pt x="35244" y="8042"/>
                  <a:pt x="34388" y="7974"/>
                </a:cubicBezTo>
                <a:cubicBezTo>
                  <a:pt x="32156" y="7829"/>
                  <a:pt x="29807" y="7800"/>
                  <a:pt x="27604" y="7250"/>
                </a:cubicBezTo>
                <a:cubicBezTo>
                  <a:pt x="26676" y="7018"/>
                  <a:pt x="25777" y="6670"/>
                  <a:pt x="24965" y="6148"/>
                </a:cubicBezTo>
                <a:cubicBezTo>
                  <a:pt x="24849" y="6090"/>
                  <a:pt x="24646" y="5916"/>
                  <a:pt x="24443" y="5742"/>
                </a:cubicBezTo>
                <a:cubicBezTo>
                  <a:pt x="24182" y="4756"/>
                  <a:pt x="23921" y="3770"/>
                  <a:pt x="23718" y="2755"/>
                </a:cubicBezTo>
                <a:close/>
                <a:moveTo>
                  <a:pt x="7452" y="1"/>
                </a:moveTo>
                <a:cubicBezTo>
                  <a:pt x="4639" y="3654"/>
                  <a:pt x="2291" y="7163"/>
                  <a:pt x="1305" y="8873"/>
                </a:cubicBezTo>
                <a:cubicBezTo>
                  <a:pt x="1305" y="8873"/>
                  <a:pt x="1566" y="8583"/>
                  <a:pt x="2001" y="8061"/>
                </a:cubicBezTo>
                <a:cubicBezTo>
                  <a:pt x="2146" y="7916"/>
                  <a:pt x="2320" y="7714"/>
                  <a:pt x="2494" y="7511"/>
                </a:cubicBezTo>
                <a:cubicBezTo>
                  <a:pt x="2494" y="7511"/>
                  <a:pt x="2523" y="7482"/>
                  <a:pt x="2523" y="7482"/>
                </a:cubicBezTo>
                <a:cubicBezTo>
                  <a:pt x="2697" y="7279"/>
                  <a:pt x="2900" y="7047"/>
                  <a:pt x="3103" y="6815"/>
                </a:cubicBezTo>
                <a:cubicBezTo>
                  <a:pt x="3132" y="6786"/>
                  <a:pt x="3161" y="6757"/>
                  <a:pt x="3190" y="6728"/>
                </a:cubicBezTo>
                <a:cubicBezTo>
                  <a:pt x="3277" y="6612"/>
                  <a:pt x="3392" y="6496"/>
                  <a:pt x="3479" y="6380"/>
                </a:cubicBezTo>
                <a:cubicBezTo>
                  <a:pt x="3508" y="6380"/>
                  <a:pt x="3508" y="6380"/>
                  <a:pt x="3508" y="6351"/>
                </a:cubicBezTo>
                <a:cubicBezTo>
                  <a:pt x="3624" y="6235"/>
                  <a:pt x="3740" y="6119"/>
                  <a:pt x="3856" y="5974"/>
                </a:cubicBezTo>
                <a:cubicBezTo>
                  <a:pt x="3885" y="5945"/>
                  <a:pt x="3914" y="5916"/>
                  <a:pt x="3943" y="5887"/>
                </a:cubicBezTo>
                <a:cubicBezTo>
                  <a:pt x="4030" y="5771"/>
                  <a:pt x="4146" y="5655"/>
                  <a:pt x="4262" y="5539"/>
                </a:cubicBezTo>
                <a:cubicBezTo>
                  <a:pt x="4262" y="5510"/>
                  <a:pt x="4291" y="5481"/>
                  <a:pt x="4320" y="5452"/>
                </a:cubicBezTo>
                <a:cubicBezTo>
                  <a:pt x="4436" y="5336"/>
                  <a:pt x="4581" y="5191"/>
                  <a:pt x="4697" y="5046"/>
                </a:cubicBezTo>
                <a:cubicBezTo>
                  <a:pt x="4726" y="5017"/>
                  <a:pt x="4784" y="4959"/>
                  <a:pt x="4813" y="4930"/>
                </a:cubicBezTo>
                <a:cubicBezTo>
                  <a:pt x="4929" y="4814"/>
                  <a:pt x="5016" y="4698"/>
                  <a:pt x="5132" y="4582"/>
                </a:cubicBezTo>
                <a:cubicBezTo>
                  <a:pt x="5161" y="4553"/>
                  <a:pt x="5190" y="4524"/>
                  <a:pt x="5248" y="4466"/>
                </a:cubicBezTo>
                <a:cubicBezTo>
                  <a:pt x="5364" y="4321"/>
                  <a:pt x="5509" y="4176"/>
                  <a:pt x="5654" y="4031"/>
                </a:cubicBezTo>
                <a:cubicBezTo>
                  <a:pt x="5683" y="4002"/>
                  <a:pt x="5741" y="3944"/>
                  <a:pt x="5770" y="3915"/>
                </a:cubicBezTo>
                <a:cubicBezTo>
                  <a:pt x="5886" y="3799"/>
                  <a:pt x="6002" y="3654"/>
                  <a:pt x="6118" y="3538"/>
                </a:cubicBezTo>
                <a:cubicBezTo>
                  <a:pt x="6147" y="3509"/>
                  <a:pt x="6205" y="3451"/>
                  <a:pt x="6234" y="3422"/>
                </a:cubicBezTo>
                <a:cubicBezTo>
                  <a:pt x="6379" y="3248"/>
                  <a:pt x="6553" y="3103"/>
                  <a:pt x="6698" y="2929"/>
                </a:cubicBezTo>
                <a:cubicBezTo>
                  <a:pt x="6727" y="2900"/>
                  <a:pt x="6756" y="2871"/>
                  <a:pt x="6785" y="2842"/>
                </a:cubicBezTo>
                <a:cubicBezTo>
                  <a:pt x="6930" y="2697"/>
                  <a:pt x="7046" y="2581"/>
                  <a:pt x="7191" y="2436"/>
                </a:cubicBezTo>
                <a:cubicBezTo>
                  <a:pt x="7220" y="2378"/>
                  <a:pt x="7278" y="2349"/>
                  <a:pt x="7307" y="2291"/>
                </a:cubicBezTo>
                <a:cubicBezTo>
                  <a:pt x="7481" y="2146"/>
                  <a:pt x="7655" y="1972"/>
                  <a:pt x="7800" y="1798"/>
                </a:cubicBezTo>
                <a:lnTo>
                  <a:pt x="7858" y="1740"/>
                </a:lnTo>
                <a:cubicBezTo>
                  <a:pt x="8032" y="1595"/>
                  <a:pt x="8177" y="1450"/>
                  <a:pt x="8322" y="1277"/>
                </a:cubicBezTo>
                <a:cubicBezTo>
                  <a:pt x="8380" y="1248"/>
                  <a:pt x="8409" y="1190"/>
                  <a:pt x="8467" y="1161"/>
                </a:cubicBezTo>
                <a:cubicBezTo>
                  <a:pt x="8641" y="987"/>
                  <a:pt x="8815" y="813"/>
                  <a:pt x="8989" y="639"/>
                </a:cubicBezTo>
                <a:cubicBezTo>
                  <a:pt x="9192" y="407"/>
                  <a:pt x="9424" y="204"/>
                  <a:pt x="9655" y="1"/>
                </a:cubicBezTo>
                <a:close/>
                <a:moveTo>
                  <a:pt x="17716" y="1"/>
                </a:moveTo>
                <a:cubicBezTo>
                  <a:pt x="14324" y="3567"/>
                  <a:pt x="9887" y="9743"/>
                  <a:pt x="6060" y="15455"/>
                </a:cubicBezTo>
                <a:cubicBezTo>
                  <a:pt x="6930" y="14498"/>
                  <a:pt x="7829" y="13542"/>
                  <a:pt x="8757" y="12585"/>
                </a:cubicBezTo>
                <a:cubicBezTo>
                  <a:pt x="8989" y="12324"/>
                  <a:pt x="9221" y="12092"/>
                  <a:pt x="9453" y="11860"/>
                </a:cubicBezTo>
                <a:lnTo>
                  <a:pt x="9597" y="11715"/>
                </a:lnTo>
                <a:cubicBezTo>
                  <a:pt x="11308" y="9917"/>
                  <a:pt x="13048" y="8148"/>
                  <a:pt x="14672" y="6409"/>
                </a:cubicBezTo>
                <a:cubicBezTo>
                  <a:pt x="14701" y="6380"/>
                  <a:pt x="14730" y="6351"/>
                  <a:pt x="14759" y="6351"/>
                </a:cubicBezTo>
                <a:cubicBezTo>
                  <a:pt x="15020" y="6061"/>
                  <a:pt x="15310" y="5771"/>
                  <a:pt x="15571" y="5481"/>
                </a:cubicBezTo>
                <a:cubicBezTo>
                  <a:pt x="15600" y="5452"/>
                  <a:pt x="15629" y="5394"/>
                  <a:pt x="15657" y="5365"/>
                </a:cubicBezTo>
                <a:cubicBezTo>
                  <a:pt x="16237" y="4756"/>
                  <a:pt x="16817" y="4147"/>
                  <a:pt x="17368" y="3538"/>
                </a:cubicBezTo>
                <a:cubicBezTo>
                  <a:pt x="17397" y="3509"/>
                  <a:pt x="17426" y="3480"/>
                  <a:pt x="17455" y="3451"/>
                </a:cubicBezTo>
                <a:cubicBezTo>
                  <a:pt x="17687" y="3190"/>
                  <a:pt x="17890" y="2929"/>
                  <a:pt x="18122" y="2697"/>
                </a:cubicBezTo>
                <a:cubicBezTo>
                  <a:pt x="18180" y="2610"/>
                  <a:pt x="18238" y="2552"/>
                  <a:pt x="18325" y="2465"/>
                </a:cubicBezTo>
                <a:cubicBezTo>
                  <a:pt x="18499" y="2262"/>
                  <a:pt x="18673" y="2059"/>
                  <a:pt x="18847" y="1856"/>
                </a:cubicBezTo>
                <a:cubicBezTo>
                  <a:pt x="18934" y="1769"/>
                  <a:pt x="18992" y="1682"/>
                  <a:pt x="19050" y="1595"/>
                </a:cubicBezTo>
                <a:cubicBezTo>
                  <a:pt x="19224" y="1393"/>
                  <a:pt x="19398" y="1190"/>
                  <a:pt x="19572" y="987"/>
                </a:cubicBezTo>
                <a:cubicBezTo>
                  <a:pt x="19630" y="929"/>
                  <a:pt x="19688" y="871"/>
                  <a:pt x="19746" y="784"/>
                </a:cubicBezTo>
                <a:cubicBezTo>
                  <a:pt x="19949" y="523"/>
                  <a:pt x="20152" y="262"/>
                  <a:pt x="20355" y="1"/>
                </a:cubicBezTo>
                <a:close/>
                <a:moveTo>
                  <a:pt x="12004" y="1"/>
                </a:moveTo>
                <a:cubicBezTo>
                  <a:pt x="5683" y="4263"/>
                  <a:pt x="2146" y="10787"/>
                  <a:pt x="0" y="15658"/>
                </a:cubicBezTo>
                <a:lnTo>
                  <a:pt x="0" y="15803"/>
                </a:lnTo>
                <a:lnTo>
                  <a:pt x="0" y="16789"/>
                </a:lnTo>
                <a:cubicBezTo>
                  <a:pt x="4755" y="8728"/>
                  <a:pt x="9047" y="5307"/>
                  <a:pt x="11946" y="3509"/>
                </a:cubicBezTo>
                <a:cubicBezTo>
                  <a:pt x="13309" y="2668"/>
                  <a:pt x="14991" y="1422"/>
                  <a:pt x="16614" y="1"/>
                </a:cubicBezTo>
                <a:close/>
                <a:moveTo>
                  <a:pt x="6060" y="15455"/>
                </a:moveTo>
                <a:cubicBezTo>
                  <a:pt x="3624" y="18123"/>
                  <a:pt x="1450" y="20732"/>
                  <a:pt x="0" y="23023"/>
                </a:cubicBezTo>
                <a:lnTo>
                  <a:pt x="0" y="24763"/>
                </a:lnTo>
                <a:cubicBezTo>
                  <a:pt x="1537" y="22327"/>
                  <a:pt x="3682" y="18993"/>
                  <a:pt x="6060" y="15455"/>
                </a:cubicBezTo>
                <a:close/>
                <a:moveTo>
                  <a:pt x="27372" y="15455"/>
                </a:moveTo>
                <a:cubicBezTo>
                  <a:pt x="27894" y="16383"/>
                  <a:pt x="28444" y="17311"/>
                  <a:pt x="29024" y="18210"/>
                </a:cubicBezTo>
                <a:cubicBezTo>
                  <a:pt x="29005" y="18209"/>
                  <a:pt x="28985" y="18209"/>
                  <a:pt x="28966" y="18209"/>
                </a:cubicBezTo>
                <a:cubicBezTo>
                  <a:pt x="28208" y="18209"/>
                  <a:pt x="27559" y="18756"/>
                  <a:pt x="26966" y="19689"/>
                </a:cubicBezTo>
                <a:cubicBezTo>
                  <a:pt x="26908" y="19805"/>
                  <a:pt x="26850" y="19892"/>
                  <a:pt x="26792" y="20008"/>
                </a:cubicBezTo>
                <a:cubicBezTo>
                  <a:pt x="26560" y="20443"/>
                  <a:pt x="26357" y="20935"/>
                  <a:pt x="26154" y="21515"/>
                </a:cubicBezTo>
                <a:cubicBezTo>
                  <a:pt x="26125" y="21631"/>
                  <a:pt x="26067" y="21776"/>
                  <a:pt x="26038" y="21892"/>
                </a:cubicBezTo>
                <a:cubicBezTo>
                  <a:pt x="26009" y="21921"/>
                  <a:pt x="26009" y="21950"/>
                  <a:pt x="26009" y="21979"/>
                </a:cubicBezTo>
                <a:cubicBezTo>
                  <a:pt x="25951" y="22095"/>
                  <a:pt x="25922" y="22240"/>
                  <a:pt x="25893" y="22385"/>
                </a:cubicBezTo>
                <a:cubicBezTo>
                  <a:pt x="25864" y="22414"/>
                  <a:pt x="25864" y="22414"/>
                  <a:pt x="25864" y="22443"/>
                </a:cubicBezTo>
                <a:cubicBezTo>
                  <a:pt x="25690" y="23052"/>
                  <a:pt x="25545" y="23690"/>
                  <a:pt x="25400" y="24357"/>
                </a:cubicBezTo>
                <a:cubicBezTo>
                  <a:pt x="25400" y="24415"/>
                  <a:pt x="25400" y="24444"/>
                  <a:pt x="25400" y="24473"/>
                </a:cubicBezTo>
                <a:cubicBezTo>
                  <a:pt x="25371" y="24618"/>
                  <a:pt x="25342" y="24763"/>
                  <a:pt x="25313" y="24908"/>
                </a:cubicBezTo>
                <a:cubicBezTo>
                  <a:pt x="25284" y="24966"/>
                  <a:pt x="25284" y="25024"/>
                  <a:pt x="25284" y="25053"/>
                </a:cubicBezTo>
                <a:cubicBezTo>
                  <a:pt x="25255" y="25227"/>
                  <a:pt x="25226" y="25372"/>
                  <a:pt x="25197" y="25517"/>
                </a:cubicBezTo>
                <a:cubicBezTo>
                  <a:pt x="25197" y="25575"/>
                  <a:pt x="25197" y="25604"/>
                  <a:pt x="25168" y="25662"/>
                </a:cubicBezTo>
                <a:cubicBezTo>
                  <a:pt x="25081" y="26387"/>
                  <a:pt x="24965" y="27111"/>
                  <a:pt x="24907" y="27894"/>
                </a:cubicBezTo>
                <a:cubicBezTo>
                  <a:pt x="24878" y="27952"/>
                  <a:pt x="24878" y="28010"/>
                  <a:pt x="24878" y="28068"/>
                </a:cubicBezTo>
                <a:cubicBezTo>
                  <a:pt x="24849" y="28213"/>
                  <a:pt x="24849" y="28387"/>
                  <a:pt x="24820" y="28561"/>
                </a:cubicBezTo>
                <a:cubicBezTo>
                  <a:pt x="24820" y="28619"/>
                  <a:pt x="24820" y="28677"/>
                  <a:pt x="24820" y="28764"/>
                </a:cubicBezTo>
                <a:cubicBezTo>
                  <a:pt x="24791" y="28909"/>
                  <a:pt x="24791" y="29083"/>
                  <a:pt x="24762" y="29257"/>
                </a:cubicBezTo>
                <a:cubicBezTo>
                  <a:pt x="24762" y="29315"/>
                  <a:pt x="24762" y="29373"/>
                  <a:pt x="24762" y="29431"/>
                </a:cubicBezTo>
                <a:cubicBezTo>
                  <a:pt x="24733" y="29634"/>
                  <a:pt x="24733" y="29808"/>
                  <a:pt x="24733" y="29982"/>
                </a:cubicBezTo>
                <a:cubicBezTo>
                  <a:pt x="24327" y="36216"/>
                  <a:pt x="24878" y="43755"/>
                  <a:pt x="26531" y="49583"/>
                </a:cubicBezTo>
                <a:cubicBezTo>
                  <a:pt x="22790" y="46509"/>
                  <a:pt x="20703" y="43581"/>
                  <a:pt x="20268" y="39116"/>
                </a:cubicBezTo>
                <a:cubicBezTo>
                  <a:pt x="20268" y="38826"/>
                  <a:pt x="20239" y="38536"/>
                  <a:pt x="20268" y="38217"/>
                </a:cubicBezTo>
                <a:cubicBezTo>
                  <a:pt x="20268" y="38043"/>
                  <a:pt x="20268" y="37840"/>
                  <a:pt x="20297" y="37637"/>
                </a:cubicBezTo>
                <a:cubicBezTo>
                  <a:pt x="20297" y="37608"/>
                  <a:pt x="20297" y="37608"/>
                  <a:pt x="20297" y="37608"/>
                </a:cubicBezTo>
                <a:cubicBezTo>
                  <a:pt x="20326" y="37405"/>
                  <a:pt x="20355" y="37202"/>
                  <a:pt x="20384" y="36970"/>
                </a:cubicBezTo>
                <a:cubicBezTo>
                  <a:pt x="20442" y="36535"/>
                  <a:pt x="20529" y="36071"/>
                  <a:pt x="20645" y="35607"/>
                </a:cubicBezTo>
                <a:cubicBezTo>
                  <a:pt x="20703" y="35346"/>
                  <a:pt x="20761" y="35114"/>
                  <a:pt x="20819" y="34882"/>
                </a:cubicBezTo>
                <a:cubicBezTo>
                  <a:pt x="20819" y="34853"/>
                  <a:pt x="20819" y="34853"/>
                  <a:pt x="20819" y="34853"/>
                </a:cubicBezTo>
                <a:cubicBezTo>
                  <a:pt x="21660" y="31490"/>
                  <a:pt x="23370" y="27343"/>
                  <a:pt x="24820" y="23632"/>
                </a:cubicBezTo>
                <a:cubicBezTo>
                  <a:pt x="24820" y="23574"/>
                  <a:pt x="24849" y="23545"/>
                  <a:pt x="24849" y="23487"/>
                </a:cubicBezTo>
                <a:cubicBezTo>
                  <a:pt x="24907" y="23371"/>
                  <a:pt x="24965" y="23226"/>
                  <a:pt x="25023" y="23110"/>
                </a:cubicBezTo>
                <a:cubicBezTo>
                  <a:pt x="25081" y="22907"/>
                  <a:pt x="25168" y="22733"/>
                  <a:pt x="25226" y="22559"/>
                </a:cubicBezTo>
                <a:cubicBezTo>
                  <a:pt x="25255" y="22472"/>
                  <a:pt x="25284" y="22385"/>
                  <a:pt x="25313" y="22298"/>
                </a:cubicBezTo>
                <a:cubicBezTo>
                  <a:pt x="25400" y="22095"/>
                  <a:pt x="25458" y="21921"/>
                  <a:pt x="25545" y="21747"/>
                </a:cubicBezTo>
                <a:cubicBezTo>
                  <a:pt x="25545" y="21689"/>
                  <a:pt x="25574" y="21602"/>
                  <a:pt x="25603" y="21544"/>
                </a:cubicBezTo>
                <a:cubicBezTo>
                  <a:pt x="25690" y="21341"/>
                  <a:pt x="25748" y="21167"/>
                  <a:pt x="25806" y="20993"/>
                </a:cubicBezTo>
                <a:cubicBezTo>
                  <a:pt x="25835" y="20935"/>
                  <a:pt x="25864" y="20877"/>
                  <a:pt x="25893" y="20819"/>
                </a:cubicBezTo>
                <a:cubicBezTo>
                  <a:pt x="25951" y="20587"/>
                  <a:pt x="26038" y="20385"/>
                  <a:pt x="26096" y="20211"/>
                </a:cubicBezTo>
                <a:cubicBezTo>
                  <a:pt x="26125" y="20153"/>
                  <a:pt x="26154" y="20095"/>
                  <a:pt x="26154" y="20037"/>
                </a:cubicBezTo>
                <a:cubicBezTo>
                  <a:pt x="26241" y="19834"/>
                  <a:pt x="26299" y="19631"/>
                  <a:pt x="26357" y="19428"/>
                </a:cubicBezTo>
                <a:cubicBezTo>
                  <a:pt x="26386" y="19399"/>
                  <a:pt x="26386" y="19341"/>
                  <a:pt x="26415" y="19312"/>
                </a:cubicBezTo>
                <a:cubicBezTo>
                  <a:pt x="26473" y="19109"/>
                  <a:pt x="26531" y="18935"/>
                  <a:pt x="26589" y="18732"/>
                </a:cubicBezTo>
                <a:cubicBezTo>
                  <a:pt x="26618" y="18732"/>
                  <a:pt x="26618" y="18703"/>
                  <a:pt x="26618" y="18674"/>
                </a:cubicBezTo>
                <a:cubicBezTo>
                  <a:pt x="26676" y="18471"/>
                  <a:pt x="26734" y="18297"/>
                  <a:pt x="26792" y="18094"/>
                </a:cubicBezTo>
                <a:cubicBezTo>
                  <a:pt x="26821" y="18065"/>
                  <a:pt x="26821" y="18007"/>
                  <a:pt x="26821" y="17978"/>
                </a:cubicBezTo>
                <a:cubicBezTo>
                  <a:pt x="26879" y="17804"/>
                  <a:pt x="26937" y="17630"/>
                  <a:pt x="26995" y="17456"/>
                </a:cubicBezTo>
                <a:cubicBezTo>
                  <a:pt x="26995" y="17398"/>
                  <a:pt x="26995" y="17369"/>
                  <a:pt x="27024" y="17340"/>
                </a:cubicBezTo>
                <a:cubicBezTo>
                  <a:pt x="27053" y="17166"/>
                  <a:pt x="27111" y="16992"/>
                  <a:pt x="27140" y="16818"/>
                </a:cubicBezTo>
                <a:cubicBezTo>
                  <a:pt x="27140" y="16789"/>
                  <a:pt x="27140" y="16789"/>
                  <a:pt x="27169" y="16760"/>
                </a:cubicBezTo>
                <a:cubicBezTo>
                  <a:pt x="27198" y="16615"/>
                  <a:pt x="27227" y="16441"/>
                  <a:pt x="27256" y="16296"/>
                </a:cubicBezTo>
                <a:cubicBezTo>
                  <a:pt x="27256" y="16267"/>
                  <a:pt x="27256" y="16267"/>
                  <a:pt x="27256" y="16238"/>
                </a:cubicBezTo>
                <a:cubicBezTo>
                  <a:pt x="27285" y="16064"/>
                  <a:pt x="27314" y="15919"/>
                  <a:pt x="27343" y="15774"/>
                </a:cubicBezTo>
                <a:cubicBezTo>
                  <a:pt x="27343" y="15745"/>
                  <a:pt x="27343" y="15745"/>
                  <a:pt x="27343" y="15716"/>
                </a:cubicBezTo>
                <a:cubicBezTo>
                  <a:pt x="27372" y="15629"/>
                  <a:pt x="27372" y="15542"/>
                  <a:pt x="27372" y="15455"/>
                </a:cubicBezTo>
                <a:close/>
                <a:moveTo>
                  <a:pt x="22152" y="1"/>
                </a:moveTo>
                <a:cubicBezTo>
                  <a:pt x="22239" y="494"/>
                  <a:pt x="22326" y="1016"/>
                  <a:pt x="22413" y="1508"/>
                </a:cubicBezTo>
                <a:cubicBezTo>
                  <a:pt x="22408" y="1508"/>
                  <a:pt x="22403" y="1508"/>
                  <a:pt x="22398" y="1508"/>
                </a:cubicBezTo>
                <a:cubicBezTo>
                  <a:pt x="19641" y="1508"/>
                  <a:pt x="14952" y="9087"/>
                  <a:pt x="9655" y="14875"/>
                </a:cubicBezTo>
                <a:cubicBezTo>
                  <a:pt x="8583" y="16064"/>
                  <a:pt x="7568" y="17514"/>
                  <a:pt x="6669" y="19109"/>
                </a:cubicBezTo>
                <a:cubicBezTo>
                  <a:pt x="5741" y="20703"/>
                  <a:pt x="4958" y="22443"/>
                  <a:pt x="4262" y="24241"/>
                </a:cubicBezTo>
                <a:cubicBezTo>
                  <a:pt x="3798" y="25430"/>
                  <a:pt x="3421" y="26648"/>
                  <a:pt x="3074" y="27836"/>
                </a:cubicBezTo>
                <a:cubicBezTo>
                  <a:pt x="2987" y="28155"/>
                  <a:pt x="2900" y="28445"/>
                  <a:pt x="2813" y="28764"/>
                </a:cubicBezTo>
                <a:cubicBezTo>
                  <a:pt x="2668" y="29344"/>
                  <a:pt x="2523" y="29953"/>
                  <a:pt x="2407" y="30533"/>
                </a:cubicBezTo>
                <a:cubicBezTo>
                  <a:pt x="1595" y="34389"/>
                  <a:pt x="1450" y="37927"/>
                  <a:pt x="2146" y="40130"/>
                </a:cubicBezTo>
                <a:cubicBezTo>
                  <a:pt x="2117" y="40014"/>
                  <a:pt x="2088" y="39869"/>
                  <a:pt x="2059" y="39724"/>
                </a:cubicBezTo>
                <a:cubicBezTo>
                  <a:pt x="2059" y="39695"/>
                  <a:pt x="2059" y="39637"/>
                  <a:pt x="2030" y="39579"/>
                </a:cubicBezTo>
                <a:cubicBezTo>
                  <a:pt x="2030" y="39493"/>
                  <a:pt x="2001" y="39406"/>
                  <a:pt x="2001" y="39319"/>
                </a:cubicBezTo>
                <a:cubicBezTo>
                  <a:pt x="2001" y="39261"/>
                  <a:pt x="1972" y="39203"/>
                  <a:pt x="1972" y="39145"/>
                </a:cubicBezTo>
                <a:cubicBezTo>
                  <a:pt x="1972" y="39058"/>
                  <a:pt x="1972" y="38971"/>
                  <a:pt x="1943" y="38884"/>
                </a:cubicBezTo>
                <a:cubicBezTo>
                  <a:pt x="1943" y="38826"/>
                  <a:pt x="1943" y="38768"/>
                  <a:pt x="1943" y="38681"/>
                </a:cubicBezTo>
                <a:cubicBezTo>
                  <a:pt x="1943" y="38594"/>
                  <a:pt x="1943" y="38536"/>
                  <a:pt x="1943" y="38449"/>
                </a:cubicBezTo>
                <a:cubicBezTo>
                  <a:pt x="1943" y="38362"/>
                  <a:pt x="1943" y="38304"/>
                  <a:pt x="1914" y="38217"/>
                </a:cubicBezTo>
                <a:cubicBezTo>
                  <a:pt x="1914" y="38130"/>
                  <a:pt x="1914" y="38072"/>
                  <a:pt x="1914" y="37985"/>
                </a:cubicBezTo>
                <a:cubicBezTo>
                  <a:pt x="1914" y="37898"/>
                  <a:pt x="1943" y="37811"/>
                  <a:pt x="1943" y="37724"/>
                </a:cubicBezTo>
                <a:cubicBezTo>
                  <a:pt x="1943" y="37666"/>
                  <a:pt x="1943" y="37608"/>
                  <a:pt x="1943" y="37521"/>
                </a:cubicBezTo>
                <a:cubicBezTo>
                  <a:pt x="1943" y="37434"/>
                  <a:pt x="1943" y="37347"/>
                  <a:pt x="1943" y="37231"/>
                </a:cubicBezTo>
                <a:cubicBezTo>
                  <a:pt x="1943" y="37173"/>
                  <a:pt x="1972" y="37115"/>
                  <a:pt x="1972" y="37057"/>
                </a:cubicBezTo>
                <a:cubicBezTo>
                  <a:pt x="1972" y="36941"/>
                  <a:pt x="1972" y="36854"/>
                  <a:pt x="2001" y="36738"/>
                </a:cubicBezTo>
                <a:cubicBezTo>
                  <a:pt x="2001" y="36680"/>
                  <a:pt x="2001" y="36651"/>
                  <a:pt x="2001" y="36593"/>
                </a:cubicBezTo>
                <a:cubicBezTo>
                  <a:pt x="2088" y="35665"/>
                  <a:pt x="2262" y="34679"/>
                  <a:pt x="2494" y="33635"/>
                </a:cubicBezTo>
                <a:cubicBezTo>
                  <a:pt x="2494" y="33635"/>
                  <a:pt x="2494" y="33606"/>
                  <a:pt x="2494" y="33606"/>
                </a:cubicBezTo>
                <a:cubicBezTo>
                  <a:pt x="2552" y="33432"/>
                  <a:pt x="2581" y="33258"/>
                  <a:pt x="2639" y="33085"/>
                </a:cubicBezTo>
                <a:cubicBezTo>
                  <a:pt x="2639" y="33085"/>
                  <a:pt x="2639" y="33056"/>
                  <a:pt x="2639" y="33056"/>
                </a:cubicBezTo>
                <a:cubicBezTo>
                  <a:pt x="2668" y="32882"/>
                  <a:pt x="2726" y="32708"/>
                  <a:pt x="2784" y="32505"/>
                </a:cubicBezTo>
                <a:cubicBezTo>
                  <a:pt x="3740" y="28880"/>
                  <a:pt x="5451" y="24763"/>
                  <a:pt x="7452" y="20906"/>
                </a:cubicBezTo>
                <a:cubicBezTo>
                  <a:pt x="10844" y="14382"/>
                  <a:pt x="19920" y="6931"/>
                  <a:pt x="22645" y="2697"/>
                </a:cubicBezTo>
                <a:cubicBezTo>
                  <a:pt x="22848" y="3654"/>
                  <a:pt x="23080" y="4582"/>
                  <a:pt x="23341" y="5539"/>
                </a:cubicBezTo>
                <a:cubicBezTo>
                  <a:pt x="23283" y="5568"/>
                  <a:pt x="23225" y="5597"/>
                  <a:pt x="23167" y="5626"/>
                </a:cubicBezTo>
                <a:cubicBezTo>
                  <a:pt x="23109" y="5684"/>
                  <a:pt x="23022" y="5713"/>
                  <a:pt x="22964" y="5771"/>
                </a:cubicBezTo>
                <a:cubicBezTo>
                  <a:pt x="22790" y="5858"/>
                  <a:pt x="22616" y="5974"/>
                  <a:pt x="22442" y="6090"/>
                </a:cubicBezTo>
                <a:cubicBezTo>
                  <a:pt x="22355" y="6148"/>
                  <a:pt x="22297" y="6177"/>
                  <a:pt x="22210" y="6235"/>
                </a:cubicBezTo>
                <a:cubicBezTo>
                  <a:pt x="22036" y="6351"/>
                  <a:pt x="21862" y="6467"/>
                  <a:pt x="21718" y="6583"/>
                </a:cubicBezTo>
                <a:cubicBezTo>
                  <a:pt x="21631" y="6641"/>
                  <a:pt x="21573" y="6699"/>
                  <a:pt x="21515" y="6728"/>
                </a:cubicBezTo>
                <a:cubicBezTo>
                  <a:pt x="21283" y="6902"/>
                  <a:pt x="21051" y="7076"/>
                  <a:pt x="20819" y="7250"/>
                </a:cubicBezTo>
                <a:cubicBezTo>
                  <a:pt x="20819" y="7279"/>
                  <a:pt x="20819" y="7279"/>
                  <a:pt x="20790" y="7308"/>
                </a:cubicBezTo>
                <a:cubicBezTo>
                  <a:pt x="20587" y="7453"/>
                  <a:pt x="20384" y="7627"/>
                  <a:pt x="20181" y="7829"/>
                </a:cubicBezTo>
                <a:cubicBezTo>
                  <a:pt x="20123" y="7887"/>
                  <a:pt x="20036" y="7945"/>
                  <a:pt x="19978" y="8003"/>
                </a:cubicBezTo>
                <a:cubicBezTo>
                  <a:pt x="19833" y="8119"/>
                  <a:pt x="19659" y="8264"/>
                  <a:pt x="19514" y="8409"/>
                </a:cubicBezTo>
                <a:cubicBezTo>
                  <a:pt x="19456" y="8467"/>
                  <a:pt x="19398" y="8525"/>
                  <a:pt x="19311" y="8612"/>
                </a:cubicBezTo>
                <a:cubicBezTo>
                  <a:pt x="19166" y="8757"/>
                  <a:pt x="18992" y="8902"/>
                  <a:pt x="18847" y="9076"/>
                </a:cubicBezTo>
                <a:cubicBezTo>
                  <a:pt x="18789" y="9134"/>
                  <a:pt x="18760" y="9163"/>
                  <a:pt x="18702" y="9221"/>
                </a:cubicBezTo>
                <a:cubicBezTo>
                  <a:pt x="18499" y="9424"/>
                  <a:pt x="18296" y="9656"/>
                  <a:pt x="18093" y="9888"/>
                </a:cubicBezTo>
                <a:cubicBezTo>
                  <a:pt x="18064" y="9888"/>
                  <a:pt x="18064" y="9888"/>
                  <a:pt x="18064" y="9917"/>
                </a:cubicBezTo>
                <a:cubicBezTo>
                  <a:pt x="17861" y="10120"/>
                  <a:pt x="17687" y="10323"/>
                  <a:pt x="17513" y="10555"/>
                </a:cubicBezTo>
                <a:cubicBezTo>
                  <a:pt x="17455" y="10613"/>
                  <a:pt x="17397" y="10671"/>
                  <a:pt x="17339" y="10729"/>
                </a:cubicBezTo>
                <a:cubicBezTo>
                  <a:pt x="17194" y="10903"/>
                  <a:pt x="17049" y="11077"/>
                  <a:pt x="16904" y="11280"/>
                </a:cubicBezTo>
                <a:cubicBezTo>
                  <a:pt x="16875" y="11338"/>
                  <a:pt x="16817" y="11396"/>
                  <a:pt x="16759" y="11454"/>
                </a:cubicBezTo>
                <a:cubicBezTo>
                  <a:pt x="16614" y="11657"/>
                  <a:pt x="16469" y="11860"/>
                  <a:pt x="16295" y="12063"/>
                </a:cubicBezTo>
                <a:cubicBezTo>
                  <a:pt x="16266" y="12092"/>
                  <a:pt x="16237" y="12150"/>
                  <a:pt x="16208" y="12179"/>
                </a:cubicBezTo>
                <a:cubicBezTo>
                  <a:pt x="16034" y="12440"/>
                  <a:pt x="15860" y="12701"/>
                  <a:pt x="15657" y="12962"/>
                </a:cubicBezTo>
                <a:cubicBezTo>
                  <a:pt x="15484" y="13223"/>
                  <a:pt x="15310" y="13455"/>
                  <a:pt x="15165" y="13716"/>
                </a:cubicBezTo>
                <a:cubicBezTo>
                  <a:pt x="15107" y="13774"/>
                  <a:pt x="15078" y="13832"/>
                  <a:pt x="15049" y="13890"/>
                </a:cubicBezTo>
                <a:cubicBezTo>
                  <a:pt x="14904" y="14093"/>
                  <a:pt x="14759" y="14324"/>
                  <a:pt x="14643" y="14527"/>
                </a:cubicBezTo>
                <a:cubicBezTo>
                  <a:pt x="14614" y="14585"/>
                  <a:pt x="14556" y="14643"/>
                  <a:pt x="14527" y="14701"/>
                </a:cubicBezTo>
                <a:cubicBezTo>
                  <a:pt x="14382" y="14933"/>
                  <a:pt x="14237" y="15194"/>
                  <a:pt x="14092" y="15455"/>
                </a:cubicBezTo>
                <a:cubicBezTo>
                  <a:pt x="14063" y="15455"/>
                  <a:pt x="14063" y="15484"/>
                  <a:pt x="14063" y="15513"/>
                </a:cubicBezTo>
                <a:cubicBezTo>
                  <a:pt x="8119" y="25778"/>
                  <a:pt x="6234" y="39435"/>
                  <a:pt x="7452" y="43929"/>
                </a:cubicBezTo>
                <a:cubicBezTo>
                  <a:pt x="6930" y="41580"/>
                  <a:pt x="8960" y="31490"/>
                  <a:pt x="11656" y="25227"/>
                </a:cubicBezTo>
                <a:cubicBezTo>
                  <a:pt x="13512" y="20906"/>
                  <a:pt x="17571" y="15397"/>
                  <a:pt x="20587" y="10903"/>
                </a:cubicBezTo>
                <a:cubicBezTo>
                  <a:pt x="20645" y="10816"/>
                  <a:pt x="20703" y="10758"/>
                  <a:pt x="20732" y="10671"/>
                </a:cubicBezTo>
                <a:cubicBezTo>
                  <a:pt x="20819" y="10584"/>
                  <a:pt x="20877" y="10468"/>
                  <a:pt x="20935" y="10381"/>
                </a:cubicBezTo>
                <a:cubicBezTo>
                  <a:pt x="21022" y="10236"/>
                  <a:pt x="21109" y="10120"/>
                  <a:pt x="21196" y="9975"/>
                </a:cubicBezTo>
                <a:cubicBezTo>
                  <a:pt x="21283" y="9888"/>
                  <a:pt x="21341" y="9801"/>
                  <a:pt x="21399" y="9685"/>
                </a:cubicBezTo>
                <a:cubicBezTo>
                  <a:pt x="21457" y="9598"/>
                  <a:pt x="21515" y="9482"/>
                  <a:pt x="21573" y="9395"/>
                </a:cubicBezTo>
                <a:cubicBezTo>
                  <a:pt x="21631" y="9308"/>
                  <a:pt x="21689" y="9250"/>
                  <a:pt x="21747" y="9163"/>
                </a:cubicBezTo>
                <a:cubicBezTo>
                  <a:pt x="21804" y="9047"/>
                  <a:pt x="21891" y="8902"/>
                  <a:pt x="21978" y="8786"/>
                </a:cubicBezTo>
                <a:cubicBezTo>
                  <a:pt x="22007" y="8728"/>
                  <a:pt x="22065" y="8670"/>
                  <a:pt x="22094" y="8583"/>
                </a:cubicBezTo>
                <a:cubicBezTo>
                  <a:pt x="22181" y="8467"/>
                  <a:pt x="22268" y="8322"/>
                  <a:pt x="22326" y="8206"/>
                </a:cubicBezTo>
                <a:cubicBezTo>
                  <a:pt x="22384" y="8148"/>
                  <a:pt x="22413" y="8090"/>
                  <a:pt x="22442" y="8032"/>
                </a:cubicBezTo>
                <a:cubicBezTo>
                  <a:pt x="22500" y="7916"/>
                  <a:pt x="22587" y="7800"/>
                  <a:pt x="22645" y="7685"/>
                </a:cubicBezTo>
                <a:cubicBezTo>
                  <a:pt x="22674" y="7627"/>
                  <a:pt x="22703" y="7598"/>
                  <a:pt x="22732" y="7540"/>
                </a:cubicBezTo>
                <a:cubicBezTo>
                  <a:pt x="22819" y="7395"/>
                  <a:pt x="22906" y="7250"/>
                  <a:pt x="22993" y="7105"/>
                </a:cubicBezTo>
                <a:cubicBezTo>
                  <a:pt x="22993" y="7047"/>
                  <a:pt x="23022" y="7018"/>
                  <a:pt x="23051" y="6960"/>
                </a:cubicBezTo>
                <a:cubicBezTo>
                  <a:pt x="23109" y="6873"/>
                  <a:pt x="23167" y="6757"/>
                  <a:pt x="23225" y="6641"/>
                </a:cubicBezTo>
                <a:cubicBezTo>
                  <a:pt x="23254" y="6583"/>
                  <a:pt x="23283" y="6554"/>
                  <a:pt x="23312" y="6525"/>
                </a:cubicBezTo>
                <a:cubicBezTo>
                  <a:pt x="23370" y="6380"/>
                  <a:pt x="23428" y="6235"/>
                  <a:pt x="23515" y="6119"/>
                </a:cubicBezTo>
                <a:cubicBezTo>
                  <a:pt x="23950" y="7627"/>
                  <a:pt x="24472" y="9105"/>
                  <a:pt x="25081" y="10584"/>
                </a:cubicBezTo>
                <a:cubicBezTo>
                  <a:pt x="23486" y="10874"/>
                  <a:pt x="19891" y="14469"/>
                  <a:pt x="16092" y="22414"/>
                </a:cubicBezTo>
                <a:cubicBezTo>
                  <a:pt x="12729" y="29431"/>
                  <a:pt x="11946" y="38681"/>
                  <a:pt x="13309" y="44886"/>
                </a:cubicBezTo>
                <a:cubicBezTo>
                  <a:pt x="13309" y="44915"/>
                  <a:pt x="13338" y="44944"/>
                  <a:pt x="13338" y="44973"/>
                </a:cubicBezTo>
                <a:cubicBezTo>
                  <a:pt x="13396" y="45205"/>
                  <a:pt x="13454" y="45437"/>
                  <a:pt x="13512" y="45669"/>
                </a:cubicBezTo>
                <a:cubicBezTo>
                  <a:pt x="13512" y="45698"/>
                  <a:pt x="13512" y="45727"/>
                  <a:pt x="13512" y="45727"/>
                </a:cubicBezTo>
                <a:cubicBezTo>
                  <a:pt x="13570" y="45958"/>
                  <a:pt x="13657" y="46190"/>
                  <a:pt x="13715" y="46422"/>
                </a:cubicBezTo>
                <a:cubicBezTo>
                  <a:pt x="13715" y="46422"/>
                  <a:pt x="13715" y="46451"/>
                  <a:pt x="13715" y="46451"/>
                </a:cubicBezTo>
                <a:cubicBezTo>
                  <a:pt x="13802" y="46683"/>
                  <a:pt x="13860" y="46915"/>
                  <a:pt x="13947" y="47118"/>
                </a:cubicBezTo>
                <a:cubicBezTo>
                  <a:pt x="13947" y="47118"/>
                  <a:pt x="13947" y="47118"/>
                  <a:pt x="13947" y="47147"/>
                </a:cubicBezTo>
                <a:cubicBezTo>
                  <a:pt x="14266" y="48046"/>
                  <a:pt x="14643" y="48858"/>
                  <a:pt x="15107" y="49525"/>
                </a:cubicBezTo>
                <a:cubicBezTo>
                  <a:pt x="15020" y="49380"/>
                  <a:pt x="14933" y="49235"/>
                  <a:pt x="14875" y="49090"/>
                </a:cubicBezTo>
                <a:cubicBezTo>
                  <a:pt x="14846" y="49061"/>
                  <a:pt x="14846" y="49032"/>
                  <a:pt x="14817" y="49003"/>
                </a:cubicBezTo>
                <a:cubicBezTo>
                  <a:pt x="14759" y="48858"/>
                  <a:pt x="14701" y="48742"/>
                  <a:pt x="14643" y="48597"/>
                </a:cubicBezTo>
                <a:cubicBezTo>
                  <a:pt x="14643" y="48568"/>
                  <a:pt x="14614" y="48539"/>
                  <a:pt x="14614" y="48481"/>
                </a:cubicBezTo>
                <a:cubicBezTo>
                  <a:pt x="14556" y="48336"/>
                  <a:pt x="14498" y="48220"/>
                  <a:pt x="14469" y="48075"/>
                </a:cubicBezTo>
                <a:cubicBezTo>
                  <a:pt x="14440" y="48017"/>
                  <a:pt x="14440" y="47988"/>
                  <a:pt x="14440" y="47930"/>
                </a:cubicBezTo>
                <a:cubicBezTo>
                  <a:pt x="14382" y="47785"/>
                  <a:pt x="14324" y="47611"/>
                  <a:pt x="14295" y="47437"/>
                </a:cubicBezTo>
                <a:cubicBezTo>
                  <a:pt x="14295" y="47408"/>
                  <a:pt x="14266" y="47379"/>
                  <a:pt x="14266" y="47350"/>
                </a:cubicBezTo>
                <a:cubicBezTo>
                  <a:pt x="14179" y="46944"/>
                  <a:pt x="14092" y="46509"/>
                  <a:pt x="14034" y="46045"/>
                </a:cubicBezTo>
                <a:cubicBezTo>
                  <a:pt x="14034" y="45987"/>
                  <a:pt x="14034" y="45958"/>
                  <a:pt x="14005" y="45901"/>
                </a:cubicBezTo>
                <a:cubicBezTo>
                  <a:pt x="14005" y="45727"/>
                  <a:pt x="13976" y="45524"/>
                  <a:pt x="13947" y="45321"/>
                </a:cubicBezTo>
                <a:cubicBezTo>
                  <a:pt x="13947" y="45263"/>
                  <a:pt x="13947" y="45205"/>
                  <a:pt x="13918" y="45118"/>
                </a:cubicBezTo>
                <a:cubicBezTo>
                  <a:pt x="13918" y="44944"/>
                  <a:pt x="13889" y="44770"/>
                  <a:pt x="13889" y="44567"/>
                </a:cubicBezTo>
                <a:cubicBezTo>
                  <a:pt x="13889" y="44509"/>
                  <a:pt x="13889" y="44422"/>
                  <a:pt x="13860" y="44364"/>
                </a:cubicBezTo>
                <a:cubicBezTo>
                  <a:pt x="13860" y="44161"/>
                  <a:pt x="13860" y="43958"/>
                  <a:pt x="13831" y="43784"/>
                </a:cubicBezTo>
                <a:cubicBezTo>
                  <a:pt x="13831" y="43697"/>
                  <a:pt x="13831" y="43639"/>
                  <a:pt x="13831" y="43581"/>
                </a:cubicBezTo>
                <a:cubicBezTo>
                  <a:pt x="13831" y="43320"/>
                  <a:pt x="13831" y="43088"/>
                  <a:pt x="13831" y="42827"/>
                </a:cubicBezTo>
                <a:cubicBezTo>
                  <a:pt x="13831" y="42798"/>
                  <a:pt x="13831" y="42798"/>
                  <a:pt x="13831" y="42769"/>
                </a:cubicBezTo>
                <a:cubicBezTo>
                  <a:pt x="13831" y="42479"/>
                  <a:pt x="13831" y="42189"/>
                  <a:pt x="13831" y="41899"/>
                </a:cubicBezTo>
                <a:cubicBezTo>
                  <a:pt x="13831" y="41870"/>
                  <a:pt x="13831" y="41812"/>
                  <a:pt x="13831" y="41783"/>
                </a:cubicBezTo>
                <a:cubicBezTo>
                  <a:pt x="13831" y="41522"/>
                  <a:pt x="13831" y="41290"/>
                  <a:pt x="13860" y="41058"/>
                </a:cubicBezTo>
                <a:cubicBezTo>
                  <a:pt x="13860" y="40971"/>
                  <a:pt x="13860" y="40855"/>
                  <a:pt x="13860" y="40768"/>
                </a:cubicBezTo>
                <a:cubicBezTo>
                  <a:pt x="13889" y="40565"/>
                  <a:pt x="13889" y="40362"/>
                  <a:pt x="13889" y="40159"/>
                </a:cubicBezTo>
                <a:cubicBezTo>
                  <a:pt x="13918" y="40072"/>
                  <a:pt x="13918" y="39956"/>
                  <a:pt x="13918" y="39869"/>
                </a:cubicBezTo>
                <a:cubicBezTo>
                  <a:pt x="13947" y="39666"/>
                  <a:pt x="13947" y="39435"/>
                  <a:pt x="13976" y="39232"/>
                </a:cubicBezTo>
                <a:cubicBezTo>
                  <a:pt x="13976" y="39145"/>
                  <a:pt x="13976" y="39029"/>
                  <a:pt x="13976" y="38942"/>
                </a:cubicBezTo>
                <a:cubicBezTo>
                  <a:pt x="14005" y="38710"/>
                  <a:pt x="14034" y="38478"/>
                  <a:pt x="14063" y="38246"/>
                </a:cubicBezTo>
                <a:cubicBezTo>
                  <a:pt x="14063" y="38188"/>
                  <a:pt x="14063" y="38101"/>
                  <a:pt x="14063" y="38014"/>
                </a:cubicBezTo>
                <a:cubicBezTo>
                  <a:pt x="14121" y="37695"/>
                  <a:pt x="14150" y="37376"/>
                  <a:pt x="14179" y="37057"/>
                </a:cubicBezTo>
                <a:cubicBezTo>
                  <a:pt x="14585" y="33664"/>
                  <a:pt x="15339" y="30040"/>
                  <a:pt x="16295" y="26706"/>
                </a:cubicBezTo>
                <a:cubicBezTo>
                  <a:pt x="16788" y="24966"/>
                  <a:pt x="17484" y="23342"/>
                  <a:pt x="18296" y="21834"/>
                </a:cubicBezTo>
                <a:cubicBezTo>
                  <a:pt x="18586" y="21254"/>
                  <a:pt x="18905" y="20703"/>
                  <a:pt x="19224" y="20182"/>
                </a:cubicBezTo>
                <a:cubicBezTo>
                  <a:pt x="19253" y="20153"/>
                  <a:pt x="19253" y="20153"/>
                  <a:pt x="19253" y="20124"/>
                </a:cubicBezTo>
                <a:cubicBezTo>
                  <a:pt x="19369" y="19950"/>
                  <a:pt x="19456" y="19776"/>
                  <a:pt x="19572" y="19631"/>
                </a:cubicBezTo>
                <a:cubicBezTo>
                  <a:pt x="19572" y="19602"/>
                  <a:pt x="19601" y="19602"/>
                  <a:pt x="19601" y="19573"/>
                </a:cubicBezTo>
                <a:cubicBezTo>
                  <a:pt x="21747" y="16180"/>
                  <a:pt x="24153" y="13600"/>
                  <a:pt x="25226" y="12092"/>
                </a:cubicBezTo>
                <a:cubicBezTo>
                  <a:pt x="25226" y="12063"/>
                  <a:pt x="25255" y="12063"/>
                  <a:pt x="25255" y="12034"/>
                </a:cubicBezTo>
                <a:cubicBezTo>
                  <a:pt x="25313" y="11976"/>
                  <a:pt x="25342" y="11889"/>
                  <a:pt x="25400" y="11831"/>
                </a:cubicBezTo>
                <a:cubicBezTo>
                  <a:pt x="25429" y="11802"/>
                  <a:pt x="25429" y="11773"/>
                  <a:pt x="25429" y="11773"/>
                </a:cubicBezTo>
                <a:cubicBezTo>
                  <a:pt x="25458" y="11715"/>
                  <a:pt x="25487" y="11686"/>
                  <a:pt x="25516" y="11628"/>
                </a:cubicBezTo>
                <a:cubicBezTo>
                  <a:pt x="25835" y="12382"/>
                  <a:pt x="26183" y="13136"/>
                  <a:pt x="26560" y="13890"/>
                </a:cubicBezTo>
                <a:cubicBezTo>
                  <a:pt x="24182" y="15513"/>
                  <a:pt x="15744" y="31838"/>
                  <a:pt x="18905" y="40362"/>
                </a:cubicBezTo>
                <a:cubicBezTo>
                  <a:pt x="19224" y="41232"/>
                  <a:pt x="19543" y="42015"/>
                  <a:pt x="19862" y="42740"/>
                </a:cubicBezTo>
                <a:cubicBezTo>
                  <a:pt x="19891" y="42798"/>
                  <a:pt x="19920" y="42827"/>
                  <a:pt x="19920" y="42885"/>
                </a:cubicBezTo>
                <a:cubicBezTo>
                  <a:pt x="20007" y="43059"/>
                  <a:pt x="20094" y="43233"/>
                  <a:pt x="20152" y="43407"/>
                </a:cubicBezTo>
                <a:cubicBezTo>
                  <a:pt x="20210" y="43494"/>
                  <a:pt x="20239" y="43581"/>
                  <a:pt x="20297" y="43668"/>
                </a:cubicBezTo>
                <a:cubicBezTo>
                  <a:pt x="20355" y="43784"/>
                  <a:pt x="20413" y="43900"/>
                  <a:pt x="20471" y="44016"/>
                </a:cubicBezTo>
                <a:cubicBezTo>
                  <a:pt x="20529" y="44103"/>
                  <a:pt x="20558" y="44190"/>
                  <a:pt x="20616" y="44277"/>
                </a:cubicBezTo>
                <a:cubicBezTo>
                  <a:pt x="20674" y="44393"/>
                  <a:pt x="20732" y="44509"/>
                  <a:pt x="20790" y="44625"/>
                </a:cubicBezTo>
                <a:cubicBezTo>
                  <a:pt x="20848" y="44712"/>
                  <a:pt x="20877" y="44799"/>
                  <a:pt x="20935" y="44857"/>
                </a:cubicBezTo>
                <a:cubicBezTo>
                  <a:pt x="20993" y="44973"/>
                  <a:pt x="21051" y="45060"/>
                  <a:pt x="21109" y="45176"/>
                </a:cubicBezTo>
                <a:cubicBezTo>
                  <a:pt x="21167" y="45263"/>
                  <a:pt x="21196" y="45321"/>
                  <a:pt x="21254" y="45408"/>
                </a:cubicBezTo>
                <a:cubicBezTo>
                  <a:pt x="21312" y="45495"/>
                  <a:pt x="21370" y="45582"/>
                  <a:pt x="21428" y="45698"/>
                </a:cubicBezTo>
                <a:cubicBezTo>
                  <a:pt x="21486" y="45756"/>
                  <a:pt x="21515" y="45843"/>
                  <a:pt x="21573" y="45901"/>
                </a:cubicBezTo>
                <a:cubicBezTo>
                  <a:pt x="21631" y="45987"/>
                  <a:pt x="21689" y="46074"/>
                  <a:pt x="21747" y="46161"/>
                </a:cubicBezTo>
                <a:cubicBezTo>
                  <a:pt x="21804" y="46248"/>
                  <a:pt x="21862" y="46306"/>
                  <a:pt x="21891" y="46393"/>
                </a:cubicBezTo>
                <a:cubicBezTo>
                  <a:pt x="21949" y="46480"/>
                  <a:pt x="22036" y="46538"/>
                  <a:pt x="22094" y="46625"/>
                </a:cubicBezTo>
                <a:cubicBezTo>
                  <a:pt x="22123" y="46683"/>
                  <a:pt x="22181" y="46770"/>
                  <a:pt x="22239" y="46828"/>
                </a:cubicBezTo>
                <a:cubicBezTo>
                  <a:pt x="22297" y="46915"/>
                  <a:pt x="22355" y="46973"/>
                  <a:pt x="22413" y="47060"/>
                </a:cubicBezTo>
                <a:cubicBezTo>
                  <a:pt x="22471" y="47118"/>
                  <a:pt x="22529" y="47176"/>
                  <a:pt x="22558" y="47234"/>
                </a:cubicBezTo>
                <a:cubicBezTo>
                  <a:pt x="22645" y="47321"/>
                  <a:pt x="22703" y="47408"/>
                  <a:pt x="22790" y="47495"/>
                </a:cubicBezTo>
                <a:cubicBezTo>
                  <a:pt x="22819" y="47524"/>
                  <a:pt x="22877" y="47582"/>
                  <a:pt x="22906" y="47611"/>
                </a:cubicBezTo>
                <a:cubicBezTo>
                  <a:pt x="23022" y="47756"/>
                  <a:pt x="23138" y="47872"/>
                  <a:pt x="23254" y="47988"/>
                </a:cubicBezTo>
                <a:cubicBezTo>
                  <a:pt x="23283" y="48017"/>
                  <a:pt x="23312" y="48046"/>
                  <a:pt x="23370" y="48104"/>
                </a:cubicBezTo>
                <a:cubicBezTo>
                  <a:pt x="23457" y="48162"/>
                  <a:pt x="23515" y="48249"/>
                  <a:pt x="23602" y="48336"/>
                </a:cubicBezTo>
                <a:cubicBezTo>
                  <a:pt x="23660" y="48365"/>
                  <a:pt x="23689" y="48423"/>
                  <a:pt x="23747" y="48452"/>
                </a:cubicBezTo>
                <a:cubicBezTo>
                  <a:pt x="23834" y="48539"/>
                  <a:pt x="23892" y="48597"/>
                  <a:pt x="23950" y="48655"/>
                </a:cubicBezTo>
                <a:cubicBezTo>
                  <a:pt x="24008" y="48713"/>
                  <a:pt x="24066" y="48742"/>
                  <a:pt x="24124" y="48800"/>
                </a:cubicBezTo>
                <a:cubicBezTo>
                  <a:pt x="24182" y="48858"/>
                  <a:pt x="24269" y="48916"/>
                  <a:pt x="24327" y="48974"/>
                </a:cubicBezTo>
                <a:cubicBezTo>
                  <a:pt x="24385" y="49003"/>
                  <a:pt x="24443" y="49061"/>
                  <a:pt x="24501" y="49090"/>
                </a:cubicBezTo>
                <a:cubicBezTo>
                  <a:pt x="24588" y="49148"/>
                  <a:pt x="24646" y="49206"/>
                  <a:pt x="24704" y="49264"/>
                </a:cubicBezTo>
                <a:cubicBezTo>
                  <a:pt x="24762" y="49293"/>
                  <a:pt x="24820" y="49351"/>
                  <a:pt x="24878" y="49380"/>
                </a:cubicBezTo>
                <a:cubicBezTo>
                  <a:pt x="24965" y="49438"/>
                  <a:pt x="25023" y="49496"/>
                  <a:pt x="25110" y="49554"/>
                </a:cubicBezTo>
                <a:cubicBezTo>
                  <a:pt x="25168" y="49583"/>
                  <a:pt x="25226" y="49612"/>
                  <a:pt x="25284" y="49670"/>
                </a:cubicBezTo>
                <a:cubicBezTo>
                  <a:pt x="25342" y="49728"/>
                  <a:pt x="25429" y="49757"/>
                  <a:pt x="25487" y="49815"/>
                </a:cubicBezTo>
                <a:cubicBezTo>
                  <a:pt x="25574" y="49844"/>
                  <a:pt x="25632" y="49902"/>
                  <a:pt x="25690" y="49931"/>
                </a:cubicBezTo>
                <a:cubicBezTo>
                  <a:pt x="25748" y="49989"/>
                  <a:pt x="25835" y="50047"/>
                  <a:pt x="25922" y="50076"/>
                </a:cubicBezTo>
                <a:cubicBezTo>
                  <a:pt x="25980" y="50134"/>
                  <a:pt x="26038" y="50163"/>
                  <a:pt x="26096" y="50192"/>
                </a:cubicBezTo>
                <a:cubicBezTo>
                  <a:pt x="26183" y="50250"/>
                  <a:pt x="26270" y="50308"/>
                  <a:pt x="26357" y="50337"/>
                </a:cubicBezTo>
                <a:cubicBezTo>
                  <a:pt x="26415" y="50395"/>
                  <a:pt x="26473" y="50424"/>
                  <a:pt x="26531" y="50453"/>
                </a:cubicBezTo>
                <a:cubicBezTo>
                  <a:pt x="26618" y="50511"/>
                  <a:pt x="26734" y="50569"/>
                  <a:pt x="26821" y="50627"/>
                </a:cubicBezTo>
                <a:cubicBezTo>
                  <a:pt x="26850" y="50656"/>
                  <a:pt x="26850" y="50656"/>
                  <a:pt x="26850" y="50656"/>
                </a:cubicBezTo>
                <a:cubicBezTo>
                  <a:pt x="27836" y="53642"/>
                  <a:pt x="29111" y="56078"/>
                  <a:pt x="30764" y="57528"/>
                </a:cubicBezTo>
                <a:cubicBezTo>
                  <a:pt x="29227" y="55991"/>
                  <a:pt x="28212" y="53758"/>
                  <a:pt x="27604" y="51062"/>
                </a:cubicBezTo>
                <a:lnTo>
                  <a:pt x="27604" y="51062"/>
                </a:lnTo>
                <a:cubicBezTo>
                  <a:pt x="27691" y="51120"/>
                  <a:pt x="27778" y="51178"/>
                  <a:pt x="27865" y="51207"/>
                </a:cubicBezTo>
                <a:cubicBezTo>
                  <a:pt x="27922" y="51265"/>
                  <a:pt x="28009" y="51323"/>
                  <a:pt x="28096" y="51352"/>
                </a:cubicBezTo>
                <a:cubicBezTo>
                  <a:pt x="28183" y="51410"/>
                  <a:pt x="28270" y="51439"/>
                  <a:pt x="28328" y="51497"/>
                </a:cubicBezTo>
                <a:cubicBezTo>
                  <a:pt x="28473" y="51555"/>
                  <a:pt x="28589" y="51642"/>
                  <a:pt x="28734" y="51700"/>
                </a:cubicBezTo>
                <a:cubicBezTo>
                  <a:pt x="28821" y="51729"/>
                  <a:pt x="28879" y="51787"/>
                  <a:pt x="28966" y="51845"/>
                </a:cubicBezTo>
                <a:cubicBezTo>
                  <a:pt x="29082" y="51903"/>
                  <a:pt x="29198" y="51961"/>
                  <a:pt x="29314" y="52019"/>
                </a:cubicBezTo>
                <a:cubicBezTo>
                  <a:pt x="29372" y="52048"/>
                  <a:pt x="29459" y="52106"/>
                  <a:pt x="29517" y="52135"/>
                </a:cubicBezTo>
                <a:cubicBezTo>
                  <a:pt x="29633" y="52193"/>
                  <a:pt x="29720" y="52251"/>
                  <a:pt x="29836" y="52308"/>
                </a:cubicBezTo>
                <a:cubicBezTo>
                  <a:pt x="29923" y="52337"/>
                  <a:pt x="29981" y="52395"/>
                  <a:pt x="30068" y="52424"/>
                </a:cubicBezTo>
                <a:cubicBezTo>
                  <a:pt x="30155" y="52482"/>
                  <a:pt x="30271" y="52540"/>
                  <a:pt x="30387" y="52598"/>
                </a:cubicBezTo>
                <a:cubicBezTo>
                  <a:pt x="30445" y="52656"/>
                  <a:pt x="30532" y="52685"/>
                  <a:pt x="30619" y="52743"/>
                </a:cubicBezTo>
                <a:cubicBezTo>
                  <a:pt x="30706" y="52801"/>
                  <a:pt x="30822" y="52859"/>
                  <a:pt x="30938" y="52946"/>
                </a:cubicBezTo>
                <a:cubicBezTo>
                  <a:pt x="31025" y="52975"/>
                  <a:pt x="31083" y="53033"/>
                  <a:pt x="31170" y="53062"/>
                </a:cubicBezTo>
                <a:cubicBezTo>
                  <a:pt x="31286" y="53149"/>
                  <a:pt x="31431" y="53207"/>
                  <a:pt x="31547" y="53294"/>
                </a:cubicBezTo>
                <a:cubicBezTo>
                  <a:pt x="31605" y="53323"/>
                  <a:pt x="31692" y="53352"/>
                  <a:pt x="31750" y="53410"/>
                </a:cubicBezTo>
                <a:cubicBezTo>
                  <a:pt x="31953" y="53526"/>
                  <a:pt x="32127" y="53642"/>
                  <a:pt x="32330" y="53758"/>
                </a:cubicBezTo>
                <a:cubicBezTo>
                  <a:pt x="32127" y="53613"/>
                  <a:pt x="31895" y="53468"/>
                  <a:pt x="31692" y="53323"/>
                </a:cubicBezTo>
                <a:cubicBezTo>
                  <a:pt x="31518" y="53207"/>
                  <a:pt x="31344" y="53091"/>
                  <a:pt x="31199" y="53004"/>
                </a:cubicBezTo>
                <a:cubicBezTo>
                  <a:pt x="31141" y="52975"/>
                  <a:pt x="31083" y="52917"/>
                  <a:pt x="31054" y="52888"/>
                </a:cubicBezTo>
                <a:cubicBezTo>
                  <a:pt x="30851" y="52743"/>
                  <a:pt x="30648" y="52627"/>
                  <a:pt x="30474" y="52482"/>
                </a:cubicBezTo>
                <a:lnTo>
                  <a:pt x="30416" y="52482"/>
                </a:lnTo>
                <a:cubicBezTo>
                  <a:pt x="29430" y="51758"/>
                  <a:pt x="28473" y="51091"/>
                  <a:pt x="27633" y="50453"/>
                </a:cubicBezTo>
                <a:cubicBezTo>
                  <a:pt x="27546" y="50395"/>
                  <a:pt x="27488" y="50337"/>
                  <a:pt x="27430" y="50308"/>
                </a:cubicBezTo>
                <a:cubicBezTo>
                  <a:pt x="27343" y="49815"/>
                  <a:pt x="27256" y="49293"/>
                  <a:pt x="27169" y="48771"/>
                </a:cubicBezTo>
                <a:cubicBezTo>
                  <a:pt x="27082" y="48133"/>
                  <a:pt x="27024" y="47495"/>
                  <a:pt x="26966" y="46828"/>
                </a:cubicBezTo>
                <a:cubicBezTo>
                  <a:pt x="26966" y="46828"/>
                  <a:pt x="26966" y="46828"/>
                  <a:pt x="26966" y="46799"/>
                </a:cubicBezTo>
                <a:cubicBezTo>
                  <a:pt x="26908" y="46161"/>
                  <a:pt x="26879" y="45495"/>
                  <a:pt x="26850" y="44828"/>
                </a:cubicBezTo>
                <a:cubicBezTo>
                  <a:pt x="26850" y="44799"/>
                  <a:pt x="26850" y="44799"/>
                  <a:pt x="26850" y="44799"/>
                </a:cubicBezTo>
                <a:cubicBezTo>
                  <a:pt x="26763" y="43088"/>
                  <a:pt x="26792" y="41319"/>
                  <a:pt x="26879" y="39522"/>
                </a:cubicBezTo>
                <a:cubicBezTo>
                  <a:pt x="26908" y="38826"/>
                  <a:pt x="26937" y="38101"/>
                  <a:pt x="26995" y="37376"/>
                </a:cubicBezTo>
                <a:cubicBezTo>
                  <a:pt x="26995" y="37376"/>
                  <a:pt x="26995" y="37376"/>
                  <a:pt x="26995" y="37347"/>
                </a:cubicBezTo>
                <a:cubicBezTo>
                  <a:pt x="27053" y="36651"/>
                  <a:pt x="27111" y="35955"/>
                  <a:pt x="27169" y="35230"/>
                </a:cubicBezTo>
                <a:cubicBezTo>
                  <a:pt x="27169" y="35230"/>
                  <a:pt x="27169" y="35230"/>
                  <a:pt x="27169" y="35201"/>
                </a:cubicBezTo>
                <a:cubicBezTo>
                  <a:pt x="27256" y="34157"/>
                  <a:pt x="27372" y="33114"/>
                  <a:pt x="27517" y="32099"/>
                </a:cubicBezTo>
                <a:cubicBezTo>
                  <a:pt x="27517" y="32070"/>
                  <a:pt x="27517" y="32070"/>
                  <a:pt x="27517" y="32041"/>
                </a:cubicBezTo>
                <a:cubicBezTo>
                  <a:pt x="27604" y="31374"/>
                  <a:pt x="27691" y="30707"/>
                  <a:pt x="27778" y="30069"/>
                </a:cubicBezTo>
                <a:cubicBezTo>
                  <a:pt x="27778" y="30040"/>
                  <a:pt x="27778" y="30011"/>
                  <a:pt x="27778" y="29982"/>
                </a:cubicBezTo>
                <a:cubicBezTo>
                  <a:pt x="27865" y="29344"/>
                  <a:pt x="27951" y="28706"/>
                  <a:pt x="28038" y="28097"/>
                </a:cubicBezTo>
                <a:lnTo>
                  <a:pt x="28067" y="28010"/>
                </a:lnTo>
                <a:cubicBezTo>
                  <a:pt x="28096" y="27691"/>
                  <a:pt x="28154" y="27401"/>
                  <a:pt x="28212" y="27140"/>
                </a:cubicBezTo>
                <a:cubicBezTo>
                  <a:pt x="28212" y="27111"/>
                  <a:pt x="28212" y="27111"/>
                  <a:pt x="28212" y="27111"/>
                </a:cubicBezTo>
                <a:cubicBezTo>
                  <a:pt x="28241" y="26793"/>
                  <a:pt x="28299" y="26503"/>
                  <a:pt x="28357" y="26213"/>
                </a:cubicBezTo>
                <a:lnTo>
                  <a:pt x="28357" y="26126"/>
                </a:lnTo>
                <a:cubicBezTo>
                  <a:pt x="28415" y="25865"/>
                  <a:pt x="28444" y="25604"/>
                  <a:pt x="28473" y="25343"/>
                </a:cubicBezTo>
                <a:cubicBezTo>
                  <a:pt x="28502" y="25314"/>
                  <a:pt x="28502" y="25285"/>
                  <a:pt x="28502" y="25256"/>
                </a:cubicBezTo>
                <a:cubicBezTo>
                  <a:pt x="28560" y="24966"/>
                  <a:pt x="28589" y="24705"/>
                  <a:pt x="28647" y="24444"/>
                </a:cubicBezTo>
                <a:cubicBezTo>
                  <a:pt x="28647" y="24415"/>
                  <a:pt x="28647" y="24386"/>
                  <a:pt x="28647" y="24386"/>
                </a:cubicBezTo>
                <a:cubicBezTo>
                  <a:pt x="28705" y="24125"/>
                  <a:pt x="28734" y="23893"/>
                  <a:pt x="28763" y="23661"/>
                </a:cubicBezTo>
                <a:cubicBezTo>
                  <a:pt x="28792" y="23603"/>
                  <a:pt x="28792" y="23545"/>
                  <a:pt x="28792" y="23516"/>
                </a:cubicBezTo>
                <a:cubicBezTo>
                  <a:pt x="28879" y="23023"/>
                  <a:pt x="28966" y="22559"/>
                  <a:pt x="29053" y="22124"/>
                </a:cubicBezTo>
                <a:cubicBezTo>
                  <a:pt x="29053" y="22037"/>
                  <a:pt x="29082" y="21979"/>
                  <a:pt x="29082" y="21892"/>
                </a:cubicBezTo>
                <a:cubicBezTo>
                  <a:pt x="29111" y="21747"/>
                  <a:pt x="29140" y="21602"/>
                  <a:pt x="29169" y="21457"/>
                </a:cubicBezTo>
                <a:cubicBezTo>
                  <a:pt x="29198" y="21370"/>
                  <a:pt x="29198" y="21312"/>
                  <a:pt x="29198" y="21254"/>
                </a:cubicBezTo>
                <a:cubicBezTo>
                  <a:pt x="29256" y="21080"/>
                  <a:pt x="29285" y="20906"/>
                  <a:pt x="29314" y="20732"/>
                </a:cubicBezTo>
                <a:cubicBezTo>
                  <a:pt x="29430" y="20124"/>
                  <a:pt x="29517" y="19573"/>
                  <a:pt x="29604" y="19109"/>
                </a:cubicBezTo>
                <a:cubicBezTo>
                  <a:pt x="30329" y="20182"/>
                  <a:pt x="31112" y="21254"/>
                  <a:pt x="31924" y="22269"/>
                </a:cubicBezTo>
                <a:lnTo>
                  <a:pt x="31721" y="22269"/>
                </a:lnTo>
                <a:cubicBezTo>
                  <a:pt x="31663" y="22269"/>
                  <a:pt x="31605" y="22298"/>
                  <a:pt x="31547" y="22298"/>
                </a:cubicBezTo>
                <a:cubicBezTo>
                  <a:pt x="31489" y="22327"/>
                  <a:pt x="31431" y="22356"/>
                  <a:pt x="31373" y="22385"/>
                </a:cubicBezTo>
                <a:cubicBezTo>
                  <a:pt x="30938" y="22617"/>
                  <a:pt x="30648" y="23197"/>
                  <a:pt x="30445" y="24038"/>
                </a:cubicBezTo>
                <a:cubicBezTo>
                  <a:pt x="30416" y="24154"/>
                  <a:pt x="30387" y="24241"/>
                  <a:pt x="30358" y="24357"/>
                </a:cubicBezTo>
                <a:cubicBezTo>
                  <a:pt x="30358" y="24357"/>
                  <a:pt x="30358" y="24357"/>
                  <a:pt x="30358" y="24386"/>
                </a:cubicBezTo>
                <a:cubicBezTo>
                  <a:pt x="30213" y="25140"/>
                  <a:pt x="30097" y="26097"/>
                  <a:pt x="30039" y="27169"/>
                </a:cubicBezTo>
                <a:cubicBezTo>
                  <a:pt x="30039" y="27198"/>
                  <a:pt x="30039" y="27227"/>
                  <a:pt x="30010" y="27256"/>
                </a:cubicBezTo>
                <a:cubicBezTo>
                  <a:pt x="30010" y="27372"/>
                  <a:pt x="30010" y="27488"/>
                  <a:pt x="30010" y="27604"/>
                </a:cubicBezTo>
                <a:cubicBezTo>
                  <a:pt x="30010" y="27662"/>
                  <a:pt x="29981" y="27691"/>
                  <a:pt x="29981" y="27749"/>
                </a:cubicBezTo>
                <a:cubicBezTo>
                  <a:pt x="29981" y="27865"/>
                  <a:pt x="29981" y="27952"/>
                  <a:pt x="29981" y="28068"/>
                </a:cubicBezTo>
                <a:cubicBezTo>
                  <a:pt x="29981" y="28155"/>
                  <a:pt x="29981" y="28213"/>
                  <a:pt x="29952" y="28300"/>
                </a:cubicBezTo>
                <a:cubicBezTo>
                  <a:pt x="29952" y="28387"/>
                  <a:pt x="29952" y="28474"/>
                  <a:pt x="29952" y="28561"/>
                </a:cubicBezTo>
                <a:cubicBezTo>
                  <a:pt x="29952" y="28677"/>
                  <a:pt x="29952" y="28793"/>
                  <a:pt x="29923" y="28909"/>
                </a:cubicBezTo>
                <a:cubicBezTo>
                  <a:pt x="29923" y="28967"/>
                  <a:pt x="29923" y="28996"/>
                  <a:pt x="29923" y="29054"/>
                </a:cubicBezTo>
                <a:cubicBezTo>
                  <a:pt x="29865" y="30591"/>
                  <a:pt x="29807" y="32273"/>
                  <a:pt x="29691" y="33896"/>
                </a:cubicBezTo>
                <a:cubicBezTo>
                  <a:pt x="29691" y="34041"/>
                  <a:pt x="29691" y="34157"/>
                  <a:pt x="29691" y="34302"/>
                </a:cubicBezTo>
                <a:cubicBezTo>
                  <a:pt x="29633" y="35056"/>
                  <a:pt x="29633" y="35897"/>
                  <a:pt x="29720" y="36825"/>
                </a:cubicBezTo>
                <a:cubicBezTo>
                  <a:pt x="29720" y="36999"/>
                  <a:pt x="29749" y="37173"/>
                  <a:pt x="29778" y="37376"/>
                </a:cubicBezTo>
                <a:cubicBezTo>
                  <a:pt x="29778" y="37405"/>
                  <a:pt x="29778" y="37463"/>
                  <a:pt x="29778" y="37492"/>
                </a:cubicBezTo>
                <a:cubicBezTo>
                  <a:pt x="29807" y="37666"/>
                  <a:pt x="29807" y="37840"/>
                  <a:pt x="29836" y="38043"/>
                </a:cubicBezTo>
                <a:cubicBezTo>
                  <a:pt x="29865" y="38072"/>
                  <a:pt x="29865" y="38130"/>
                  <a:pt x="29865" y="38188"/>
                </a:cubicBezTo>
                <a:cubicBezTo>
                  <a:pt x="29894" y="38362"/>
                  <a:pt x="29923" y="38536"/>
                  <a:pt x="29952" y="38739"/>
                </a:cubicBezTo>
                <a:cubicBezTo>
                  <a:pt x="29952" y="38797"/>
                  <a:pt x="29952" y="38855"/>
                  <a:pt x="29981" y="38913"/>
                </a:cubicBezTo>
                <a:cubicBezTo>
                  <a:pt x="30010" y="39087"/>
                  <a:pt x="30039" y="39261"/>
                  <a:pt x="30068" y="39464"/>
                </a:cubicBezTo>
                <a:cubicBezTo>
                  <a:pt x="30068" y="39522"/>
                  <a:pt x="30097" y="39579"/>
                  <a:pt x="30097" y="39637"/>
                </a:cubicBezTo>
                <a:cubicBezTo>
                  <a:pt x="30126" y="39811"/>
                  <a:pt x="30184" y="40014"/>
                  <a:pt x="30213" y="40217"/>
                </a:cubicBezTo>
                <a:cubicBezTo>
                  <a:pt x="30213" y="40246"/>
                  <a:pt x="30242" y="40275"/>
                  <a:pt x="30242" y="40304"/>
                </a:cubicBezTo>
                <a:cubicBezTo>
                  <a:pt x="30387" y="41000"/>
                  <a:pt x="30561" y="41696"/>
                  <a:pt x="30735" y="42392"/>
                </a:cubicBezTo>
                <a:cubicBezTo>
                  <a:pt x="30735" y="42392"/>
                  <a:pt x="30735" y="42421"/>
                  <a:pt x="30764" y="42450"/>
                </a:cubicBezTo>
                <a:cubicBezTo>
                  <a:pt x="30793" y="42624"/>
                  <a:pt x="30851" y="42798"/>
                  <a:pt x="30909" y="43001"/>
                </a:cubicBezTo>
                <a:cubicBezTo>
                  <a:pt x="30938" y="43088"/>
                  <a:pt x="30967" y="43175"/>
                  <a:pt x="30996" y="43233"/>
                </a:cubicBezTo>
                <a:cubicBezTo>
                  <a:pt x="31025" y="43407"/>
                  <a:pt x="31083" y="43581"/>
                  <a:pt x="31141" y="43755"/>
                </a:cubicBezTo>
                <a:cubicBezTo>
                  <a:pt x="31170" y="43842"/>
                  <a:pt x="31199" y="43958"/>
                  <a:pt x="31228" y="44045"/>
                </a:cubicBezTo>
                <a:cubicBezTo>
                  <a:pt x="31286" y="44219"/>
                  <a:pt x="31344" y="44364"/>
                  <a:pt x="31402" y="44538"/>
                </a:cubicBezTo>
                <a:cubicBezTo>
                  <a:pt x="31431" y="44654"/>
                  <a:pt x="31460" y="44770"/>
                  <a:pt x="31489" y="44857"/>
                </a:cubicBezTo>
                <a:cubicBezTo>
                  <a:pt x="31547" y="45031"/>
                  <a:pt x="31605" y="45176"/>
                  <a:pt x="31663" y="45321"/>
                </a:cubicBezTo>
                <a:cubicBezTo>
                  <a:pt x="31692" y="45466"/>
                  <a:pt x="31750" y="45582"/>
                  <a:pt x="31779" y="45698"/>
                </a:cubicBezTo>
                <a:cubicBezTo>
                  <a:pt x="31837" y="45843"/>
                  <a:pt x="31895" y="45987"/>
                  <a:pt x="31953" y="46132"/>
                </a:cubicBezTo>
                <a:cubicBezTo>
                  <a:pt x="32011" y="46248"/>
                  <a:pt x="32069" y="46393"/>
                  <a:pt x="32098" y="46509"/>
                </a:cubicBezTo>
                <a:cubicBezTo>
                  <a:pt x="32156" y="46654"/>
                  <a:pt x="32214" y="46799"/>
                  <a:pt x="32272" y="46944"/>
                </a:cubicBezTo>
                <a:cubicBezTo>
                  <a:pt x="32330" y="47060"/>
                  <a:pt x="32388" y="47205"/>
                  <a:pt x="32446" y="47350"/>
                </a:cubicBezTo>
                <a:cubicBezTo>
                  <a:pt x="32533" y="47553"/>
                  <a:pt x="32620" y="47727"/>
                  <a:pt x="32707" y="47930"/>
                </a:cubicBezTo>
                <a:cubicBezTo>
                  <a:pt x="32794" y="48133"/>
                  <a:pt x="32852" y="48307"/>
                  <a:pt x="32939" y="48481"/>
                </a:cubicBezTo>
                <a:cubicBezTo>
                  <a:pt x="32997" y="48597"/>
                  <a:pt x="33055" y="48713"/>
                  <a:pt x="33113" y="48829"/>
                </a:cubicBezTo>
                <a:cubicBezTo>
                  <a:pt x="33171" y="48974"/>
                  <a:pt x="33258" y="49119"/>
                  <a:pt x="33316" y="49264"/>
                </a:cubicBezTo>
                <a:cubicBezTo>
                  <a:pt x="33374" y="49380"/>
                  <a:pt x="33432" y="49496"/>
                  <a:pt x="33490" y="49612"/>
                </a:cubicBezTo>
                <a:cubicBezTo>
                  <a:pt x="33577" y="49757"/>
                  <a:pt x="33635" y="49902"/>
                  <a:pt x="33722" y="50047"/>
                </a:cubicBezTo>
                <a:cubicBezTo>
                  <a:pt x="33780" y="50163"/>
                  <a:pt x="33838" y="50279"/>
                  <a:pt x="33896" y="50395"/>
                </a:cubicBezTo>
                <a:cubicBezTo>
                  <a:pt x="33954" y="50511"/>
                  <a:pt x="34041" y="50656"/>
                  <a:pt x="34127" y="50801"/>
                </a:cubicBezTo>
                <a:cubicBezTo>
                  <a:pt x="34185" y="50917"/>
                  <a:pt x="34243" y="51033"/>
                  <a:pt x="34301" y="51120"/>
                </a:cubicBezTo>
                <a:cubicBezTo>
                  <a:pt x="34388" y="51265"/>
                  <a:pt x="34475" y="51410"/>
                  <a:pt x="34562" y="51555"/>
                </a:cubicBezTo>
                <a:cubicBezTo>
                  <a:pt x="34620" y="51642"/>
                  <a:pt x="34678" y="51758"/>
                  <a:pt x="34736" y="51845"/>
                </a:cubicBezTo>
                <a:cubicBezTo>
                  <a:pt x="34823" y="51990"/>
                  <a:pt x="34910" y="52135"/>
                  <a:pt x="34997" y="52279"/>
                </a:cubicBezTo>
                <a:cubicBezTo>
                  <a:pt x="35055" y="52366"/>
                  <a:pt x="35113" y="52453"/>
                  <a:pt x="35171" y="52569"/>
                </a:cubicBezTo>
                <a:cubicBezTo>
                  <a:pt x="35287" y="52714"/>
                  <a:pt x="35403" y="52888"/>
                  <a:pt x="35519" y="53033"/>
                </a:cubicBezTo>
                <a:cubicBezTo>
                  <a:pt x="35548" y="53091"/>
                  <a:pt x="35606" y="53178"/>
                  <a:pt x="35635" y="53236"/>
                </a:cubicBezTo>
                <a:cubicBezTo>
                  <a:pt x="35809" y="53468"/>
                  <a:pt x="35954" y="53671"/>
                  <a:pt x="36128" y="53874"/>
                </a:cubicBezTo>
                <a:cubicBezTo>
                  <a:pt x="36157" y="53932"/>
                  <a:pt x="36186" y="53961"/>
                  <a:pt x="36244" y="54019"/>
                </a:cubicBezTo>
                <a:cubicBezTo>
                  <a:pt x="36360" y="54193"/>
                  <a:pt x="36476" y="54338"/>
                  <a:pt x="36621" y="54512"/>
                </a:cubicBezTo>
                <a:cubicBezTo>
                  <a:pt x="36679" y="54570"/>
                  <a:pt x="36737" y="54657"/>
                  <a:pt x="36795" y="54715"/>
                </a:cubicBezTo>
                <a:cubicBezTo>
                  <a:pt x="36911" y="54831"/>
                  <a:pt x="37027" y="54976"/>
                  <a:pt x="37114" y="55092"/>
                </a:cubicBezTo>
                <a:cubicBezTo>
                  <a:pt x="37201" y="55179"/>
                  <a:pt x="37259" y="55237"/>
                  <a:pt x="37346" y="55324"/>
                </a:cubicBezTo>
                <a:cubicBezTo>
                  <a:pt x="37433" y="55440"/>
                  <a:pt x="37549" y="55527"/>
                  <a:pt x="37665" y="55643"/>
                </a:cubicBezTo>
                <a:cubicBezTo>
                  <a:pt x="37723" y="55730"/>
                  <a:pt x="37810" y="55788"/>
                  <a:pt x="37868" y="55875"/>
                </a:cubicBezTo>
                <a:cubicBezTo>
                  <a:pt x="37984" y="55962"/>
                  <a:pt x="38071" y="56078"/>
                  <a:pt x="38187" y="56165"/>
                </a:cubicBezTo>
                <a:cubicBezTo>
                  <a:pt x="38274" y="56223"/>
                  <a:pt x="38332" y="56310"/>
                  <a:pt x="38419" y="56368"/>
                </a:cubicBezTo>
                <a:cubicBezTo>
                  <a:pt x="38535" y="56455"/>
                  <a:pt x="38651" y="56571"/>
                  <a:pt x="38767" y="56658"/>
                </a:cubicBezTo>
                <a:cubicBezTo>
                  <a:pt x="38825" y="56716"/>
                  <a:pt x="38912" y="56774"/>
                  <a:pt x="38970" y="56832"/>
                </a:cubicBezTo>
                <a:cubicBezTo>
                  <a:pt x="39115" y="56919"/>
                  <a:pt x="39231" y="57035"/>
                  <a:pt x="39347" y="57122"/>
                </a:cubicBezTo>
                <a:cubicBezTo>
                  <a:pt x="39434" y="57151"/>
                  <a:pt x="39492" y="57209"/>
                  <a:pt x="39550" y="57238"/>
                </a:cubicBezTo>
                <a:cubicBezTo>
                  <a:pt x="39724" y="57383"/>
                  <a:pt x="39927" y="57499"/>
                  <a:pt x="40130" y="57615"/>
                </a:cubicBezTo>
                <a:cubicBezTo>
                  <a:pt x="39840" y="57354"/>
                  <a:pt x="39579" y="57093"/>
                  <a:pt x="39347" y="56832"/>
                </a:cubicBezTo>
                <a:cubicBezTo>
                  <a:pt x="39260" y="56745"/>
                  <a:pt x="39202" y="56687"/>
                  <a:pt x="39115" y="56600"/>
                </a:cubicBezTo>
                <a:cubicBezTo>
                  <a:pt x="38912" y="56368"/>
                  <a:pt x="38709" y="56136"/>
                  <a:pt x="38477" y="55904"/>
                </a:cubicBezTo>
                <a:cubicBezTo>
                  <a:pt x="38448" y="55846"/>
                  <a:pt x="38419" y="55817"/>
                  <a:pt x="38390" y="55759"/>
                </a:cubicBezTo>
                <a:cubicBezTo>
                  <a:pt x="38129" y="55498"/>
                  <a:pt x="37926" y="55208"/>
                  <a:pt x="37694" y="54918"/>
                </a:cubicBezTo>
                <a:cubicBezTo>
                  <a:pt x="37636" y="54831"/>
                  <a:pt x="37578" y="54744"/>
                  <a:pt x="37520" y="54657"/>
                </a:cubicBezTo>
                <a:cubicBezTo>
                  <a:pt x="37346" y="54425"/>
                  <a:pt x="37172" y="54193"/>
                  <a:pt x="36998" y="53961"/>
                </a:cubicBezTo>
                <a:cubicBezTo>
                  <a:pt x="36940" y="53874"/>
                  <a:pt x="36911" y="53816"/>
                  <a:pt x="36853" y="53729"/>
                </a:cubicBezTo>
                <a:cubicBezTo>
                  <a:pt x="36650" y="53439"/>
                  <a:pt x="36447" y="53120"/>
                  <a:pt x="36273" y="52830"/>
                </a:cubicBezTo>
                <a:cubicBezTo>
                  <a:pt x="36215" y="52743"/>
                  <a:pt x="36157" y="52656"/>
                  <a:pt x="36128" y="52569"/>
                </a:cubicBezTo>
                <a:cubicBezTo>
                  <a:pt x="33780" y="48684"/>
                  <a:pt x="32388" y="44248"/>
                  <a:pt x="31634" y="40246"/>
                </a:cubicBezTo>
                <a:cubicBezTo>
                  <a:pt x="30590" y="34824"/>
                  <a:pt x="33577" y="27401"/>
                  <a:pt x="32910" y="23458"/>
                </a:cubicBezTo>
                <a:lnTo>
                  <a:pt x="32910" y="23458"/>
                </a:lnTo>
                <a:cubicBezTo>
                  <a:pt x="33606" y="24299"/>
                  <a:pt x="34359" y="25111"/>
                  <a:pt x="35142" y="25894"/>
                </a:cubicBezTo>
                <a:cubicBezTo>
                  <a:pt x="35113" y="25894"/>
                  <a:pt x="35113" y="25894"/>
                  <a:pt x="35113" y="25923"/>
                </a:cubicBezTo>
                <a:lnTo>
                  <a:pt x="35055" y="25923"/>
                </a:lnTo>
                <a:cubicBezTo>
                  <a:pt x="35026" y="25952"/>
                  <a:pt x="34997" y="25952"/>
                  <a:pt x="34968" y="25981"/>
                </a:cubicBezTo>
                <a:cubicBezTo>
                  <a:pt x="34939" y="26010"/>
                  <a:pt x="34910" y="26010"/>
                  <a:pt x="34910" y="26039"/>
                </a:cubicBezTo>
                <a:cubicBezTo>
                  <a:pt x="34881" y="26039"/>
                  <a:pt x="34852" y="26068"/>
                  <a:pt x="34823" y="26097"/>
                </a:cubicBezTo>
                <a:cubicBezTo>
                  <a:pt x="34823" y="26126"/>
                  <a:pt x="34794" y="26155"/>
                  <a:pt x="34765" y="26184"/>
                </a:cubicBezTo>
                <a:cubicBezTo>
                  <a:pt x="34765" y="26213"/>
                  <a:pt x="34736" y="26242"/>
                  <a:pt x="34707" y="26271"/>
                </a:cubicBezTo>
                <a:cubicBezTo>
                  <a:pt x="34707" y="26300"/>
                  <a:pt x="34678" y="26329"/>
                  <a:pt x="34678" y="26358"/>
                </a:cubicBezTo>
                <a:cubicBezTo>
                  <a:pt x="34649" y="26387"/>
                  <a:pt x="34620" y="26445"/>
                  <a:pt x="34620" y="26474"/>
                </a:cubicBezTo>
                <a:cubicBezTo>
                  <a:pt x="34591" y="26532"/>
                  <a:pt x="34591" y="26561"/>
                  <a:pt x="34562" y="26590"/>
                </a:cubicBezTo>
                <a:cubicBezTo>
                  <a:pt x="34562" y="26648"/>
                  <a:pt x="34533" y="26706"/>
                  <a:pt x="34504" y="26735"/>
                </a:cubicBezTo>
                <a:cubicBezTo>
                  <a:pt x="34504" y="26793"/>
                  <a:pt x="34504" y="26822"/>
                  <a:pt x="34475" y="26851"/>
                </a:cubicBezTo>
                <a:cubicBezTo>
                  <a:pt x="34475" y="26908"/>
                  <a:pt x="34446" y="26995"/>
                  <a:pt x="34446" y="27053"/>
                </a:cubicBezTo>
                <a:cubicBezTo>
                  <a:pt x="34417" y="27082"/>
                  <a:pt x="34417" y="27140"/>
                  <a:pt x="34417" y="27169"/>
                </a:cubicBezTo>
                <a:cubicBezTo>
                  <a:pt x="34388" y="27256"/>
                  <a:pt x="34359" y="27343"/>
                  <a:pt x="34359" y="27430"/>
                </a:cubicBezTo>
                <a:cubicBezTo>
                  <a:pt x="34359" y="27459"/>
                  <a:pt x="34359" y="27488"/>
                  <a:pt x="34330" y="27517"/>
                </a:cubicBezTo>
                <a:cubicBezTo>
                  <a:pt x="34330" y="27633"/>
                  <a:pt x="34301" y="27778"/>
                  <a:pt x="34301" y="27894"/>
                </a:cubicBezTo>
                <a:cubicBezTo>
                  <a:pt x="34272" y="27952"/>
                  <a:pt x="34272" y="27981"/>
                  <a:pt x="34272" y="28010"/>
                </a:cubicBezTo>
                <a:cubicBezTo>
                  <a:pt x="34272" y="28126"/>
                  <a:pt x="34243" y="28213"/>
                  <a:pt x="34243" y="28329"/>
                </a:cubicBezTo>
                <a:cubicBezTo>
                  <a:pt x="34243" y="28387"/>
                  <a:pt x="34243" y="28445"/>
                  <a:pt x="34243" y="28503"/>
                </a:cubicBezTo>
                <a:cubicBezTo>
                  <a:pt x="34214" y="28590"/>
                  <a:pt x="34214" y="28677"/>
                  <a:pt x="34214" y="28764"/>
                </a:cubicBezTo>
                <a:cubicBezTo>
                  <a:pt x="34214" y="28851"/>
                  <a:pt x="34214" y="28909"/>
                  <a:pt x="34214" y="28967"/>
                </a:cubicBezTo>
                <a:cubicBezTo>
                  <a:pt x="34214" y="29054"/>
                  <a:pt x="34185" y="29170"/>
                  <a:pt x="34185" y="29257"/>
                </a:cubicBezTo>
                <a:cubicBezTo>
                  <a:pt x="34185" y="29315"/>
                  <a:pt x="34185" y="29402"/>
                  <a:pt x="34185" y="29489"/>
                </a:cubicBezTo>
                <a:cubicBezTo>
                  <a:pt x="34185" y="29576"/>
                  <a:pt x="34185" y="29663"/>
                  <a:pt x="34185" y="29750"/>
                </a:cubicBezTo>
                <a:cubicBezTo>
                  <a:pt x="34185" y="29837"/>
                  <a:pt x="34185" y="29924"/>
                  <a:pt x="34185" y="30011"/>
                </a:cubicBezTo>
                <a:cubicBezTo>
                  <a:pt x="34185" y="30098"/>
                  <a:pt x="34185" y="30185"/>
                  <a:pt x="34185" y="30301"/>
                </a:cubicBezTo>
                <a:cubicBezTo>
                  <a:pt x="34185" y="30388"/>
                  <a:pt x="34185" y="30446"/>
                  <a:pt x="34185" y="30533"/>
                </a:cubicBezTo>
                <a:cubicBezTo>
                  <a:pt x="34185" y="30649"/>
                  <a:pt x="34185" y="30736"/>
                  <a:pt x="34185" y="30852"/>
                </a:cubicBezTo>
                <a:cubicBezTo>
                  <a:pt x="34185" y="30939"/>
                  <a:pt x="34185" y="31026"/>
                  <a:pt x="34185" y="31113"/>
                </a:cubicBezTo>
                <a:cubicBezTo>
                  <a:pt x="34185" y="31200"/>
                  <a:pt x="34214" y="31316"/>
                  <a:pt x="34214" y="31432"/>
                </a:cubicBezTo>
                <a:cubicBezTo>
                  <a:pt x="34214" y="31519"/>
                  <a:pt x="34214" y="31606"/>
                  <a:pt x="34214" y="31693"/>
                </a:cubicBezTo>
                <a:cubicBezTo>
                  <a:pt x="34214" y="31809"/>
                  <a:pt x="34214" y="31925"/>
                  <a:pt x="34214" y="32041"/>
                </a:cubicBezTo>
                <a:cubicBezTo>
                  <a:pt x="34243" y="32128"/>
                  <a:pt x="34243" y="32215"/>
                  <a:pt x="34243" y="32302"/>
                </a:cubicBezTo>
                <a:cubicBezTo>
                  <a:pt x="34243" y="32447"/>
                  <a:pt x="34243" y="32621"/>
                  <a:pt x="34272" y="32766"/>
                </a:cubicBezTo>
                <a:cubicBezTo>
                  <a:pt x="34272" y="32882"/>
                  <a:pt x="34272" y="33027"/>
                  <a:pt x="34301" y="33143"/>
                </a:cubicBezTo>
                <a:cubicBezTo>
                  <a:pt x="34301" y="33258"/>
                  <a:pt x="34301" y="33403"/>
                  <a:pt x="34301" y="33519"/>
                </a:cubicBezTo>
                <a:cubicBezTo>
                  <a:pt x="34330" y="33635"/>
                  <a:pt x="34330" y="33722"/>
                  <a:pt x="34330" y="33838"/>
                </a:cubicBezTo>
                <a:cubicBezTo>
                  <a:pt x="34359" y="33954"/>
                  <a:pt x="34359" y="34070"/>
                  <a:pt x="34359" y="34157"/>
                </a:cubicBezTo>
                <a:cubicBezTo>
                  <a:pt x="34359" y="34273"/>
                  <a:pt x="34388" y="34389"/>
                  <a:pt x="34388" y="34505"/>
                </a:cubicBezTo>
                <a:cubicBezTo>
                  <a:pt x="34388" y="34621"/>
                  <a:pt x="34417" y="34708"/>
                  <a:pt x="34417" y="34824"/>
                </a:cubicBezTo>
                <a:cubicBezTo>
                  <a:pt x="34417" y="34940"/>
                  <a:pt x="34446" y="35056"/>
                  <a:pt x="34446" y="35172"/>
                </a:cubicBezTo>
                <a:cubicBezTo>
                  <a:pt x="34475" y="35259"/>
                  <a:pt x="34475" y="35375"/>
                  <a:pt x="34475" y="35491"/>
                </a:cubicBezTo>
                <a:cubicBezTo>
                  <a:pt x="34504" y="35607"/>
                  <a:pt x="34504" y="35723"/>
                  <a:pt x="34504" y="35839"/>
                </a:cubicBezTo>
                <a:cubicBezTo>
                  <a:pt x="34533" y="35926"/>
                  <a:pt x="34533" y="36042"/>
                  <a:pt x="34562" y="36129"/>
                </a:cubicBezTo>
                <a:cubicBezTo>
                  <a:pt x="34562" y="36274"/>
                  <a:pt x="34562" y="36390"/>
                  <a:pt x="34591" y="36506"/>
                </a:cubicBezTo>
                <a:cubicBezTo>
                  <a:pt x="34591" y="36593"/>
                  <a:pt x="34620" y="36709"/>
                  <a:pt x="34620" y="36825"/>
                </a:cubicBezTo>
                <a:cubicBezTo>
                  <a:pt x="34649" y="36941"/>
                  <a:pt x="34649" y="37057"/>
                  <a:pt x="34649" y="37173"/>
                </a:cubicBezTo>
                <a:cubicBezTo>
                  <a:pt x="34678" y="37289"/>
                  <a:pt x="34678" y="37376"/>
                  <a:pt x="34707" y="37463"/>
                </a:cubicBezTo>
                <a:cubicBezTo>
                  <a:pt x="34707" y="37608"/>
                  <a:pt x="34736" y="37724"/>
                  <a:pt x="34736" y="37869"/>
                </a:cubicBezTo>
                <a:cubicBezTo>
                  <a:pt x="34765" y="37956"/>
                  <a:pt x="34765" y="38043"/>
                  <a:pt x="34794" y="38130"/>
                </a:cubicBezTo>
                <a:cubicBezTo>
                  <a:pt x="34794" y="38275"/>
                  <a:pt x="34823" y="38391"/>
                  <a:pt x="34823" y="38536"/>
                </a:cubicBezTo>
                <a:cubicBezTo>
                  <a:pt x="34852" y="38594"/>
                  <a:pt x="34852" y="38681"/>
                  <a:pt x="34852" y="38768"/>
                </a:cubicBezTo>
                <a:cubicBezTo>
                  <a:pt x="34997" y="39840"/>
                  <a:pt x="35171" y="40884"/>
                  <a:pt x="35345" y="41899"/>
                </a:cubicBezTo>
                <a:cubicBezTo>
                  <a:pt x="35519" y="42943"/>
                  <a:pt x="35838" y="43987"/>
                  <a:pt x="36273" y="45031"/>
                </a:cubicBezTo>
                <a:cubicBezTo>
                  <a:pt x="36331" y="45205"/>
                  <a:pt x="36418" y="45350"/>
                  <a:pt x="36476" y="45524"/>
                </a:cubicBezTo>
                <a:cubicBezTo>
                  <a:pt x="36505" y="45553"/>
                  <a:pt x="36505" y="45582"/>
                  <a:pt x="36534" y="45611"/>
                </a:cubicBezTo>
                <a:cubicBezTo>
                  <a:pt x="36592" y="45756"/>
                  <a:pt x="36679" y="45929"/>
                  <a:pt x="36766" y="46103"/>
                </a:cubicBezTo>
                <a:cubicBezTo>
                  <a:pt x="36766" y="46132"/>
                  <a:pt x="36795" y="46132"/>
                  <a:pt x="36795" y="46161"/>
                </a:cubicBezTo>
                <a:cubicBezTo>
                  <a:pt x="36882" y="46335"/>
                  <a:pt x="36969" y="46509"/>
                  <a:pt x="37056" y="46654"/>
                </a:cubicBezTo>
                <a:cubicBezTo>
                  <a:pt x="37056" y="46683"/>
                  <a:pt x="37056" y="46683"/>
                  <a:pt x="37056" y="46683"/>
                </a:cubicBezTo>
                <a:cubicBezTo>
                  <a:pt x="37549" y="47582"/>
                  <a:pt x="38100" y="48452"/>
                  <a:pt x="38709" y="49264"/>
                </a:cubicBezTo>
                <a:cubicBezTo>
                  <a:pt x="38709" y="49293"/>
                  <a:pt x="38738" y="49322"/>
                  <a:pt x="38738" y="49351"/>
                </a:cubicBezTo>
                <a:cubicBezTo>
                  <a:pt x="38854" y="49496"/>
                  <a:pt x="38970" y="49641"/>
                  <a:pt x="39086" y="49786"/>
                </a:cubicBezTo>
                <a:cubicBezTo>
                  <a:pt x="39086" y="49815"/>
                  <a:pt x="39115" y="49844"/>
                  <a:pt x="39144" y="49873"/>
                </a:cubicBezTo>
                <a:cubicBezTo>
                  <a:pt x="39260" y="50018"/>
                  <a:pt x="39376" y="50163"/>
                  <a:pt x="39492" y="50308"/>
                </a:cubicBezTo>
                <a:cubicBezTo>
                  <a:pt x="39492" y="50308"/>
                  <a:pt x="39492" y="50308"/>
                  <a:pt x="39492" y="50337"/>
                </a:cubicBezTo>
                <a:cubicBezTo>
                  <a:pt x="39985" y="50946"/>
                  <a:pt x="40535" y="51584"/>
                  <a:pt x="41086" y="52164"/>
                </a:cubicBezTo>
                <a:cubicBezTo>
                  <a:pt x="41115" y="52193"/>
                  <a:pt x="41144" y="52222"/>
                  <a:pt x="41173" y="52251"/>
                </a:cubicBezTo>
                <a:cubicBezTo>
                  <a:pt x="41289" y="52366"/>
                  <a:pt x="41405" y="52482"/>
                  <a:pt x="41521" y="52598"/>
                </a:cubicBezTo>
                <a:cubicBezTo>
                  <a:pt x="41550" y="52656"/>
                  <a:pt x="41579" y="52685"/>
                  <a:pt x="41637" y="52714"/>
                </a:cubicBezTo>
                <a:cubicBezTo>
                  <a:pt x="41753" y="52830"/>
                  <a:pt x="41840" y="52946"/>
                  <a:pt x="41956" y="53062"/>
                </a:cubicBezTo>
                <a:cubicBezTo>
                  <a:pt x="42014" y="53091"/>
                  <a:pt x="42043" y="53149"/>
                  <a:pt x="42101" y="53178"/>
                </a:cubicBezTo>
                <a:cubicBezTo>
                  <a:pt x="42217" y="53294"/>
                  <a:pt x="42304" y="53410"/>
                  <a:pt x="42420" y="53526"/>
                </a:cubicBezTo>
                <a:cubicBezTo>
                  <a:pt x="42478" y="53555"/>
                  <a:pt x="42507" y="53584"/>
                  <a:pt x="42536" y="53613"/>
                </a:cubicBezTo>
                <a:cubicBezTo>
                  <a:pt x="42913" y="53961"/>
                  <a:pt x="43261" y="54280"/>
                  <a:pt x="43638" y="54599"/>
                </a:cubicBezTo>
                <a:cubicBezTo>
                  <a:pt x="43696" y="54657"/>
                  <a:pt x="43754" y="54715"/>
                  <a:pt x="43812" y="54744"/>
                </a:cubicBezTo>
                <a:cubicBezTo>
                  <a:pt x="43899" y="54831"/>
                  <a:pt x="44015" y="54918"/>
                  <a:pt x="44102" y="54976"/>
                </a:cubicBezTo>
                <a:cubicBezTo>
                  <a:pt x="44160" y="55034"/>
                  <a:pt x="44247" y="55092"/>
                  <a:pt x="44305" y="55150"/>
                </a:cubicBezTo>
                <a:cubicBezTo>
                  <a:pt x="44392" y="55237"/>
                  <a:pt x="44479" y="55295"/>
                  <a:pt x="44566" y="55353"/>
                </a:cubicBezTo>
                <a:cubicBezTo>
                  <a:pt x="44653" y="55440"/>
                  <a:pt x="44740" y="55498"/>
                  <a:pt x="44798" y="55556"/>
                </a:cubicBezTo>
                <a:cubicBezTo>
                  <a:pt x="44885" y="55614"/>
                  <a:pt x="44972" y="55672"/>
                  <a:pt x="45059" y="55730"/>
                </a:cubicBezTo>
                <a:cubicBezTo>
                  <a:pt x="45146" y="55788"/>
                  <a:pt x="45204" y="55875"/>
                  <a:pt x="45291" y="55933"/>
                </a:cubicBezTo>
                <a:cubicBezTo>
                  <a:pt x="45378" y="55991"/>
                  <a:pt x="45465" y="56020"/>
                  <a:pt x="45523" y="56078"/>
                </a:cubicBezTo>
                <a:cubicBezTo>
                  <a:pt x="45639" y="56165"/>
                  <a:pt x="45726" y="56223"/>
                  <a:pt x="45842" y="56310"/>
                </a:cubicBezTo>
                <a:cubicBezTo>
                  <a:pt x="45900" y="56339"/>
                  <a:pt x="45958" y="56397"/>
                  <a:pt x="46016" y="56426"/>
                </a:cubicBezTo>
                <a:cubicBezTo>
                  <a:pt x="46161" y="56542"/>
                  <a:pt x="46306" y="56629"/>
                  <a:pt x="46450" y="56716"/>
                </a:cubicBezTo>
                <a:cubicBezTo>
                  <a:pt x="46508" y="56774"/>
                  <a:pt x="46566" y="56803"/>
                  <a:pt x="46624" y="56832"/>
                </a:cubicBezTo>
                <a:cubicBezTo>
                  <a:pt x="46711" y="56890"/>
                  <a:pt x="46827" y="56977"/>
                  <a:pt x="46914" y="57035"/>
                </a:cubicBezTo>
                <a:cubicBezTo>
                  <a:pt x="46972" y="57064"/>
                  <a:pt x="47059" y="57093"/>
                  <a:pt x="47117" y="57122"/>
                </a:cubicBezTo>
                <a:cubicBezTo>
                  <a:pt x="47204" y="57180"/>
                  <a:pt x="47291" y="57238"/>
                  <a:pt x="47378" y="57296"/>
                </a:cubicBezTo>
                <a:cubicBezTo>
                  <a:pt x="47436" y="57325"/>
                  <a:pt x="47494" y="57383"/>
                  <a:pt x="47552" y="57412"/>
                </a:cubicBezTo>
                <a:cubicBezTo>
                  <a:pt x="47668" y="57441"/>
                  <a:pt x="47755" y="57499"/>
                  <a:pt x="47842" y="57557"/>
                </a:cubicBezTo>
                <a:cubicBezTo>
                  <a:pt x="47900" y="57586"/>
                  <a:pt x="47958" y="57615"/>
                  <a:pt x="48016" y="57644"/>
                </a:cubicBezTo>
                <a:cubicBezTo>
                  <a:pt x="48103" y="57702"/>
                  <a:pt x="48190" y="57731"/>
                  <a:pt x="48306" y="57789"/>
                </a:cubicBezTo>
                <a:cubicBezTo>
                  <a:pt x="48335" y="57818"/>
                  <a:pt x="48393" y="57847"/>
                  <a:pt x="48422" y="57847"/>
                </a:cubicBezTo>
                <a:cubicBezTo>
                  <a:pt x="48567" y="57934"/>
                  <a:pt x="48712" y="57992"/>
                  <a:pt x="48857" y="58050"/>
                </a:cubicBezTo>
                <a:cubicBezTo>
                  <a:pt x="48625" y="57934"/>
                  <a:pt x="48364" y="57789"/>
                  <a:pt x="48132" y="57644"/>
                </a:cubicBezTo>
                <a:cubicBezTo>
                  <a:pt x="48103" y="57615"/>
                  <a:pt x="48045" y="57586"/>
                  <a:pt x="47987" y="57557"/>
                </a:cubicBezTo>
                <a:cubicBezTo>
                  <a:pt x="47755" y="57412"/>
                  <a:pt x="47523" y="57267"/>
                  <a:pt x="47320" y="57122"/>
                </a:cubicBezTo>
                <a:cubicBezTo>
                  <a:pt x="47262" y="57093"/>
                  <a:pt x="47233" y="57064"/>
                  <a:pt x="47204" y="57035"/>
                </a:cubicBezTo>
                <a:cubicBezTo>
                  <a:pt x="46972" y="56890"/>
                  <a:pt x="46769" y="56745"/>
                  <a:pt x="46566" y="56600"/>
                </a:cubicBezTo>
                <a:cubicBezTo>
                  <a:pt x="46537" y="56571"/>
                  <a:pt x="46479" y="56542"/>
                  <a:pt x="46450" y="56513"/>
                </a:cubicBezTo>
                <a:cubicBezTo>
                  <a:pt x="46219" y="56368"/>
                  <a:pt x="46016" y="56194"/>
                  <a:pt x="45784" y="56020"/>
                </a:cubicBezTo>
                <a:cubicBezTo>
                  <a:pt x="45726" y="55962"/>
                  <a:pt x="45697" y="55933"/>
                  <a:pt x="45639" y="55875"/>
                </a:cubicBezTo>
                <a:cubicBezTo>
                  <a:pt x="45407" y="55701"/>
                  <a:pt x="45204" y="55527"/>
                  <a:pt x="44972" y="55324"/>
                </a:cubicBezTo>
                <a:lnTo>
                  <a:pt x="44943" y="55324"/>
                </a:lnTo>
                <a:cubicBezTo>
                  <a:pt x="44740" y="55121"/>
                  <a:pt x="44508" y="54918"/>
                  <a:pt x="44305" y="54715"/>
                </a:cubicBezTo>
                <a:cubicBezTo>
                  <a:pt x="44247" y="54657"/>
                  <a:pt x="44189" y="54628"/>
                  <a:pt x="44131" y="54570"/>
                </a:cubicBezTo>
                <a:cubicBezTo>
                  <a:pt x="43928" y="54367"/>
                  <a:pt x="43725" y="54164"/>
                  <a:pt x="43522" y="53961"/>
                </a:cubicBezTo>
                <a:cubicBezTo>
                  <a:pt x="43464" y="53903"/>
                  <a:pt x="43435" y="53874"/>
                  <a:pt x="43406" y="53816"/>
                </a:cubicBezTo>
                <a:cubicBezTo>
                  <a:pt x="43203" y="53642"/>
                  <a:pt x="43029" y="53439"/>
                  <a:pt x="42855" y="53236"/>
                </a:cubicBezTo>
                <a:cubicBezTo>
                  <a:pt x="42797" y="53207"/>
                  <a:pt x="42768" y="53149"/>
                  <a:pt x="42710" y="53120"/>
                </a:cubicBezTo>
                <a:cubicBezTo>
                  <a:pt x="42507" y="52888"/>
                  <a:pt x="42333" y="52656"/>
                  <a:pt x="42130" y="52424"/>
                </a:cubicBezTo>
                <a:cubicBezTo>
                  <a:pt x="42072" y="52366"/>
                  <a:pt x="42014" y="52308"/>
                  <a:pt x="41985" y="52251"/>
                </a:cubicBezTo>
                <a:cubicBezTo>
                  <a:pt x="41782" y="52019"/>
                  <a:pt x="41608" y="51787"/>
                  <a:pt x="41434" y="51555"/>
                </a:cubicBezTo>
                <a:cubicBezTo>
                  <a:pt x="41405" y="51555"/>
                  <a:pt x="41405" y="51526"/>
                  <a:pt x="41376" y="51497"/>
                </a:cubicBezTo>
                <a:cubicBezTo>
                  <a:pt x="40043" y="49786"/>
                  <a:pt x="38854" y="47843"/>
                  <a:pt x="37897" y="45756"/>
                </a:cubicBezTo>
                <a:cubicBezTo>
                  <a:pt x="35664" y="40855"/>
                  <a:pt x="36969" y="29924"/>
                  <a:pt x="36012" y="26764"/>
                </a:cubicBezTo>
                <a:lnTo>
                  <a:pt x="36012" y="26764"/>
                </a:lnTo>
                <a:cubicBezTo>
                  <a:pt x="36621" y="27343"/>
                  <a:pt x="37230" y="27923"/>
                  <a:pt x="37868" y="28474"/>
                </a:cubicBezTo>
                <a:cubicBezTo>
                  <a:pt x="38042" y="28648"/>
                  <a:pt x="38245" y="28793"/>
                  <a:pt x="38419" y="28967"/>
                </a:cubicBezTo>
                <a:cubicBezTo>
                  <a:pt x="38378" y="28947"/>
                  <a:pt x="38337" y="28926"/>
                  <a:pt x="38296" y="28926"/>
                </a:cubicBezTo>
                <a:cubicBezTo>
                  <a:pt x="38279" y="28926"/>
                  <a:pt x="38262" y="28930"/>
                  <a:pt x="38245" y="28938"/>
                </a:cubicBezTo>
                <a:cubicBezTo>
                  <a:pt x="38390" y="33519"/>
                  <a:pt x="41318" y="41203"/>
                  <a:pt x="44073" y="45727"/>
                </a:cubicBezTo>
                <a:cubicBezTo>
                  <a:pt x="44073" y="45756"/>
                  <a:pt x="44102" y="45756"/>
                  <a:pt x="44102" y="45785"/>
                </a:cubicBezTo>
                <a:cubicBezTo>
                  <a:pt x="44189" y="45929"/>
                  <a:pt x="44276" y="46074"/>
                  <a:pt x="44363" y="46190"/>
                </a:cubicBezTo>
                <a:cubicBezTo>
                  <a:pt x="44392" y="46219"/>
                  <a:pt x="44392" y="46248"/>
                  <a:pt x="44421" y="46277"/>
                </a:cubicBezTo>
                <a:cubicBezTo>
                  <a:pt x="44479" y="46393"/>
                  <a:pt x="44566" y="46509"/>
                  <a:pt x="44653" y="46625"/>
                </a:cubicBezTo>
                <a:cubicBezTo>
                  <a:pt x="44682" y="46683"/>
                  <a:pt x="44711" y="46712"/>
                  <a:pt x="44740" y="46741"/>
                </a:cubicBezTo>
                <a:cubicBezTo>
                  <a:pt x="44798" y="46857"/>
                  <a:pt x="44856" y="46944"/>
                  <a:pt x="44943" y="47060"/>
                </a:cubicBezTo>
                <a:cubicBezTo>
                  <a:pt x="44972" y="47118"/>
                  <a:pt x="45001" y="47147"/>
                  <a:pt x="45030" y="47205"/>
                </a:cubicBezTo>
                <a:cubicBezTo>
                  <a:pt x="45117" y="47292"/>
                  <a:pt x="45175" y="47379"/>
                  <a:pt x="45233" y="47466"/>
                </a:cubicBezTo>
                <a:cubicBezTo>
                  <a:pt x="45262" y="47524"/>
                  <a:pt x="45320" y="47553"/>
                  <a:pt x="45349" y="47611"/>
                </a:cubicBezTo>
                <a:cubicBezTo>
                  <a:pt x="45407" y="47698"/>
                  <a:pt x="45465" y="47756"/>
                  <a:pt x="45523" y="47814"/>
                </a:cubicBezTo>
                <a:cubicBezTo>
                  <a:pt x="45581" y="47901"/>
                  <a:pt x="45639" y="47959"/>
                  <a:pt x="45697" y="48017"/>
                </a:cubicBezTo>
                <a:cubicBezTo>
                  <a:pt x="45726" y="48075"/>
                  <a:pt x="45755" y="48104"/>
                  <a:pt x="45813" y="48162"/>
                </a:cubicBezTo>
                <a:cubicBezTo>
                  <a:pt x="45900" y="48278"/>
                  <a:pt x="45987" y="48365"/>
                  <a:pt x="46103" y="48452"/>
                </a:cubicBezTo>
                <a:cubicBezTo>
                  <a:pt x="48378" y="50772"/>
                  <a:pt x="51546" y="51560"/>
                  <a:pt x="54746" y="51560"/>
                </a:cubicBezTo>
                <a:cubicBezTo>
                  <a:pt x="55746" y="51560"/>
                  <a:pt x="56749" y="51483"/>
                  <a:pt x="57730" y="51352"/>
                </a:cubicBezTo>
                <a:lnTo>
                  <a:pt x="56251" y="51352"/>
                </a:lnTo>
                <a:cubicBezTo>
                  <a:pt x="56077" y="51352"/>
                  <a:pt x="55903" y="51352"/>
                  <a:pt x="55729" y="51323"/>
                </a:cubicBezTo>
                <a:cubicBezTo>
                  <a:pt x="53264" y="51236"/>
                  <a:pt x="50249" y="50656"/>
                  <a:pt x="47378" y="48104"/>
                </a:cubicBezTo>
                <a:cubicBezTo>
                  <a:pt x="47175" y="47930"/>
                  <a:pt x="46972" y="47698"/>
                  <a:pt x="46740" y="47408"/>
                </a:cubicBezTo>
                <a:cubicBezTo>
                  <a:pt x="46682" y="47292"/>
                  <a:pt x="46595" y="47205"/>
                  <a:pt x="46537" y="47089"/>
                </a:cubicBezTo>
                <a:cubicBezTo>
                  <a:pt x="46508" y="47060"/>
                  <a:pt x="46508" y="47060"/>
                  <a:pt x="46479" y="47031"/>
                </a:cubicBezTo>
                <a:cubicBezTo>
                  <a:pt x="46421" y="46915"/>
                  <a:pt x="46335" y="46799"/>
                  <a:pt x="46277" y="46683"/>
                </a:cubicBezTo>
                <a:lnTo>
                  <a:pt x="46248" y="46683"/>
                </a:lnTo>
                <a:cubicBezTo>
                  <a:pt x="46190" y="46567"/>
                  <a:pt x="46103" y="46422"/>
                  <a:pt x="46045" y="46306"/>
                </a:cubicBezTo>
                <a:cubicBezTo>
                  <a:pt x="46016" y="46277"/>
                  <a:pt x="46016" y="46248"/>
                  <a:pt x="46016" y="46248"/>
                </a:cubicBezTo>
                <a:cubicBezTo>
                  <a:pt x="45929" y="46103"/>
                  <a:pt x="45842" y="45987"/>
                  <a:pt x="45784" y="45843"/>
                </a:cubicBezTo>
                <a:cubicBezTo>
                  <a:pt x="45784" y="45814"/>
                  <a:pt x="45755" y="45814"/>
                  <a:pt x="45755" y="45814"/>
                </a:cubicBezTo>
                <a:cubicBezTo>
                  <a:pt x="45697" y="45669"/>
                  <a:pt x="45610" y="45524"/>
                  <a:pt x="45552" y="45408"/>
                </a:cubicBezTo>
                <a:cubicBezTo>
                  <a:pt x="45552" y="45379"/>
                  <a:pt x="45523" y="45350"/>
                  <a:pt x="45523" y="45321"/>
                </a:cubicBezTo>
                <a:cubicBezTo>
                  <a:pt x="45436" y="45176"/>
                  <a:pt x="45378" y="45031"/>
                  <a:pt x="45291" y="44857"/>
                </a:cubicBezTo>
                <a:cubicBezTo>
                  <a:pt x="45291" y="44857"/>
                  <a:pt x="45262" y="44828"/>
                  <a:pt x="45262" y="44828"/>
                </a:cubicBezTo>
                <a:cubicBezTo>
                  <a:pt x="45204" y="44683"/>
                  <a:pt x="45117" y="44538"/>
                  <a:pt x="45059" y="44364"/>
                </a:cubicBezTo>
                <a:cubicBezTo>
                  <a:pt x="45059" y="44364"/>
                  <a:pt x="45030" y="44335"/>
                  <a:pt x="45030" y="44306"/>
                </a:cubicBezTo>
                <a:cubicBezTo>
                  <a:pt x="44943" y="44132"/>
                  <a:pt x="44885" y="43958"/>
                  <a:pt x="44798" y="43813"/>
                </a:cubicBezTo>
                <a:cubicBezTo>
                  <a:pt x="44798" y="43784"/>
                  <a:pt x="44769" y="43755"/>
                  <a:pt x="44769" y="43726"/>
                </a:cubicBezTo>
                <a:cubicBezTo>
                  <a:pt x="44711" y="43581"/>
                  <a:pt x="44624" y="43436"/>
                  <a:pt x="44566" y="43262"/>
                </a:cubicBezTo>
                <a:cubicBezTo>
                  <a:pt x="44566" y="43233"/>
                  <a:pt x="44537" y="43204"/>
                  <a:pt x="44537" y="43175"/>
                </a:cubicBezTo>
                <a:cubicBezTo>
                  <a:pt x="44450" y="43001"/>
                  <a:pt x="44392" y="42827"/>
                  <a:pt x="44305" y="42653"/>
                </a:cubicBezTo>
                <a:cubicBezTo>
                  <a:pt x="44305" y="42624"/>
                  <a:pt x="44276" y="42595"/>
                  <a:pt x="44276" y="42566"/>
                </a:cubicBezTo>
                <a:cubicBezTo>
                  <a:pt x="44218" y="42421"/>
                  <a:pt x="44160" y="42276"/>
                  <a:pt x="44073" y="42102"/>
                </a:cubicBezTo>
                <a:cubicBezTo>
                  <a:pt x="44073" y="42073"/>
                  <a:pt x="44044" y="42044"/>
                  <a:pt x="44044" y="41986"/>
                </a:cubicBezTo>
                <a:cubicBezTo>
                  <a:pt x="43986" y="41812"/>
                  <a:pt x="43899" y="41638"/>
                  <a:pt x="43841" y="41464"/>
                </a:cubicBezTo>
                <a:cubicBezTo>
                  <a:pt x="43812" y="41435"/>
                  <a:pt x="43812" y="41377"/>
                  <a:pt x="43783" y="41348"/>
                </a:cubicBezTo>
                <a:cubicBezTo>
                  <a:pt x="43725" y="41203"/>
                  <a:pt x="43667" y="41029"/>
                  <a:pt x="43609" y="40884"/>
                </a:cubicBezTo>
                <a:cubicBezTo>
                  <a:pt x="43580" y="40855"/>
                  <a:pt x="43580" y="40797"/>
                  <a:pt x="43551" y="40768"/>
                </a:cubicBezTo>
                <a:cubicBezTo>
                  <a:pt x="43493" y="40594"/>
                  <a:pt x="43435" y="40420"/>
                  <a:pt x="43348" y="40246"/>
                </a:cubicBezTo>
                <a:cubicBezTo>
                  <a:pt x="43319" y="40188"/>
                  <a:pt x="43319" y="40101"/>
                  <a:pt x="43290" y="40043"/>
                </a:cubicBezTo>
                <a:cubicBezTo>
                  <a:pt x="43232" y="39927"/>
                  <a:pt x="43203" y="39811"/>
                  <a:pt x="43145" y="39695"/>
                </a:cubicBezTo>
                <a:cubicBezTo>
                  <a:pt x="43116" y="39608"/>
                  <a:pt x="43087" y="39551"/>
                  <a:pt x="43058" y="39464"/>
                </a:cubicBezTo>
                <a:cubicBezTo>
                  <a:pt x="43000" y="39319"/>
                  <a:pt x="42942" y="39174"/>
                  <a:pt x="42884" y="39000"/>
                </a:cubicBezTo>
                <a:cubicBezTo>
                  <a:pt x="42855" y="38913"/>
                  <a:pt x="42826" y="38797"/>
                  <a:pt x="42768" y="38710"/>
                </a:cubicBezTo>
                <a:cubicBezTo>
                  <a:pt x="42768" y="38652"/>
                  <a:pt x="42739" y="38594"/>
                  <a:pt x="42710" y="38536"/>
                </a:cubicBezTo>
                <a:cubicBezTo>
                  <a:pt x="41492" y="35259"/>
                  <a:pt x="40390" y="32012"/>
                  <a:pt x="39434" y="30272"/>
                </a:cubicBezTo>
                <a:cubicBezTo>
                  <a:pt x="39231" y="29866"/>
                  <a:pt x="39028" y="29547"/>
                  <a:pt x="38854" y="29315"/>
                </a:cubicBezTo>
                <a:lnTo>
                  <a:pt x="38854" y="29315"/>
                </a:lnTo>
                <a:cubicBezTo>
                  <a:pt x="39956" y="30243"/>
                  <a:pt x="41086" y="31113"/>
                  <a:pt x="42275" y="31954"/>
                </a:cubicBezTo>
                <a:cubicBezTo>
                  <a:pt x="42275" y="31983"/>
                  <a:pt x="42246" y="32041"/>
                  <a:pt x="42246" y="32099"/>
                </a:cubicBezTo>
                <a:cubicBezTo>
                  <a:pt x="42246" y="32157"/>
                  <a:pt x="42246" y="32215"/>
                  <a:pt x="42246" y="32273"/>
                </a:cubicBezTo>
                <a:cubicBezTo>
                  <a:pt x="42246" y="32302"/>
                  <a:pt x="42246" y="32302"/>
                  <a:pt x="42246" y="32302"/>
                </a:cubicBezTo>
                <a:cubicBezTo>
                  <a:pt x="42246" y="32389"/>
                  <a:pt x="42246" y="32447"/>
                  <a:pt x="42275" y="32534"/>
                </a:cubicBezTo>
                <a:cubicBezTo>
                  <a:pt x="42275" y="32592"/>
                  <a:pt x="42275" y="32679"/>
                  <a:pt x="42275" y="32766"/>
                </a:cubicBezTo>
                <a:cubicBezTo>
                  <a:pt x="42304" y="32853"/>
                  <a:pt x="42304" y="32940"/>
                  <a:pt x="42304" y="33056"/>
                </a:cubicBezTo>
                <a:cubicBezTo>
                  <a:pt x="42362" y="33519"/>
                  <a:pt x="42449" y="34041"/>
                  <a:pt x="42536" y="34534"/>
                </a:cubicBezTo>
                <a:cubicBezTo>
                  <a:pt x="42565" y="34621"/>
                  <a:pt x="42565" y="34708"/>
                  <a:pt x="42594" y="34795"/>
                </a:cubicBezTo>
                <a:cubicBezTo>
                  <a:pt x="42594" y="34824"/>
                  <a:pt x="42594" y="34824"/>
                  <a:pt x="42594" y="34853"/>
                </a:cubicBezTo>
                <a:cubicBezTo>
                  <a:pt x="42623" y="34940"/>
                  <a:pt x="42623" y="34998"/>
                  <a:pt x="42652" y="35085"/>
                </a:cubicBezTo>
                <a:cubicBezTo>
                  <a:pt x="42681" y="35172"/>
                  <a:pt x="42681" y="35230"/>
                  <a:pt x="42710" y="35317"/>
                </a:cubicBezTo>
                <a:cubicBezTo>
                  <a:pt x="42710" y="35346"/>
                  <a:pt x="42710" y="35346"/>
                  <a:pt x="42710" y="35375"/>
                </a:cubicBezTo>
                <a:cubicBezTo>
                  <a:pt x="42739" y="35520"/>
                  <a:pt x="42768" y="35636"/>
                  <a:pt x="42797" y="35752"/>
                </a:cubicBezTo>
                <a:cubicBezTo>
                  <a:pt x="42797" y="35781"/>
                  <a:pt x="42797" y="35781"/>
                  <a:pt x="42797" y="35781"/>
                </a:cubicBezTo>
                <a:cubicBezTo>
                  <a:pt x="42826" y="35897"/>
                  <a:pt x="42855" y="35984"/>
                  <a:pt x="42884" y="36071"/>
                </a:cubicBezTo>
                <a:cubicBezTo>
                  <a:pt x="42884" y="36071"/>
                  <a:pt x="42884" y="36100"/>
                  <a:pt x="42884" y="36100"/>
                </a:cubicBezTo>
                <a:cubicBezTo>
                  <a:pt x="42884" y="36129"/>
                  <a:pt x="42884" y="36158"/>
                  <a:pt x="42913" y="36187"/>
                </a:cubicBezTo>
                <a:cubicBezTo>
                  <a:pt x="43058" y="36680"/>
                  <a:pt x="43232" y="37173"/>
                  <a:pt x="43435" y="37637"/>
                </a:cubicBezTo>
                <a:cubicBezTo>
                  <a:pt x="43638" y="38101"/>
                  <a:pt x="43841" y="38536"/>
                  <a:pt x="44102" y="38971"/>
                </a:cubicBezTo>
                <a:cubicBezTo>
                  <a:pt x="44363" y="39406"/>
                  <a:pt x="44624" y="39782"/>
                  <a:pt x="44914" y="40159"/>
                </a:cubicBezTo>
                <a:cubicBezTo>
                  <a:pt x="45233" y="40565"/>
                  <a:pt x="45552" y="40913"/>
                  <a:pt x="45871" y="41261"/>
                </a:cubicBezTo>
                <a:cubicBezTo>
                  <a:pt x="46392" y="41783"/>
                  <a:pt x="46943" y="42247"/>
                  <a:pt x="47523" y="42682"/>
                </a:cubicBezTo>
                <a:cubicBezTo>
                  <a:pt x="48509" y="43436"/>
                  <a:pt x="49611" y="44074"/>
                  <a:pt x="50771" y="44625"/>
                </a:cubicBezTo>
                <a:cubicBezTo>
                  <a:pt x="51525" y="44973"/>
                  <a:pt x="52279" y="45292"/>
                  <a:pt x="53032" y="45611"/>
                </a:cubicBezTo>
                <a:cubicBezTo>
                  <a:pt x="54511" y="46248"/>
                  <a:pt x="56019" y="46886"/>
                  <a:pt x="57382" y="47727"/>
                </a:cubicBezTo>
                <a:cubicBezTo>
                  <a:pt x="58194" y="48220"/>
                  <a:pt x="58947" y="48800"/>
                  <a:pt x="59585" y="49496"/>
                </a:cubicBezTo>
                <a:cubicBezTo>
                  <a:pt x="59867" y="49778"/>
                  <a:pt x="60723" y="51181"/>
                  <a:pt x="61011" y="51181"/>
                </a:cubicBezTo>
                <a:cubicBezTo>
                  <a:pt x="61020" y="51181"/>
                  <a:pt x="61028" y="51180"/>
                  <a:pt x="61035" y="51178"/>
                </a:cubicBezTo>
                <a:cubicBezTo>
                  <a:pt x="60919" y="50975"/>
                  <a:pt x="60832" y="50772"/>
                  <a:pt x="60716" y="50569"/>
                </a:cubicBezTo>
                <a:cubicBezTo>
                  <a:pt x="60658" y="50511"/>
                  <a:pt x="60629" y="50453"/>
                  <a:pt x="60600" y="50395"/>
                </a:cubicBezTo>
                <a:cubicBezTo>
                  <a:pt x="60513" y="50279"/>
                  <a:pt x="60426" y="50134"/>
                  <a:pt x="60339" y="50018"/>
                </a:cubicBezTo>
                <a:cubicBezTo>
                  <a:pt x="60281" y="49960"/>
                  <a:pt x="60252" y="49902"/>
                  <a:pt x="60194" y="49815"/>
                </a:cubicBezTo>
                <a:cubicBezTo>
                  <a:pt x="60107" y="49699"/>
                  <a:pt x="60020" y="49554"/>
                  <a:pt x="59904" y="49438"/>
                </a:cubicBezTo>
                <a:cubicBezTo>
                  <a:pt x="59875" y="49380"/>
                  <a:pt x="59846" y="49351"/>
                  <a:pt x="59817" y="49322"/>
                </a:cubicBezTo>
                <a:cubicBezTo>
                  <a:pt x="59672" y="49148"/>
                  <a:pt x="59556" y="49003"/>
                  <a:pt x="59411" y="48858"/>
                </a:cubicBezTo>
                <a:cubicBezTo>
                  <a:pt x="59353" y="48800"/>
                  <a:pt x="59295" y="48742"/>
                  <a:pt x="59237" y="48684"/>
                </a:cubicBezTo>
                <a:cubicBezTo>
                  <a:pt x="59150" y="48597"/>
                  <a:pt x="59063" y="48481"/>
                  <a:pt x="58976" y="48394"/>
                </a:cubicBezTo>
                <a:cubicBezTo>
                  <a:pt x="58889" y="48336"/>
                  <a:pt x="58831" y="48278"/>
                  <a:pt x="58773" y="48220"/>
                </a:cubicBezTo>
                <a:cubicBezTo>
                  <a:pt x="58686" y="48133"/>
                  <a:pt x="58571" y="48046"/>
                  <a:pt x="58484" y="47959"/>
                </a:cubicBezTo>
                <a:cubicBezTo>
                  <a:pt x="58426" y="47901"/>
                  <a:pt x="58368" y="47843"/>
                  <a:pt x="58310" y="47814"/>
                </a:cubicBezTo>
                <a:cubicBezTo>
                  <a:pt x="58310" y="47785"/>
                  <a:pt x="58281" y="47785"/>
                  <a:pt x="58281" y="47785"/>
                </a:cubicBezTo>
                <a:cubicBezTo>
                  <a:pt x="56512" y="46306"/>
                  <a:pt x="54395" y="45292"/>
                  <a:pt x="52279" y="44190"/>
                </a:cubicBezTo>
                <a:cubicBezTo>
                  <a:pt x="49843" y="42943"/>
                  <a:pt x="47842" y="41377"/>
                  <a:pt x="46248" y="39406"/>
                </a:cubicBezTo>
                <a:cubicBezTo>
                  <a:pt x="45842" y="38884"/>
                  <a:pt x="45465" y="38362"/>
                  <a:pt x="45117" y="37811"/>
                </a:cubicBezTo>
                <a:cubicBezTo>
                  <a:pt x="45088" y="37782"/>
                  <a:pt x="45088" y="37753"/>
                  <a:pt x="45059" y="37724"/>
                </a:cubicBezTo>
                <a:cubicBezTo>
                  <a:pt x="44914" y="37492"/>
                  <a:pt x="44769" y="37260"/>
                  <a:pt x="44653" y="37028"/>
                </a:cubicBezTo>
                <a:cubicBezTo>
                  <a:pt x="44624" y="36970"/>
                  <a:pt x="44595" y="36912"/>
                  <a:pt x="44537" y="36825"/>
                </a:cubicBezTo>
                <a:cubicBezTo>
                  <a:pt x="44392" y="36564"/>
                  <a:pt x="44247" y="36274"/>
                  <a:pt x="44131" y="35984"/>
                </a:cubicBezTo>
                <a:cubicBezTo>
                  <a:pt x="44073" y="35868"/>
                  <a:pt x="43928" y="35491"/>
                  <a:pt x="43725" y="34969"/>
                </a:cubicBezTo>
                <a:cubicBezTo>
                  <a:pt x="43696" y="34853"/>
                  <a:pt x="43638" y="34737"/>
                  <a:pt x="43609" y="34621"/>
                </a:cubicBezTo>
                <a:cubicBezTo>
                  <a:pt x="43551" y="34505"/>
                  <a:pt x="43522" y="34389"/>
                  <a:pt x="43464" y="34244"/>
                </a:cubicBezTo>
                <a:cubicBezTo>
                  <a:pt x="43377" y="34012"/>
                  <a:pt x="43290" y="33751"/>
                  <a:pt x="43174" y="33490"/>
                </a:cubicBezTo>
                <a:cubicBezTo>
                  <a:pt x="43145" y="33432"/>
                  <a:pt x="43145" y="33345"/>
                  <a:pt x="43116" y="33287"/>
                </a:cubicBezTo>
                <a:cubicBezTo>
                  <a:pt x="42971" y="32911"/>
                  <a:pt x="42826" y="32534"/>
                  <a:pt x="42710" y="32244"/>
                </a:cubicBezTo>
                <a:lnTo>
                  <a:pt x="42710" y="32244"/>
                </a:lnTo>
                <a:cubicBezTo>
                  <a:pt x="43029" y="32476"/>
                  <a:pt x="43377" y="32737"/>
                  <a:pt x="43725" y="32969"/>
                </a:cubicBezTo>
                <a:cubicBezTo>
                  <a:pt x="43870" y="33056"/>
                  <a:pt x="44421" y="33432"/>
                  <a:pt x="45059" y="33896"/>
                </a:cubicBezTo>
                <a:cubicBezTo>
                  <a:pt x="44972" y="34244"/>
                  <a:pt x="45204" y="35317"/>
                  <a:pt x="45233" y="35462"/>
                </a:cubicBezTo>
                <a:cubicBezTo>
                  <a:pt x="45262" y="35578"/>
                  <a:pt x="45291" y="35694"/>
                  <a:pt x="45320" y="35810"/>
                </a:cubicBezTo>
                <a:cubicBezTo>
                  <a:pt x="45407" y="36042"/>
                  <a:pt x="45465" y="36274"/>
                  <a:pt x="45581" y="36477"/>
                </a:cubicBezTo>
                <a:cubicBezTo>
                  <a:pt x="45668" y="36709"/>
                  <a:pt x="45755" y="36941"/>
                  <a:pt x="45871" y="37144"/>
                </a:cubicBezTo>
                <a:cubicBezTo>
                  <a:pt x="46045" y="37463"/>
                  <a:pt x="46248" y="37782"/>
                  <a:pt x="46421" y="38072"/>
                </a:cubicBezTo>
                <a:cubicBezTo>
                  <a:pt x="46827" y="38652"/>
                  <a:pt x="47291" y="39203"/>
                  <a:pt x="47755" y="39695"/>
                </a:cubicBezTo>
                <a:cubicBezTo>
                  <a:pt x="48103" y="40043"/>
                  <a:pt x="48422" y="40362"/>
                  <a:pt x="48799" y="40652"/>
                </a:cubicBezTo>
                <a:cubicBezTo>
                  <a:pt x="49321" y="41116"/>
                  <a:pt x="49872" y="41551"/>
                  <a:pt x="50481" y="41957"/>
                </a:cubicBezTo>
                <a:cubicBezTo>
                  <a:pt x="51235" y="42479"/>
                  <a:pt x="52076" y="42943"/>
                  <a:pt x="52887" y="43407"/>
                </a:cubicBezTo>
                <a:cubicBezTo>
                  <a:pt x="53728" y="43842"/>
                  <a:pt x="54569" y="44277"/>
                  <a:pt x="55410" y="44683"/>
                </a:cubicBezTo>
                <a:cubicBezTo>
                  <a:pt x="55729" y="44828"/>
                  <a:pt x="56019" y="44973"/>
                  <a:pt x="56338" y="45118"/>
                </a:cubicBezTo>
                <a:cubicBezTo>
                  <a:pt x="56338" y="45109"/>
                  <a:pt x="56335" y="45103"/>
                  <a:pt x="56332" y="45099"/>
                </a:cubicBezTo>
                <a:lnTo>
                  <a:pt x="56332" y="45099"/>
                </a:lnTo>
                <a:cubicBezTo>
                  <a:pt x="58006" y="45849"/>
                  <a:pt x="59738" y="46512"/>
                  <a:pt x="61499" y="47060"/>
                </a:cubicBezTo>
                <a:cubicBezTo>
                  <a:pt x="61528" y="47089"/>
                  <a:pt x="61528" y="47089"/>
                  <a:pt x="61557" y="47089"/>
                </a:cubicBezTo>
                <a:cubicBezTo>
                  <a:pt x="61615" y="47118"/>
                  <a:pt x="61644" y="47118"/>
                  <a:pt x="61731" y="47147"/>
                </a:cubicBezTo>
                <a:cubicBezTo>
                  <a:pt x="61760" y="47147"/>
                  <a:pt x="61789" y="47176"/>
                  <a:pt x="61818" y="47176"/>
                </a:cubicBezTo>
                <a:cubicBezTo>
                  <a:pt x="62679" y="47455"/>
                  <a:pt x="64920" y="48164"/>
                  <a:pt x="65877" y="48164"/>
                </a:cubicBezTo>
                <a:cubicBezTo>
                  <a:pt x="66114" y="48164"/>
                  <a:pt x="66272" y="48120"/>
                  <a:pt x="66312" y="48017"/>
                </a:cubicBezTo>
                <a:cubicBezTo>
                  <a:pt x="65935" y="47930"/>
                  <a:pt x="65558" y="47843"/>
                  <a:pt x="65210" y="47756"/>
                </a:cubicBezTo>
                <a:cubicBezTo>
                  <a:pt x="65094" y="47727"/>
                  <a:pt x="65007" y="47698"/>
                  <a:pt x="64920" y="47669"/>
                </a:cubicBezTo>
                <a:cubicBezTo>
                  <a:pt x="64573" y="47553"/>
                  <a:pt x="64225" y="47466"/>
                  <a:pt x="63877" y="47350"/>
                </a:cubicBezTo>
                <a:cubicBezTo>
                  <a:pt x="63790" y="47321"/>
                  <a:pt x="63732" y="47292"/>
                  <a:pt x="63645" y="47263"/>
                </a:cubicBezTo>
                <a:cubicBezTo>
                  <a:pt x="61238" y="46451"/>
                  <a:pt x="58918" y="45350"/>
                  <a:pt x="56715" y="44161"/>
                </a:cubicBezTo>
                <a:cubicBezTo>
                  <a:pt x="53293" y="42334"/>
                  <a:pt x="49785" y="40014"/>
                  <a:pt x="47175" y="37086"/>
                </a:cubicBezTo>
                <a:cubicBezTo>
                  <a:pt x="46653" y="36477"/>
                  <a:pt x="46132" y="35839"/>
                  <a:pt x="45784" y="35085"/>
                </a:cubicBezTo>
                <a:cubicBezTo>
                  <a:pt x="45726" y="34969"/>
                  <a:pt x="45552" y="34447"/>
                  <a:pt x="45378" y="34099"/>
                </a:cubicBezTo>
                <a:lnTo>
                  <a:pt x="45378" y="34099"/>
                </a:lnTo>
                <a:cubicBezTo>
                  <a:pt x="46132" y="34592"/>
                  <a:pt x="46972" y="35143"/>
                  <a:pt x="47552" y="35462"/>
                </a:cubicBezTo>
                <a:cubicBezTo>
                  <a:pt x="47610" y="35723"/>
                  <a:pt x="48190" y="36216"/>
                  <a:pt x="48770" y="36680"/>
                </a:cubicBezTo>
                <a:cubicBezTo>
                  <a:pt x="49263" y="37086"/>
                  <a:pt x="49785" y="37463"/>
                  <a:pt x="49901" y="37521"/>
                </a:cubicBezTo>
                <a:cubicBezTo>
                  <a:pt x="52539" y="39319"/>
                  <a:pt x="55671" y="40188"/>
                  <a:pt x="58715" y="41000"/>
                </a:cubicBezTo>
                <a:cubicBezTo>
                  <a:pt x="59034" y="41087"/>
                  <a:pt x="59353" y="41145"/>
                  <a:pt x="59672" y="41232"/>
                </a:cubicBezTo>
                <a:cubicBezTo>
                  <a:pt x="59904" y="41290"/>
                  <a:pt x="60165" y="41348"/>
                  <a:pt x="60397" y="41406"/>
                </a:cubicBezTo>
                <a:cubicBezTo>
                  <a:pt x="60513" y="41435"/>
                  <a:pt x="60629" y="41464"/>
                  <a:pt x="60774" y="41493"/>
                </a:cubicBezTo>
                <a:cubicBezTo>
                  <a:pt x="60977" y="41522"/>
                  <a:pt x="61151" y="41580"/>
                  <a:pt x="61354" y="41609"/>
                </a:cubicBezTo>
                <a:cubicBezTo>
                  <a:pt x="61557" y="41667"/>
                  <a:pt x="61760" y="41696"/>
                  <a:pt x="61934" y="41725"/>
                </a:cubicBezTo>
                <a:cubicBezTo>
                  <a:pt x="62079" y="41754"/>
                  <a:pt x="62253" y="41783"/>
                  <a:pt x="62398" y="41812"/>
                </a:cubicBezTo>
                <a:cubicBezTo>
                  <a:pt x="62746" y="41899"/>
                  <a:pt x="63123" y="41957"/>
                  <a:pt x="63471" y="42015"/>
                </a:cubicBezTo>
                <a:cubicBezTo>
                  <a:pt x="63616" y="42044"/>
                  <a:pt x="63906" y="42073"/>
                  <a:pt x="64283" y="42160"/>
                </a:cubicBezTo>
                <a:cubicBezTo>
                  <a:pt x="64950" y="42278"/>
                  <a:pt x="65883" y="42422"/>
                  <a:pt x="66524" y="42422"/>
                </a:cubicBezTo>
                <a:cubicBezTo>
                  <a:pt x="66830" y="42422"/>
                  <a:pt x="67070" y="42389"/>
                  <a:pt x="67182" y="42305"/>
                </a:cubicBezTo>
                <a:cubicBezTo>
                  <a:pt x="67211" y="42276"/>
                  <a:pt x="67240" y="42247"/>
                  <a:pt x="67240" y="42218"/>
                </a:cubicBezTo>
                <a:cubicBezTo>
                  <a:pt x="65384" y="41928"/>
                  <a:pt x="63558" y="41493"/>
                  <a:pt x="61789" y="40942"/>
                </a:cubicBezTo>
                <a:cubicBezTo>
                  <a:pt x="57846" y="39695"/>
                  <a:pt x="54076" y="37956"/>
                  <a:pt x="50278" y="36419"/>
                </a:cubicBezTo>
                <a:cubicBezTo>
                  <a:pt x="50249" y="36419"/>
                  <a:pt x="50220" y="36419"/>
                  <a:pt x="50191" y="36390"/>
                </a:cubicBezTo>
                <a:lnTo>
                  <a:pt x="50162" y="36390"/>
                </a:lnTo>
                <a:cubicBezTo>
                  <a:pt x="50133" y="36361"/>
                  <a:pt x="50104" y="36361"/>
                  <a:pt x="50075" y="36332"/>
                </a:cubicBezTo>
                <a:lnTo>
                  <a:pt x="50046" y="36332"/>
                </a:lnTo>
                <a:cubicBezTo>
                  <a:pt x="49930" y="36274"/>
                  <a:pt x="49785" y="36216"/>
                  <a:pt x="49640" y="36129"/>
                </a:cubicBezTo>
                <a:cubicBezTo>
                  <a:pt x="49582" y="36100"/>
                  <a:pt x="49524" y="36071"/>
                  <a:pt x="49466" y="36071"/>
                </a:cubicBezTo>
                <a:cubicBezTo>
                  <a:pt x="49466" y="36042"/>
                  <a:pt x="49437" y="36042"/>
                  <a:pt x="49408" y="36042"/>
                </a:cubicBezTo>
                <a:cubicBezTo>
                  <a:pt x="49379" y="36013"/>
                  <a:pt x="49321" y="35984"/>
                  <a:pt x="49263" y="35955"/>
                </a:cubicBezTo>
                <a:cubicBezTo>
                  <a:pt x="49234" y="35955"/>
                  <a:pt x="49234" y="35955"/>
                  <a:pt x="49205" y="35926"/>
                </a:cubicBezTo>
                <a:cubicBezTo>
                  <a:pt x="49147" y="35897"/>
                  <a:pt x="49089" y="35897"/>
                  <a:pt x="49060" y="35868"/>
                </a:cubicBezTo>
                <a:cubicBezTo>
                  <a:pt x="49031" y="35868"/>
                  <a:pt x="49031" y="35839"/>
                  <a:pt x="49031" y="35839"/>
                </a:cubicBezTo>
                <a:cubicBezTo>
                  <a:pt x="48828" y="35752"/>
                  <a:pt x="48654" y="35694"/>
                  <a:pt x="48480" y="35607"/>
                </a:cubicBezTo>
                <a:cubicBezTo>
                  <a:pt x="48451" y="35607"/>
                  <a:pt x="48451" y="35578"/>
                  <a:pt x="48422" y="35578"/>
                </a:cubicBezTo>
                <a:cubicBezTo>
                  <a:pt x="48364" y="35578"/>
                  <a:pt x="48335" y="35549"/>
                  <a:pt x="48277" y="35520"/>
                </a:cubicBezTo>
                <a:cubicBezTo>
                  <a:pt x="48277" y="35520"/>
                  <a:pt x="48248" y="35520"/>
                  <a:pt x="48219" y="35491"/>
                </a:cubicBezTo>
                <a:cubicBezTo>
                  <a:pt x="48190" y="35491"/>
                  <a:pt x="48132" y="35462"/>
                  <a:pt x="48103" y="35462"/>
                </a:cubicBezTo>
                <a:cubicBezTo>
                  <a:pt x="48074" y="35462"/>
                  <a:pt x="48045" y="35433"/>
                  <a:pt x="48045" y="35433"/>
                </a:cubicBezTo>
                <a:cubicBezTo>
                  <a:pt x="47987" y="35404"/>
                  <a:pt x="47958" y="35404"/>
                  <a:pt x="47929" y="35404"/>
                </a:cubicBezTo>
                <a:cubicBezTo>
                  <a:pt x="47929" y="35375"/>
                  <a:pt x="47900" y="35375"/>
                  <a:pt x="47871" y="35375"/>
                </a:cubicBezTo>
                <a:cubicBezTo>
                  <a:pt x="47842" y="35375"/>
                  <a:pt x="47813" y="35346"/>
                  <a:pt x="47784" y="35346"/>
                </a:cubicBezTo>
                <a:lnTo>
                  <a:pt x="47726" y="35346"/>
                </a:lnTo>
                <a:cubicBezTo>
                  <a:pt x="47726" y="35346"/>
                  <a:pt x="47697" y="35317"/>
                  <a:pt x="47697" y="35317"/>
                </a:cubicBezTo>
                <a:cubicBezTo>
                  <a:pt x="47436" y="35172"/>
                  <a:pt x="47204" y="34998"/>
                  <a:pt x="46943" y="34853"/>
                </a:cubicBezTo>
                <a:cubicBezTo>
                  <a:pt x="46914" y="34824"/>
                  <a:pt x="46914" y="34824"/>
                  <a:pt x="46885" y="34795"/>
                </a:cubicBezTo>
                <a:lnTo>
                  <a:pt x="46885" y="34795"/>
                </a:lnTo>
                <a:cubicBezTo>
                  <a:pt x="47407" y="35085"/>
                  <a:pt x="47871" y="35288"/>
                  <a:pt x="47958" y="35346"/>
                </a:cubicBezTo>
                <a:cubicBezTo>
                  <a:pt x="51032" y="36651"/>
                  <a:pt x="54395" y="36970"/>
                  <a:pt x="57672" y="37318"/>
                </a:cubicBezTo>
                <a:cubicBezTo>
                  <a:pt x="57817" y="37347"/>
                  <a:pt x="58107" y="37376"/>
                  <a:pt x="58513" y="37405"/>
                </a:cubicBezTo>
                <a:cubicBezTo>
                  <a:pt x="58657" y="37434"/>
                  <a:pt x="58860" y="37434"/>
                  <a:pt x="59034" y="37463"/>
                </a:cubicBezTo>
                <a:cubicBezTo>
                  <a:pt x="59150" y="37463"/>
                  <a:pt x="59237" y="37463"/>
                  <a:pt x="59353" y="37492"/>
                </a:cubicBezTo>
                <a:cubicBezTo>
                  <a:pt x="60777" y="37608"/>
                  <a:pt x="62795" y="37752"/>
                  <a:pt x="64260" y="37752"/>
                </a:cubicBezTo>
                <a:cubicBezTo>
                  <a:pt x="65362" y="37752"/>
                  <a:pt x="66151" y="37670"/>
                  <a:pt x="66138" y="37434"/>
                </a:cubicBezTo>
                <a:lnTo>
                  <a:pt x="66138" y="37434"/>
                </a:lnTo>
                <a:cubicBezTo>
                  <a:pt x="65964" y="37463"/>
                  <a:pt x="65761" y="37463"/>
                  <a:pt x="65587" y="37463"/>
                </a:cubicBezTo>
                <a:cubicBezTo>
                  <a:pt x="65500" y="37463"/>
                  <a:pt x="65442" y="37434"/>
                  <a:pt x="65384" y="37434"/>
                </a:cubicBezTo>
                <a:lnTo>
                  <a:pt x="64775" y="37434"/>
                </a:lnTo>
                <a:cubicBezTo>
                  <a:pt x="64660" y="37405"/>
                  <a:pt x="64515" y="37405"/>
                  <a:pt x="64370" y="37405"/>
                </a:cubicBezTo>
                <a:cubicBezTo>
                  <a:pt x="64312" y="37405"/>
                  <a:pt x="64254" y="37376"/>
                  <a:pt x="64196" y="37376"/>
                </a:cubicBezTo>
                <a:cubicBezTo>
                  <a:pt x="63993" y="37376"/>
                  <a:pt x="63819" y="37347"/>
                  <a:pt x="63616" y="37318"/>
                </a:cubicBezTo>
                <a:cubicBezTo>
                  <a:pt x="63413" y="37289"/>
                  <a:pt x="63181" y="37289"/>
                  <a:pt x="62978" y="37260"/>
                </a:cubicBezTo>
                <a:cubicBezTo>
                  <a:pt x="62920" y="37231"/>
                  <a:pt x="62862" y="37231"/>
                  <a:pt x="62804" y="37231"/>
                </a:cubicBezTo>
                <a:cubicBezTo>
                  <a:pt x="62630" y="37202"/>
                  <a:pt x="62456" y="37173"/>
                  <a:pt x="62282" y="37144"/>
                </a:cubicBezTo>
                <a:cubicBezTo>
                  <a:pt x="62253" y="37144"/>
                  <a:pt x="62195" y="37144"/>
                  <a:pt x="62166" y="37115"/>
                </a:cubicBezTo>
                <a:cubicBezTo>
                  <a:pt x="61934" y="37086"/>
                  <a:pt x="61731" y="37057"/>
                  <a:pt x="61499" y="37028"/>
                </a:cubicBezTo>
                <a:cubicBezTo>
                  <a:pt x="61499" y="37028"/>
                  <a:pt x="61470" y="36999"/>
                  <a:pt x="61441" y="36999"/>
                </a:cubicBezTo>
                <a:cubicBezTo>
                  <a:pt x="61238" y="36970"/>
                  <a:pt x="61064" y="36941"/>
                  <a:pt x="60861" y="36912"/>
                </a:cubicBezTo>
                <a:cubicBezTo>
                  <a:pt x="60803" y="36883"/>
                  <a:pt x="60745" y="36883"/>
                  <a:pt x="60716" y="36883"/>
                </a:cubicBezTo>
                <a:cubicBezTo>
                  <a:pt x="60513" y="36825"/>
                  <a:pt x="60339" y="36796"/>
                  <a:pt x="60136" y="36767"/>
                </a:cubicBezTo>
                <a:cubicBezTo>
                  <a:pt x="60107" y="36767"/>
                  <a:pt x="60107" y="36738"/>
                  <a:pt x="60078" y="36738"/>
                </a:cubicBezTo>
                <a:cubicBezTo>
                  <a:pt x="59817" y="36709"/>
                  <a:pt x="59585" y="36651"/>
                  <a:pt x="59324" y="36593"/>
                </a:cubicBezTo>
                <a:cubicBezTo>
                  <a:pt x="59179" y="36564"/>
                  <a:pt x="59034" y="36535"/>
                  <a:pt x="58860" y="36506"/>
                </a:cubicBezTo>
                <a:cubicBezTo>
                  <a:pt x="58802" y="36506"/>
                  <a:pt x="58715" y="36477"/>
                  <a:pt x="58657" y="36477"/>
                </a:cubicBezTo>
                <a:cubicBezTo>
                  <a:pt x="58455" y="36419"/>
                  <a:pt x="58223" y="36390"/>
                  <a:pt x="58020" y="36361"/>
                </a:cubicBezTo>
                <a:cubicBezTo>
                  <a:pt x="57237" y="36187"/>
                  <a:pt x="56454" y="36042"/>
                  <a:pt x="55671" y="35868"/>
                </a:cubicBezTo>
                <a:cubicBezTo>
                  <a:pt x="55294" y="35781"/>
                  <a:pt x="54888" y="35694"/>
                  <a:pt x="54511" y="35607"/>
                </a:cubicBezTo>
                <a:cubicBezTo>
                  <a:pt x="52945" y="35259"/>
                  <a:pt x="51409" y="34882"/>
                  <a:pt x="49814" y="34563"/>
                </a:cubicBezTo>
                <a:cubicBezTo>
                  <a:pt x="49437" y="34476"/>
                  <a:pt x="49031" y="34389"/>
                  <a:pt x="48654" y="34331"/>
                </a:cubicBezTo>
                <a:cubicBezTo>
                  <a:pt x="48625" y="34331"/>
                  <a:pt x="48596" y="34331"/>
                  <a:pt x="48567" y="34302"/>
                </a:cubicBezTo>
                <a:lnTo>
                  <a:pt x="48509" y="34302"/>
                </a:lnTo>
                <a:cubicBezTo>
                  <a:pt x="48509" y="34302"/>
                  <a:pt x="48480" y="34273"/>
                  <a:pt x="48422" y="34273"/>
                </a:cubicBezTo>
                <a:cubicBezTo>
                  <a:pt x="48393" y="34273"/>
                  <a:pt x="48364" y="34273"/>
                  <a:pt x="48335" y="34244"/>
                </a:cubicBezTo>
                <a:lnTo>
                  <a:pt x="48248" y="34244"/>
                </a:lnTo>
                <a:cubicBezTo>
                  <a:pt x="48219" y="34215"/>
                  <a:pt x="48190" y="34215"/>
                  <a:pt x="48161" y="34215"/>
                </a:cubicBezTo>
                <a:cubicBezTo>
                  <a:pt x="48074" y="34186"/>
                  <a:pt x="47987" y="34157"/>
                  <a:pt x="47900" y="34157"/>
                </a:cubicBezTo>
                <a:cubicBezTo>
                  <a:pt x="47871" y="34128"/>
                  <a:pt x="47842" y="34128"/>
                  <a:pt x="47813" y="34128"/>
                </a:cubicBezTo>
                <a:cubicBezTo>
                  <a:pt x="47784" y="34128"/>
                  <a:pt x="47726" y="34099"/>
                  <a:pt x="47668" y="34099"/>
                </a:cubicBezTo>
                <a:cubicBezTo>
                  <a:pt x="47639" y="34070"/>
                  <a:pt x="47581" y="34070"/>
                  <a:pt x="47552" y="34070"/>
                </a:cubicBezTo>
                <a:cubicBezTo>
                  <a:pt x="47494" y="34041"/>
                  <a:pt x="47465" y="34041"/>
                  <a:pt x="47407" y="34041"/>
                </a:cubicBezTo>
                <a:cubicBezTo>
                  <a:pt x="47378" y="34012"/>
                  <a:pt x="47320" y="34012"/>
                  <a:pt x="47262" y="33983"/>
                </a:cubicBezTo>
                <a:cubicBezTo>
                  <a:pt x="47233" y="33983"/>
                  <a:pt x="47175" y="33983"/>
                  <a:pt x="47146" y="33954"/>
                </a:cubicBezTo>
                <a:cubicBezTo>
                  <a:pt x="47088" y="33954"/>
                  <a:pt x="47030" y="33925"/>
                  <a:pt x="47001" y="33925"/>
                </a:cubicBezTo>
                <a:cubicBezTo>
                  <a:pt x="46943" y="33925"/>
                  <a:pt x="46914" y="33896"/>
                  <a:pt x="46856" y="33896"/>
                </a:cubicBezTo>
                <a:cubicBezTo>
                  <a:pt x="46798" y="33896"/>
                  <a:pt x="46769" y="33867"/>
                  <a:pt x="46711" y="33867"/>
                </a:cubicBezTo>
                <a:cubicBezTo>
                  <a:pt x="46682" y="33867"/>
                  <a:pt x="46624" y="33838"/>
                  <a:pt x="46566" y="33838"/>
                </a:cubicBezTo>
                <a:cubicBezTo>
                  <a:pt x="46537" y="33838"/>
                  <a:pt x="46479" y="33809"/>
                  <a:pt x="46450" y="33809"/>
                </a:cubicBezTo>
                <a:cubicBezTo>
                  <a:pt x="46392" y="33809"/>
                  <a:pt x="46363" y="33780"/>
                  <a:pt x="46306" y="33780"/>
                </a:cubicBezTo>
                <a:cubicBezTo>
                  <a:pt x="46277" y="33780"/>
                  <a:pt x="46248" y="33751"/>
                  <a:pt x="46190" y="33751"/>
                </a:cubicBezTo>
                <a:cubicBezTo>
                  <a:pt x="46161" y="33751"/>
                  <a:pt x="46103" y="33751"/>
                  <a:pt x="46074" y="33722"/>
                </a:cubicBezTo>
                <a:lnTo>
                  <a:pt x="45958" y="33722"/>
                </a:lnTo>
                <a:cubicBezTo>
                  <a:pt x="45929" y="33693"/>
                  <a:pt x="45900" y="33693"/>
                  <a:pt x="45871" y="33693"/>
                </a:cubicBezTo>
                <a:lnTo>
                  <a:pt x="45755" y="33693"/>
                </a:lnTo>
                <a:cubicBezTo>
                  <a:pt x="45726" y="33664"/>
                  <a:pt x="45697" y="33664"/>
                  <a:pt x="45668" y="33664"/>
                </a:cubicBezTo>
                <a:lnTo>
                  <a:pt x="45436" y="33664"/>
                </a:lnTo>
                <a:cubicBezTo>
                  <a:pt x="45407" y="33664"/>
                  <a:pt x="45407" y="33664"/>
                  <a:pt x="45407" y="33693"/>
                </a:cubicBezTo>
                <a:cubicBezTo>
                  <a:pt x="45378" y="33722"/>
                  <a:pt x="45407" y="33780"/>
                  <a:pt x="45436" y="33809"/>
                </a:cubicBezTo>
                <a:cubicBezTo>
                  <a:pt x="44827" y="33403"/>
                  <a:pt x="44218" y="32969"/>
                  <a:pt x="43638" y="32534"/>
                </a:cubicBezTo>
                <a:lnTo>
                  <a:pt x="43638" y="32534"/>
                </a:lnTo>
                <a:lnTo>
                  <a:pt x="43696" y="32563"/>
                </a:lnTo>
                <a:cubicBezTo>
                  <a:pt x="43783" y="32592"/>
                  <a:pt x="43899" y="32650"/>
                  <a:pt x="44015" y="32679"/>
                </a:cubicBezTo>
                <a:cubicBezTo>
                  <a:pt x="44044" y="32679"/>
                  <a:pt x="44102" y="32708"/>
                  <a:pt x="44160" y="32737"/>
                </a:cubicBezTo>
                <a:cubicBezTo>
                  <a:pt x="44914" y="32969"/>
                  <a:pt x="45639" y="33143"/>
                  <a:pt x="45784" y="33172"/>
                </a:cubicBezTo>
                <a:cubicBezTo>
                  <a:pt x="46978" y="33387"/>
                  <a:pt x="48183" y="33470"/>
                  <a:pt x="49392" y="33470"/>
                </a:cubicBezTo>
                <a:cubicBezTo>
                  <a:pt x="51763" y="33470"/>
                  <a:pt x="54150" y="33150"/>
                  <a:pt x="56512" y="32882"/>
                </a:cubicBezTo>
                <a:cubicBezTo>
                  <a:pt x="57469" y="32766"/>
                  <a:pt x="66196" y="31664"/>
                  <a:pt x="66138" y="31084"/>
                </a:cubicBezTo>
                <a:lnTo>
                  <a:pt x="66138" y="31084"/>
                </a:lnTo>
                <a:cubicBezTo>
                  <a:pt x="64949" y="31200"/>
                  <a:pt x="63790" y="31316"/>
                  <a:pt x="62630" y="31403"/>
                </a:cubicBezTo>
                <a:cubicBezTo>
                  <a:pt x="59933" y="31606"/>
                  <a:pt x="57266" y="31751"/>
                  <a:pt x="54569" y="31838"/>
                </a:cubicBezTo>
                <a:cubicBezTo>
                  <a:pt x="54511" y="31838"/>
                  <a:pt x="54424" y="31838"/>
                  <a:pt x="54337" y="31867"/>
                </a:cubicBezTo>
                <a:cubicBezTo>
                  <a:pt x="53786" y="31867"/>
                  <a:pt x="53235" y="31896"/>
                  <a:pt x="52684" y="31896"/>
                </a:cubicBezTo>
                <a:cubicBezTo>
                  <a:pt x="52453" y="31896"/>
                  <a:pt x="52221" y="31925"/>
                  <a:pt x="51989" y="31925"/>
                </a:cubicBezTo>
                <a:cubicBezTo>
                  <a:pt x="51525" y="31925"/>
                  <a:pt x="51061" y="31954"/>
                  <a:pt x="50597" y="31954"/>
                </a:cubicBezTo>
                <a:cubicBezTo>
                  <a:pt x="50220" y="31954"/>
                  <a:pt x="49843" y="31954"/>
                  <a:pt x="49466" y="31983"/>
                </a:cubicBezTo>
                <a:lnTo>
                  <a:pt x="48422" y="31983"/>
                </a:lnTo>
                <a:cubicBezTo>
                  <a:pt x="47668" y="32012"/>
                  <a:pt x="46943" y="32012"/>
                  <a:pt x="46190" y="32012"/>
                </a:cubicBezTo>
                <a:cubicBezTo>
                  <a:pt x="45378" y="32012"/>
                  <a:pt x="44595" y="32012"/>
                  <a:pt x="43783" y="31954"/>
                </a:cubicBezTo>
                <a:cubicBezTo>
                  <a:pt x="43754" y="31925"/>
                  <a:pt x="43725" y="31925"/>
                  <a:pt x="43667" y="31925"/>
                </a:cubicBezTo>
                <a:cubicBezTo>
                  <a:pt x="43406" y="31867"/>
                  <a:pt x="42826" y="31751"/>
                  <a:pt x="42536" y="31722"/>
                </a:cubicBezTo>
                <a:cubicBezTo>
                  <a:pt x="41347" y="30823"/>
                  <a:pt x="40159" y="29866"/>
                  <a:pt x="39028" y="28880"/>
                </a:cubicBezTo>
                <a:lnTo>
                  <a:pt x="39057" y="28880"/>
                </a:lnTo>
                <a:cubicBezTo>
                  <a:pt x="39202" y="28967"/>
                  <a:pt x="39347" y="29025"/>
                  <a:pt x="39492" y="29083"/>
                </a:cubicBezTo>
                <a:cubicBezTo>
                  <a:pt x="39579" y="29112"/>
                  <a:pt x="39637" y="29141"/>
                  <a:pt x="39724" y="29170"/>
                </a:cubicBezTo>
                <a:cubicBezTo>
                  <a:pt x="39782" y="29199"/>
                  <a:pt x="39840" y="29228"/>
                  <a:pt x="39898" y="29257"/>
                </a:cubicBezTo>
                <a:lnTo>
                  <a:pt x="39927" y="29257"/>
                </a:lnTo>
                <a:cubicBezTo>
                  <a:pt x="40043" y="29315"/>
                  <a:pt x="40188" y="29344"/>
                  <a:pt x="40303" y="29402"/>
                </a:cubicBezTo>
                <a:cubicBezTo>
                  <a:pt x="40941" y="29576"/>
                  <a:pt x="41608" y="29721"/>
                  <a:pt x="42275" y="29808"/>
                </a:cubicBezTo>
                <a:cubicBezTo>
                  <a:pt x="42932" y="29885"/>
                  <a:pt x="43589" y="29920"/>
                  <a:pt x="44245" y="29920"/>
                </a:cubicBezTo>
                <a:cubicBezTo>
                  <a:pt x="47555" y="29920"/>
                  <a:pt x="50839" y="29017"/>
                  <a:pt x="53960" y="27952"/>
                </a:cubicBezTo>
                <a:cubicBezTo>
                  <a:pt x="56048" y="27256"/>
                  <a:pt x="58107" y="26358"/>
                  <a:pt x="60020" y="25198"/>
                </a:cubicBezTo>
                <a:cubicBezTo>
                  <a:pt x="60455" y="24937"/>
                  <a:pt x="63819" y="22501"/>
                  <a:pt x="63326" y="22124"/>
                </a:cubicBezTo>
                <a:lnTo>
                  <a:pt x="63326" y="22124"/>
                </a:lnTo>
                <a:cubicBezTo>
                  <a:pt x="61267" y="24328"/>
                  <a:pt x="58310" y="25546"/>
                  <a:pt x="55410" y="26445"/>
                </a:cubicBezTo>
                <a:cubicBezTo>
                  <a:pt x="55004" y="26561"/>
                  <a:pt x="54598" y="26677"/>
                  <a:pt x="54192" y="26793"/>
                </a:cubicBezTo>
                <a:cubicBezTo>
                  <a:pt x="52771" y="27198"/>
                  <a:pt x="51322" y="27546"/>
                  <a:pt x="49843" y="27807"/>
                </a:cubicBezTo>
                <a:cubicBezTo>
                  <a:pt x="48886" y="27981"/>
                  <a:pt x="47871" y="28126"/>
                  <a:pt x="46885" y="28242"/>
                </a:cubicBezTo>
                <a:cubicBezTo>
                  <a:pt x="45900" y="28387"/>
                  <a:pt x="44914" y="28474"/>
                  <a:pt x="43928" y="28532"/>
                </a:cubicBezTo>
                <a:cubicBezTo>
                  <a:pt x="43435" y="28561"/>
                  <a:pt x="42942" y="28590"/>
                  <a:pt x="42449" y="28619"/>
                </a:cubicBezTo>
                <a:lnTo>
                  <a:pt x="42101" y="28619"/>
                </a:lnTo>
                <a:cubicBezTo>
                  <a:pt x="41826" y="28634"/>
                  <a:pt x="41550" y="28641"/>
                  <a:pt x="41275" y="28641"/>
                </a:cubicBezTo>
                <a:cubicBezTo>
                  <a:pt x="40999" y="28641"/>
                  <a:pt x="40724" y="28634"/>
                  <a:pt x="40448" y="28619"/>
                </a:cubicBezTo>
                <a:cubicBezTo>
                  <a:pt x="40216" y="28590"/>
                  <a:pt x="40014" y="28590"/>
                  <a:pt x="39782" y="28561"/>
                </a:cubicBezTo>
                <a:cubicBezTo>
                  <a:pt x="39695" y="28532"/>
                  <a:pt x="39405" y="28445"/>
                  <a:pt x="39115" y="28387"/>
                </a:cubicBezTo>
                <a:cubicBezTo>
                  <a:pt x="38925" y="28340"/>
                  <a:pt x="38717" y="28293"/>
                  <a:pt x="38567" y="28293"/>
                </a:cubicBezTo>
                <a:cubicBezTo>
                  <a:pt x="38534" y="28293"/>
                  <a:pt x="38503" y="28295"/>
                  <a:pt x="38477" y="28300"/>
                </a:cubicBezTo>
                <a:lnTo>
                  <a:pt x="38390" y="28300"/>
                </a:lnTo>
                <a:cubicBezTo>
                  <a:pt x="38013" y="27981"/>
                  <a:pt x="37636" y="27633"/>
                  <a:pt x="37288" y="27285"/>
                </a:cubicBezTo>
                <a:cubicBezTo>
                  <a:pt x="37085" y="27111"/>
                  <a:pt x="36911" y="26937"/>
                  <a:pt x="36737" y="26764"/>
                </a:cubicBezTo>
                <a:cubicBezTo>
                  <a:pt x="36766" y="26764"/>
                  <a:pt x="36795" y="26764"/>
                  <a:pt x="36853" y="26793"/>
                </a:cubicBezTo>
                <a:lnTo>
                  <a:pt x="36882" y="26793"/>
                </a:lnTo>
                <a:cubicBezTo>
                  <a:pt x="36969" y="26822"/>
                  <a:pt x="37027" y="26851"/>
                  <a:pt x="37114" y="26879"/>
                </a:cubicBezTo>
                <a:lnTo>
                  <a:pt x="37172" y="26879"/>
                </a:lnTo>
                <a:cubicBezTo>
                  <a:pt x="37230" y="26908"/>
                  <a:pt x="37317" y="26937"/>
                  <a:pt x="37404" y="26966"/>
                </a:cubicBezTo>
                <a:lnTo>
                  <a:pt x="37433" y="26966"/>
                </a:lnTo>
                <a:cubicBezTo>
                  <a:pt x="37491" y="26995"/>
                  <a:pt x="37578" y="26995"/>
                  <a:pt x="37636" y="27024"/>
                </a:cubicBezTo>
                <a:lnTo>
                  <a:pt x="37665" y="27024"/>
                </a:lnTo>
                <a:cubicBezTo>
                  <a:pt x="37752" y="27053"/>
                  <a:pt x="37810" y="27082"/>
                  <a:pt x="37897" y="27082"/>
                </a:cubicBezTo>
                <a:lnTo>
                  <a:pt x="37926" y="27111"/>
                </a:lnTo>
                <a:cubicBezTo>
                  <a:pt x="37984" y="27111"/>
                  <a:pt x="38042" y="27140"/>
                  <a:pt x="38129" y="27140"/>
                </a:cubicBezTo>
                <a:cubicBezTo>
                  <a:pt x="38129" y="27140"/>
                  <a:pt x="38129" y="27140"/>
                  <a:pt x="38129" y="27169"/>
                </a:cubicBezTo>
                <a:cubicBezTo>
                  <a:pt x="38187" y="27169"/>
                  <a:pt x="38274" y="27198"/>
                  <a:pt x="38303" y="27198"/>
                </a:cubicBezTo>
                <a:lnTo>
                  <a:pt x="38332" y="27198"/>
                </a:lnTo>
                <a:cubicBezTo>
                  <a:pt x="38477" y="27227"/>
                  <a:pt x="38593" y="27256"/>
                  <a:pt x="38622" y="27256"/>
                </a:cubicBezTo>
                <a:cubicBezTo>
                  <a:pt x="39560" y="27431"/>
                  <a:pt x="40494" y="27506"/>
                  <a:pt x="41424" y="27506"/>
                </a:cubicBezTo>
                <a:cubicBezTo>
                  <a:pt x="43884" y="27506"/>
                  <a:pt x="46313" y="26984"/>
                  <a:pt x="48712" y="26416"/>
                </a:cubicBezTo>
                <a:cubicBezTo>
                  <a:pt x="50655" y="25981"/>
                  <a:pt x="52568" y="25401"/>
                  <a:pt x="54395" y="24647"/>
                </a:cubicBezTo>
                <a:cubicBezTo>
                  <a:pt x="54830" y="24444"/>
                  <a:pt x="58339" y="22936"/>
                  <a:pt x="57991" y="22472"/>
                </a:cubicBezTo>
                <a:lnTo>
                  <a:pt x="57991" y="22472"/>
                </a:lnTo>
                <a:cubicBezTo>
                  <a:pt x="54656" y="24183"/>
                  <a:pt x="50945" y="24821"/>
                  <a:pt x="47204" y="25169"/>
                </a:cubicBezTo>
                <a:cubicBezTo>
                  <a:pt x="45726" y="25314"/>
                  <a:pt x="44247" y="25401"/>
                  <a:pt x="42797" y="25488"/>
                </a:cubicBezTo>
                <a:cubicBezTo>
                  <a:pt x="42246" y="25517"/>
                  <a:pt x="41695" y="25546"/>
                  <a:pt x="41173" y="25575"/>
                </a:cubicBezTo>
                <a:cubicBezTo>
                  <a:pt x="41115" y="25575"/>
                  <a:pt x="41057" y="25575"/>
                  <a:pt x="40999" y="25604"/>
                </a:cubicBezTo>
                <a:cubicBezTo>
                  <a:pt x="40332" y="25633"/>
                  <a:pt x="39695" y="25691"/>
                  <a:pt x="39028" y="25749"/>
                </a:cubicBezTo>
                <a:cubicBezTo>
                  <a:pt x="38912" y="25749"/>
                  <a:pt x="38513" y="25744"/>
                  <a:pt x="38020" y="25744"/>
                </a:cubicBezTo>
                <a:cubicBezTo>
                  <a:pt x="37281" y="25744"/>
                  <a:pt x="36331" y="25754"/>
                  <a:pt x="35809" y="25807"/>
                </a:cubicBezTo>
                <a:cubicBezTo>
                  <a:pt x="35751" y="25778"/>
                  <a:pt x="35693" y="25720"/>
                  <a:pt x="35635" y="25662"/>
                </a:cubicBezTo>
                <a:cubicBezTo>
                  <a:pt x="35113" y="25111"/>
                  <a:pt x="34591" y="24531"/>
                  <a:pt x="34098" y="23980"/>
                </a:cubicBezTo>
                <a:cubicBezTo>
                  <a:pt x="33925" y="23777"/>
                  <a:pt x="33751" y="23574"/>
                  <a:pt x="33606" y="23371"/>
                </a:cubicBezTo>
                <a:lnTo>
                  <a:pt x="33606" y="23371"/>
                </a:lnTo>
                <a:cubicBezTo>
                  <a:pt x="33664" y="23400"/>
                  <a:pt x="33722" y="23429"/>
                  <a:pt x="33751" y="23458"/>
                </a:cubicBezTo>
                <a:lnTo>
                  <a:pt x="33809" y="23458"/>
                </a:lnTo>
                <a:cubicBezTo>
                  <a:pt x="33983" y="23545"/>
                  <a:pt x="34127" y="23603"/>
                  <a:pt x="34301" y="23661"/>
                </a:cubicBezTo>
                <a:lnTo>
                  <a:pt x="34359" y="23661"/>
                </a:lnTo>
                <a:cubicBezTo>
                  <a:pt x="34504" y="23748"/>
                  <a:pt x="34678" y="23806"/>
                  <a:pt x="34852" y="23835"/>
                </a:cubicBezTo>
                <a:lnTo>
                  <a:pt x="34852" y="23864"/>
                </a:lnTo>
                <a:cubicBezTo>
                  <a:pt x="35548" y="24096"/>
                  <a:pt x="36157" y="24241"/>
                  <a:pt x="36331" y="24299"/>
                </a:cubicBezTo>
                <a:cubicBezTo>
                  <a:pt x="37419" y="24518"/>
                  <a:pt x="38506" y="24610"/>
                  <a:pt x="39589" y="24610"/>
                </a:cubicBezTo>
                <a:cubicBezTo>
                  <a:pt x="42808" y="24610"/>
                  <a:pt x="46002" y="23797"/>
                  <a:pt x="49147" y="23081"/>
                </a:cubicBezTo>
                <a:cubicBezTo>
                  <a:pt x="51409" y="22559"/>
                  <a:pt x="53612" y="21921"/>
                  <a:pt x="55816" y="21312"/>
                </a:cubicBezTo>
                <a:cubicBezTo>
                  <a:pt x="56860" y="20993"/>
                  <a:pt x="57904" y="20703"/>
                  <a:pt x="58947" y="20385"/>
                </a:cubicBezTo>
                <a:cubicBezTo>
                  <a:pt x="59266" y="20298"/>
                  <a:pt x="60774" y="20124"/>
                  <a:pt x="60571" y="19660"/>
                </a:cubicBezTo>
                <a:lnTo>
                  <a:pt x="60571" y="19660"/>
                </a:lnTo>
                <a:cubicBezTo>
                  <a:pt x="56831" y="20124"/>
                  <a:pt x="53119" y="20761"/>
                  <a:pt x="49408" y="21283"/>
                </a:cubicBezTo>
                <a:cubicBezTo>
                  <a:pt x="47871" y="21486"/>
                  <a:pt x="46335" y="21660"/>
                  <a:pt x="44798" y="21776"/>
                </a:cubicBezTo>
                <a:cubicBezTo>
                  <a:pt x="44160" y="21834"/>
                  <a:pt x="43493" y="21892"/>
                  <a:pt x="42855" y="21950"/>
                </a:cubicBezTo>
                <a:cubicBezTo>
                  <a:pt x="42768" y="21950"/>
                  <a:pt x="42681" y="21950"/>
                  <a:pt x="42623" y="21979"/>
                </a:cubicBezTo>
                <a:cubicBezTo>
                  <a:pt x="42072" y="22008"/>
                  <a:pt x="41521" y="22066"/>
                  <a:pt x="40970" y="22095"/>
                </a:cubicBezTo>
                <a:cubicBezTo>
                  <a:pt x="40825" y="22095"/>
                  <a:pt x="40651" y="22124"/>
                  <a:pt x="40506" y="22124"/>
                </a:cubicBezTo>
                <a:cubicBezTo>
                  <a:pt x="40014" y="22153"/>
                  <a:pt x="39492" y="22182"/>
                  <a:pt x="38999" y="22211"/>
                </a:cubicBezTo>
                <a:cubicBezTo>
                  <a:pt x="38854" y="22240"/>
                  <a:pt x="38709" y="22240"/>
                  <a:pt x="38564" y="22240"/>
                </a:cubicBezTo>
                <a:cubicBezTo>
                  <a:pt x="37984" y="22298"/>
                  <a:pt x="37375" y="22327"/>
                  <a:pt x="36795" y="22356"/>
                </a:cubicBezTo>
                <a:cubicBezTo>
                  <a:pt x="36128" y="22414"/>
                  <a:pt x="35461" y="22443"/>
                  <a:pt x="34794" y="22443"/>
                </a:cubicBezTo>
                <a:cubicBezTo>
                  <a:pt x="34591" y="22443"/>
                  <a:pt x="34359" y="22443"/>
                  <a:pt x="34127" y="22414"/>
                </a:cubicBezTo>
                <a:lnTo>
                  <a:pt x="33983" y="22414"/>
                </a:lnTo>
                <a:cubicBezTo>
                  <a:pt x="33954" y="22414"/>
                  <a:pt x="33925" y="22414"/>
                  <a:pt x="33896" y="22385"/>
                </a:cubicBezTo>
                <a:lnTo>
                  <a:pt x="33751" y="22385"/>
                </a:lnTo>
                <a:cubicBezTo>
                  <a:pt x="33490" y="22338"/>
                  <a:pt x="33152" y="22291"/>
                  <a:pt x="32879" y="22291"/>
                </a:cubicBezTo>
                <a:cubicBezTo>
                  <a:pt x="32818" y="22291"/>
                  <a:pt x="32760" y="22293"/>
                  <a:pt x="32707" y="22298"/>
                </a:cubicBezTo>
                <a:cubicBezTo>
                  <a:pt x="32185" y="21660"/>
                  <a:pt x="31692" y="21022"/>
                  <a:pt x="31228" y="20356"/>
                </a:cubicBezTo>
                <a:cubicBezTo>
                  <a:pt x="30938" y="19950"/>
                  <a:pt x="30677" y="19544"/>
                  <a:pt x="30416" y="19138"/>
                </a:cubicBezTo>
                <a:lnTo>
                  <a:pt x="30416" y="19138"/>
                </a:lnTo>
                <a:cubicBezTo>
                  <a:pt x="30706" y="19312"/>
                  <a:pt x="30996" y="19457"/>
                  <a:pt x="31054" y="19486"/>
                </a:cubicBezTo>
                <a:cubicBezTo>
                  <a:pt x="31286" y="19602"/>
                  <a:pt x="31518" y="19718"/>
                  <a:pt x="31750" y="19805"/>
                </a:cubicBezTo>
                <a:cubicBezTo>
                  <a:pt x="31895" y="19863"/>
                  <a:pt x="32040" y="19921"/>
                  <a:pt x="32185" y="19950"/>
                </a:cubicBezTo>
                <a:cubicBezTo>
                  <a:pt x="32272" y="20008"/>
                  <a:pt x="32359" y="20037"/>
                  <a:pt x="32475" y="20066"/>
                </a:cubicBezTo>
                <a:cubicBezTo>
                  <a:pt x="32997" y="20240"/>
                  <a:pt x="33548" y="20385"/>
                  <a:pt x="34069" y="20501"/>
                </a:cubicBezTo>
                <a:cubicBezTo>
                  <a:pt x="35706" y="20877"/>
                  <a:pt x="37349" y="21025"/>
                  <a:pt x="38993" y="21025"/>
                </a:cubicBezTo>
                <a:cubicBezTo>
                  <a:pt x="42040" y="21025"/>
                  <a:pt x="45090" y="20516"/>
                  <a:pt x="48103" y="20008"/>
                </a:cubicBezTo>
                <a:cubicBezTo>
                  <a:pt x="50684" y="19573"/>
                  <a:pt x="53235" y="18993"/>
                  <a:pt x="55758" y="18268"/>
                </a:cubicBezTo>
                <a:cubicBezTo>
                  <a:pt x="56860" y="17920"/>
                  <a:pt x="57991" y="17572"/>
                  <a:pt x="59063" y="17137"/>
                </a:cubicBezTo>
                <a:cubicBezTo>
                  <a:pt x="59440" y="16992"/>
                  <a:pt x="61441" y="16325"/>
                  <a:pt x="61151" y="15890"/>
                </a:cubicBezTo>
                <a:lnTo>
                  <a:pt x="61151" y="15890"/>
                </a:lnTo>
                <a:cubicBezTo>
                  <a:pt x="57237" y="17340"/>
                  <a:pt x="52916" y="17775"/>
                  <a:pt x="48799" y="18152"/>
                </a:cubicBezTo>
                <a:cubicBezTo>
                  <a:pt x="47320" y="18297"/>
                  <a:pt x="45871" y="18384"/>
                  <a:pt x="44392" y="18442"/>
                </a:cubicBezTo>
                <a:cubicBezTo>
                  <a:pt x="42072" y="18529"/>
                  <a:pt x="39724" y="18529"/>
                  <a:pt x="37404" y="18558"/>
                </a:cubicBezTo>
                <a:cubicBezTo>
                  <a:pt x="36737" y="18558"/>
                  <a:pt x="36070" y="18587"/>
                  <a:pt x="35403" y="18587"/>
                </a:cubicBezTo>
                <a:cubicBezTo>
                  <a:pt x="34896" y="18601"/>
                  <a:pt x="34388" y="18609"/>
                  <a:pt x="33881" y="18609"/>
                </a:cubicBezTo>
                <a:cubicBezTo>
                  <a:pt x="33374" y="18609"/>
                  <a:pt x="32866" y="18601"/>
                  <a:pt x="32359" y="18587"/>
                </a:cubicBezTo>
                <a:cubicBezTo>
                  <a:pt x="31837" y="18587"/>
                  <a:pt x="31315" y="18558"/>
                  <a:pt x="30793" y="18500"/>
                </a:cubicBezTo>
                <a:cubicBezTo>
                  <a:pt x="30648" y="18471"/>
                  <a:pt x="30126" y="18326"/>
                  <a:pt x="29865" y="18326"/>
                </a:cubicBezTo>
                <a:cubicBezTo>
                  <a:pt x="29169" y="17166"/>
                  <a:pt x="28502" y="16006"/>
                  <a:pt x="27894" y="14788"/>
                </a:cubicBezTo>
                <a:lnTo>
                  <a:pt x="27894" y="14788"/>
                </a:lnTo>
                <a:cubicBezTo>
                  <a:pt x="28270" y="15107"/>
                  <a:pt x="28676" y="15397"/>
                  <a:pt x="28821" y="15484"/>
                </a:cubicBezTo>
                <a:cubicBezTo>
                  <a:pt x="29749" y="16122"/>
                  <a:pt x="30822" y="16586"/>
                  <a:pt x="31895" y="16905"/>
                </a:cubicBezTo>
                <a:cubicBezTo>
                  <a:pt x="33387" y="17354"/>
                  <a:pt x="34903" y="17539"/>
                  <a:pt x="36423" y="17539"/>
                </a:cubicBezTo>
                <a:cubicBezTo>
                  <a:pt x="39715" y="17539"/>
                  <a:pt x="43026" y="16668"/>
                  <a:pt x="46161" y="15716"/>
                </a:cubicBezTo>
                <a:cubicBezTo>
                  <a:pt x="47871" y="15165"/>
                  <a:pt x="49582" y="14556"/>
                  <a:pt x="51235" y="13861"/>
                </a:cubicBezTo>
                <a:cubicBezTo>
                  <a:pt x="51612" y="13716"/>
                  <a:pt x="51960" y="13542"/>
                  <a:pt x="52337" y="13368"/>
                </a:cubicBezTo>
                <a:cubicBezTo>
                  <a:pt x="52395" y="13368"/>
                  <a:pt x="52424" y="13339"/>
                  <a:pt x="52481" y="13310"/>
                </a:cubicBezTo>
                <a:cubicBezTo>
                  <a:pt x="52858" y="13136"/>
                  <a:pt x="53235" y="12962"/>
                  <a:pt x="53583" y="12788"/>
                </a:cubicBezTo>
                <a:cubicBezTo>
                  <a:pt x="54192" y="12498"/>
                  <a:pt x="54772" y="12208"/>
                  <a:pt x="55352" y="11889"/>
                </a:cubicBezTo>
                <a:cubicBezTo>
                  <a:pt x="55932" y="11570"/>
                  <a:pt x="56483" y="11251"/>
                  <a:pt x="57063" y="10903"/>
                </a:cubicBezTo>
                <a:cubicBezTo>
                  <a:pt x="57092" y="10903"/>
                  <a:pt x="57121" y="10874"/>
                  <a:pt x="57179" y="10845"/>
                </a:cubicBezTo>
                <a:cubicBezTo>
                  <a:pt x="57237" y="10816"/>
                  <a:pt x="57295" y="10758"/>
                  <a:pt x="57382" y="10729"/>
                </a:cubicBezTo>
                <a:cubicBezTo>
                  <a:pt x="57440" y="10700"/>
                  <a:pt x="57469" y="10642"/>
                  <a:pt x="57527" y="10613"/>
                </a:cubicBezTo>
                <a:cubicBezTo>
                  <a:pt x="57614" y="10584"/>
                  <a:pt x="57701" y="10526"/>
                  <a:pt x="57759" y="10468"/>
                </a:cubicBezTo>
                <a:cubicBezTo>
                  <a:pt x="58281" y="10149"/>
                  <a:pt x="58860" y="9743"/>
                  <a:pt x="58889" y="9453"/>
                </a:cubicBezTo>
                <a:cubicBezTo>
                  <a:pt x="58918" y="9395"/>
                  <a:pt x="58889" y="9337"/>
                  <a:pt x="58831" y="9308"/>
                </a:cubicBezTo>
                <a:cubicBezTo>
                  <a:pt x="55149" y="11570"/>
                  <a:pt x="50597" y="12701"/>
                  <a:pt x="46421" y="13629"/>
                </a:cubicBezTo>
                <a:cubicBezTo>
                  <a:pt x="45900" y="13745"/>
                  <a:pt x="45378" y="13861"/>
                  <a:pt x="44856" y="13948"/>
                </a:cubicBezTo>
                <a:cubicBezTo>
                  <a:pt x="44798" y="13977"/>
                  <a:pt x="44740" y="13977"/>
                  <a:pt x="44653" y="14006"/>
                </a:cubicBezTo>
                <a:cubicBezTo>
                  <a:pt x="44218" y="14093"/>
                  <a:pt x="43754" y="14151"/>
                  <a:pt x="43290" y="14237"/>
                </a:cubicBezTo>
                <a:cubicBezTo>
                  <a:pt x="43145" y="14237"/>
                  <a:pt x="43000" y="14266"/>
                  <a:pt x="42884" y="14295"/>
                </a:cubicBezTo>
                <a:cubicBezTo>
                  <a:pt x="40406" y="14656"/>
                  <a:pt x="37881" y="14830"/>
                  <a:pt x="35377" y="14830"/>
                </a:cubicBezTo>
                <a:cubicBezTo>
                  <a:pt x="34454" y="14830"/>
                  <a:pt x="33534" y="14806"/>
                  <a:pt x="32620" y="14759"/>
                </a:cubicBezTo>
                <a:cubicBezTo>
                  <a:pt x="31605" y="14701"/>
                  <a:pt x="30619" y="14614"/>
                  <a:pt x="29604" y="14411"/>
                </a:cubicBezTo>
                <a:cubicBezTo>
                  <a:pt x="29314" y="14353"/>
                  <a:pt x="27951" y="13890"/>
                  <a:pt x="27459" y="13890"/>
                </a:cubicBezTo>
                <a:cubicBezTo>
                  <a:pt x="27111" y="13165"/>
                  <a:pt x="26763" y="12411"/>
                  <a:pt x="26444" y="11657"/>
                </a:cubicBezTo>
                <a:lnTo>
                  <a:pt x="26444" y="11657"/>
                </a:lnTo>
                <a:cubicBezTo>
                  <a:pt x="26502" y="11715"/>
                  <a:pt x="26560" y="11773"/>
                  <a:pt x="26589" y="11802"/>
                </a:cubicBezTo>
                <a:cubicBezTo>
                  <a:pt x="27430" y="12643"/>
                  <a:pt x="28473" y="13281"/>
                  <a:pt x="29575" y="13716"/>
                </a:cubicBezTo>
                <a:cubicBezTo>
                  <a:pt x="31148" y="14359"/>
                  <a:pt x="32789" y="14611"/>
                  <a:pt x="34449" y="14611"/>
                </a:cubicBezTo>
                <a:cubicBezTo>
                  <a:pt x="37351" y="14611"/>
                  <a:pt x="40310" y="13842"/>
                  <a:pt x="43058" y="13049"/>
                </a:cubicBezTo>
                <a:cubicBezTo>
                  <a:pt x="45378" y="12382"/>
                  <a:pt x="47639" y="11512"/>
                  <a:pt x="49843" y="10526"/>
                </a:cubicBezTo>
                <a:cubicBezTo>
                  <a:pt x="50945" y="10004"/>
                  <a:pt x="52047" y="9453"/>
                  <a:pt x="53090" y="8844"/>
                </a:cubicBezTo>
                <a:cubicBezTo>
                  <a:pt x="53438" y="8641"/>
                  <a:pt x="54975" y="7945"/>
                  <a:pt x="54540" y="7511"/>
                </a:cubicBezTo>
                <a:lnTo>
                  <a:pt x="54540" y="7511"/>
                </a:lnTo>
                <a:cubicBezTo>
                  <a:pt x="50887" y="9424"/>
                  <a:pt x="46566" y="10323"/>
                  <a:pt x="42565" y="11019"/>
                </a:cubicBezTo>
                <a:cubicBezTo>
                  <a:pt x="40482" y="11400"/>
                  <a:pt x="38422" y="11581"/>
                  <a:pt x="36325" y="11581"/>
                </a:cubicBezTo>
                <a:cubicBezTo>
                  <a:pt x="36028" y="11581"/>
                  <a:pt x="35731" y="11577"/>
                  <a:pt x="35432" y="11570"/>
                </a:cubicBezTo>
                <a:cubicBezTo>
                  <a:pt x="33548" y="11512"/>
                  <a:pt x="31634" y="11541"/>
                  <a:pt x="29778" y="11193"/>
                </a:cubicBezTo>
                <a:cubicBezTo>
                  <a:pt x="28792" y="11048"/>
                  <a:pt x="27865" y="10787"/>
                  <a:pt x="26966" y="10381"/>
                </a:cubicBezTo>
                <a:cubicBezTo>
                  <a:pt x="26763" y="10323"/>
                  <a:pt x="26154" y="9859"/>
                  <a:pt x="25719" y="9714"/>
                </a:cubicBezTo>
                <a:cubicBezTo>
                  <a:pt x="25574" y="9366"/>
                  <a:pt x="25458" y="9047"/>
                  <a:pt x="25342" y="8699"/>
                </a:cubicBezTo>
                <a:cubicBezTo>
                  <a:pt x="25197" y="8235"/>
                  <a:pt x="25052" y="7772"/>
                  <a:pt x="24907" y="7308"/>
                </a:cubicBezTo>
                <a:lnTo>
                  <a:pt x="24907" y="7308"/>
                </a:lnTo>
                <a:cubicBezTo>
                  <a:pt x="24936" y="7337"/>
                  <a:pt x="24994" y="7395"/>
                  <a:pt x="25023" y="7424"/>
                </a:cubicBezTo>
                <a:cubicBezTo>
                  <a:pt x="25777" y="8119"/>
                  <a:pt x="26705" y="8641"/>
                  <a:pt x="27662" y="9018"/>
                </a:cubicBezTo>
                <a:cubicBezTo>
                  <a:pt x="29528" y="9712"/>
                  <a:pt x="31532" y="9912"/>
                  <a:pt x="33511" y="9912"/>
                </a:cubicBezTo>
                <a:cubicBezTo>
                  <a:pt x="33931" y="9912"/>
                  <a:pt x="34349" y="9903"/>
                  <a:pt x="34765" y="9888"/>
                </a:cubicBezTo>
                <a:cubicBezTo>
                  <a:pt x="36592" y="9801"/>
                  <a:pt x="38419" y="9685"/>
                  <a:pt x="40159" y="9250"/>
                </a:cubicBezTo>
                <a:cubicBezTo>
                  <a:pt x="42536" y="8641"/>
                  <a:pt x="44769" y="7453"/>
                  <a:pt x="46335" y="5568"/>
                </a:cubicBezTo>
                <a:cubicBezTo>
                  <a:pt x="46479" y="5365"/>
                  <a:pt x="46624" y="5191"/>
                  <a:pt x="46740" y="4988"/>
                </a:cubicBezTo>
                <a:cubicBezTo>
                  <a:pt x="46827" y="4988"/>
                  <a:pt x="46885" y="4988"/>
                  <a:pt x="46943" y="4959"/>
                </a:cubicBezTo>
                <a:cubicBezTo>
                  <a:pt x="46985" y="4956"/>
                  <a:pt x="47040" y="4955"/>
                  <a:pt x="47104" y="4955"/>
                </a:cubicBezTo>
                <a:cubicBezTo>
                  <a:pt x="47233" y="4955"/>
                  <a:pt x="47398" y="4959"/>
                  <a:pt x="47574" y="4959"/>
                </a:cubicBezTo>
                <a:cubicBezTo>
                  <a:pt x="48100" y="4959"/>
                  <a:pt x="48712" y="4920"/>
                  <a:pt x="48654" y="4611"/>
                </a:cubicBezTo>
                <a:cubicBezTo>
                  <a:pt x="48161" y="4553"/>
                  <a:pt x="47639" y="4495"/>
                  <a:pt x="47117" y="4466"/>
                </a:cubicBezTo>
                <a:cubicBezTo>
                  <a:pt x="47175" y="4379"/>
                  <a:pt x="47233" y="4292"/>
                  <a:pt x="47291" y="4176"/>
                </a:cubicBezTo>
                <a:cubicBezTo>
                  <a:pt x="47320" y="4118"/>
                  <a:pt x="47378" y="4060"/>
                  <a:pt x="47407" y="3973"/>
                </a:cubicBezTo>
                <a:cubicBezTo>
                  <a:pt x="47494" y="3799"/>
                  <a:pt x="47581" y="3654"/>
                  <a:pt x="47668" y="3480"/>
                </a:cubicBezTo>
                <a:cubicBezTo>
                  <a:pt x="47697" y="3393"/>
                  <a:pt x="47755" y="3335"/>
                  <a:pt x="47784" y="3248"/>
                </a:cubicBezTo>
                <a:cubicBezTo>
                  <a:pt x="47900" y="3016"/>
                  <a:pt x="47987" y="2784"/>
                  <a:pt x="48103" y="2523"/>
                </a:cubicBezTo>
                <a:cubicBezTo>
                  <a:pt x="48219" y="2204"/>
                  <a:pt x="48944" y="378"/>
                  <a:pt x="48509" y="320"/>
                </a:cubicBezTo>
                <a:lnTo>
                  <a:pt x="48509" y="320"/>
                </a:lnTo>
                <a:cubicBezTo>
                  <a:pt x="48451" y="523"/>
                  <a:pt x="48364" y="755"/>
                  <a:pt x="48277" y="958"/>
                </a:cubicBezTo>
                <a:cubicBezTo>
                  <a:pt x="48248" y="1045"/>
                  <a:pt x="48219" y="1103"/>
                  <a:pt x="48190" y="1161"/>
                </a:cubicBezTo>
                <a:cubicBezTo>
                  <a:pt x="48103" y="1335"/>
                  <a:pt x="48045" y="1479"/>
                  <a:pt x="47958" y="1653"/>
                </a:cubicBezTo>
                <a:cubicBezTo>
                  <a:pt x="47929" y="1711"/>
                  <a:pt x="47929" y="1740"/>
                  <a:pt x="47900" y="1798"/>
                </a:cubicBezTo>
                <a:cubicBezTo>
                  <a:pt x="47784" y="2001"/>
                  <a:pt x="47697" y="2204"/>
                  <a:pt x="47581" y="2378"/>
                </a:cubicBezTo>
                <a:cubicBezTo>
                  <a:pt x="47552" y="2436"/>
                  <a:pt x="47523" y="2523"/>
                  <a:pt x="47465" y="2581"/>
                </a:cubicBezTo>
                <a:cubicBezTo>
                  <a:pt x="47407" y="2697"/>
                  <a:pt x="47320" y="2813"/>
                  <a:pt x="47262" y="2929"/>
                </a:cubicBezTo>
                <a:cubicBezTo>
                  <a:pt x="47204" y="3016"/>
                  <a:pt x="47146" y="3103"/>
                  <a:pt x="47117" y="3190"/>
                </a:cubicBezTo>
                <a:cubicBezTo>
                  <a:pt x="47030" y="3306"/>
                  <a:pt x="46943" y="3422"/>
                  <a:pt x="46856" y="3538"/>
                </a:cubicBezTo>
                <a:cubicBezTo>
                  <a:pt x="46769" y="3654"/>
                  <a:pt x="46682" y="3770"/>
                  <a:pt x="46566" y="3915"/>
                </a:cubicBezTo>
                <a:cubicBezTo>
                  <a:pt x="46508" y="3973"/>
                  <a:pt x="46450" y="4060"/>
                  <a:pt x="46392" y="4147"/>
                </a:cubicBezTo>
                <a:cubicBezTo>
                  <a:pt x="46335" y="4234"/>
                  <a:pt x="46248" y="4321"/>
                  <a:pt x="46161" y="4408"/>
                </a:cubicBezTo>
                <a:cubicBezTo>
                  <a:pt x="45314" y="4362"/>
                  <a:pt x="44467" y="4348"/>
                  <a:pt x="43621" y="4348"/>
                </a:cubicBezTo>
                <a:cubicBezTo>
                  <a:pt x="42411" y="4348"/>
                  <a:pt x="41202" y="4376"/>
                  <a:pt x="39993" y="4376"/>
                </a:cubicBezTo>
                <a:cubicBezTo>
                  <a:pt x="39410" y="4376"/>
                  <a:pt x="38828" y="4369"/>
                  <a:pt x="38245" y="4350"/>
                </a:cubicBezTo>
                <a:cubicBezTo>
                  <a:pt x="34301" y="4234"/>
                  <a:pt x="30329" y="3335"/>
                  <a:pt x="26502" y="2465"/>
                </a:cubicBezTo>
                <a:cubicBezTo>
                  <a:pt x="25777" y="2320"/>
                  <a:pt x="25023" y="2146"/>
                  <a:pt x="24298" y="2001"/>
                </a:cubicBezTo>
                <a:cubicBezTo>
                  <a:pt x="24095" y="1972"/>
                  <a:pt x="23776" y="1856"/>
                  <a:pt x="23515" y="1827"/>
                </a:cubicBezTo>
                <a:cubicBezTo>
                  <a:pt x="23399" y="1219"/>
                  <a:pt x="23283" y="610"/>
                  <a:pt x="231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" name="Google Shape;29;p4"/>
          <p:cNvCxnSpPr/>
          <p:nvPr/>
        </p:nvCxnSpPr>
        <p:spPr>
          <a:xfrm>
            <a:off x="216575" y="4923500"/>
            <a:ext cx="2065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054900" y="1369338"/>
            <a:ext cx="4055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ubTitle" idx="1"/>
          </p:nvPr>
        </p:nvSpPr>
        <p:spPr>
          <a:xfrm>
            <a:off x="4054900" y="2350663"/>
            <a:ext cx="4055400" cy="14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>
            <a:spLocks noGrp="1"/>
          </p:cNvSpPr>
          <p:nvPr>
            <p:ph type="pic" idx="2"/>
          </p:nvPr>
        </p:nvSpPr>
        <p:spPr>
          <a:xfrm>
            <a:off x="0" y="0"/>
            <a:ext cx="3691800" cy="45009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9"/>
          <p:cNvSpPr/>
          <p:nvPr/>
        </p:nvSpPr>
        <p:spPr>
          <a:xfrm rot="-8475986">
            <a:off x="6015861" y="3899383"/>
            <a:ext cx="2079990" cy="1795682"/>
          </a:xfrm>
          <a:custGeom>
            <a:avLst/>
            <a:gdLst/>
            <a:ahLst/>
            <a:cxnLst/>
            <a:rect l="l" t="t" r="r" b="b"/>
            <a:pathLst>
              <a:path w="67241" h="58050" extrusionOk="0">
                <a:moveTo>
                  <a:pt x="24298" y="1"/>
                </a:moveTo>
                <a:cubicBezTo>
                  <a:pt x="24501" y="175"/>
                  <a:pt x="24675" y="378"/>
                  <a:pt x="24878" y="523"/>
                </a:cubicBezTo>
                <a:cubicBezTo>
                  <a:pt x="27364" y="2628"/>
                  <a:pt x="30581" y="3224"/>
                  <a:pt x="33755" y="3224"/>
                </a:cubicBezTo>
                <a:cubicBezTo>
                  <a:pt x="34209" y="3224"/>
                  <a:pt x="34663" y="3212"/>
                  <a:pt x="35113" y="3190"/>
                </a:cubicBezTo>
                <a:cubicBezTo>
                  <a:pt x="37230" y="3103"/>
                  <a:pt x="39376" y="2726"/>
                  <a:pt x="41347" y="1972"/>
                </a:cubicBezTo>
                <a:cubicBezTo>
                  <a:pt x="41521" y="1914"/>
                  <a:pt x="42130" y="1624"/>
                  <a:pt x="42768" y="1277"/>
                </a:cubicBezTo>
                <a:cubicBezTo>
                  <a:pt x="42913" y="1393"/>
                  <a:pt x="43058" y="1508"/>
                  <a:pt x="43203" y="1624"/>
                </a:cubicBezTo>
                <a:cubicBezTo>
                  <a:pt x="43087" y="1479"/>
                  <a:pt x="42971" y="1364"/>
                  <a:pt x="42855" y="1248"/>
                </a:cubicBezTo>
                <a:lnTo>
                  <a:pt x="42942" y="1190"/>
                </a:lnTo>
                <a:cubicBezTo>
                  <a:pt x="43000" y="1161"/>
                  <a:pt x="43058" y="1132"/>
                  <a:pt x="43087" y="1103"/>
                </a:cubicBezTo>
                <a:cubicBezTo>
                  <a:pt x="43116" y="1074"/>
                  <a:pt x="43174" y="1074"/>
                  <a:pt x="43203" y="1045"/>
                </a:cubicBezTo>
                <a:cubicBezTo>
                  <a:pt x="43261" y="1016"/>
                  <a:pt x="43290" y="987"/>
                  <a:pt x="43348" y="958"/>
                </a:cubicBezTo>
                <a:cubicBezTo>
                  <a:pt x="43406" y="929"/>
                  <a:pt x="43435" y="929"/>
                  <a:pt x="43464" y="900"/>
                </a:cubicBezTo>
                <a:cubicBezTo>
                  <a:pt x="43493" y="871"/>
                  <a:pt x="43551" y="842"/>
                  <a:pt x="43609" y="813"/>
                </a:cubicBezTo>
                <a:cubicBezTo>
                  <a:pt x="43638" y="784"/>
                  <a:pt x="43667" y="755"/>
                  <a:pt x="43725" y="755"/>
                </a:cubicBezTo>
                <a:cubicBezTo>
                  <a:pt x="43754" y="726"/>
                  <a:pt x="43783" y="697"/>
                  <a:pt x="43812" y="668"/>
                </a:cubicBezTo>
                <a:cubicBezTo>
                  <a:pt x="43870" y="639"/>
                  <a:pt x="43928" y="610"/>
                  <a:pt x="43957" y="581"/>
                </a:cubicBezTo>
                <a:cubicBezTo>
                  <a:pt x="43986" y="581"/>
                  <a:pt x="44015" y="552"/>
                  <a:pt x="44015" y="552"/>
                </a:cubicBezTo>
                <a:cubicBezTo>
                  <a:pt x="44073" y="494"/>
                  <a:pt x="44131" y="465"/>
                  <a:pt x="44189" y="436"/>
                </a:cubicBezTo>
                <a:cubicBezTo>
                  <a:pt x="44421" y="262"/>
                  <a:pt x="44595" y="146"/>
                  <a:pt x="44711" y="1"/>
                </a:cubicBezTo>
                <a:lnTo>
                  <a:pt x="44131" y="1"/>
                </a:lnTo>
                <a:cubicBezTo>
                  <a:pt x="43986" y="88"/>
                  <a:pt x="43841" y="175"/>
                  <a:pt x="43696" y="262"/>
                </a:cubicBezTo>
                <a:cubicBezTo>
                  <a:pt x="43377" y="436"/>
                  <a:pt x="43058" y="581"/>
                  <a:pt x="42739" y="697"/>
                </a:cubicBezTo>
                <a:cubicBezTo>
                  <a:pt x="42652" y="726"/>
                  <a:pt x="42565" y="755"/>
                  <a:pt x="42478" y="784"/>
                </a:cubicBezTo>
                <a:cubicBezTo>
                  <a:pt x="42246" y="523"/>
                  <a:pt x="41985" y="262"/>
                  <a:pt x="41724" y="1"/>
                </a:cubicBezTo>
                <a:lnTo>
                  <a:pt x="41202" y="1"/>
                </a:lnTo>
                <a:cubicBezTo>
                  <a:pt x="41579" y="291"/>
                  <a:pt x="41927" y="581"/>
                  <a:pt x="42275" y="871"/>
                </a:cubicBezTo>
                <a:cubicBezTo>
                  <a:pt x="41260" y="1219"/>
                  <a:pt x="40188" y="1422"/>
                  <a:pt x="39086" y="1537"/>
                </a:cubicBezTo>
                <a:lnTo>
                  <a:pt x="38999" y="1537"/>
                </a:lnTo>
                <a:cubicBezTo>
                  <a:pt x="38448" y="1595"/>
                  <a:pt x="37926" y="1624"/>
                  <a:pt x="37404" y="1624"/>
                </a:cubicBezTo>
                <a:cubicBezTo>
                  <a:pt x="37230" y="1634"/>
                  <a:pt x="37056" y="1637"/>
                  <a:pt x="36883" y="1637"/>
                </a:cubicBezTo>
                <a:cubicBezTo>
                  <a:pt x="36537" y="1637"/>
                  <a:pt x="36196" y="1624"/>
                  <a:pt x="35867" y="1624"/>
                </a:cubicBezTo>
                <a:cubicBezTo>
                  <a:pt x="35548" y="1624"/>
                  <a:pt x="35229" y="1595"/>
                  <a:pt x="34910" y="1566"/>
                </a:cubicBezTo>
                <a:lnTo>
                  <a:pt x="34939" y="1566"/>
                </a:lnTo>
                <a:cubicBezTo>
                  <a:pt x="32620" y="1422"/>
                  <a:pt x="30300" y="842"/>
                  <a:pt x="28125" y="1"/>
                </a:cubicBezTo>
                <a:close/>
                <a:moveTo>
                  <a:pt x="23718" y="2755"/>
                </a:moveTo>
                <a:lnTo>
                  <a:pt x="23718" y="2755"/>
                </a:lnTo>
                <a:cubicBezTo>
                  <a:pt x="24124" y="3103"/>
                  <a:pt x="24704" y="3451"/>
                  <a:pt x="24994" y="3625"/>
                </a:cubicBezTo>
                <a:cubicBezTo>
                  <a:pt x="25748" y="4118"/>
                  <a:pt x="26560" y="4553"/>
                  <a:pt x="27401" y="4930"/>
                </a:cubicBezTo>
                <a:cubicBezTo>
                  <a:pt x="29762" y="5942"/>
                  <a:pt x="32247" y="6203"/>
                  <a:pt x="34765" y="6203"/>
                </a:cubicBezTo>
                <a:cubicBezTo>
                  <a:pt x="35709" y="6203"/>
                  <a:pt x="36658" y="6166"/>
                  <a:pt x="37607" y="6119"/>
                </a:cubicBezTo>
                <a:cubicBezTo>
                  <a:pt x="39753" y="6003"/>
                  <a:pt x="41869" y="5684"/>
                  <a:pt x="43986" y="5365"/>
                </a:cubicBezTo>
                <a:cubicBezTo>
                  <a:pt x="44479" y="5278"/>
                  <a:pt x="44972" y="5220"/>
                  <a:pt x="45436" y="5162"/>
                </a:cubicBezTo>
                <a:lnTo>
                  <a:pt x="45436" y="5162"/>
                </a:lnTo>
                <a:cubicBezTo>
                  <a:pt x="45320" y="5278"/>
                  <a:pt x="45175" y="5394"/>
                  <a:pt x="45030" y="5510"/>
                </a:cubicBezTo>
                <a:cubicBezTo>
                  <a:pt x="45001" y="5539"/>
                  <a:pt x="44972" y="5568"/>
                  <a:pt x="44943" y="5597"/>
                </a:cubicBezTo>
                <a:cubicBezTo>
                  <a:pt x="44566" y="5887"/>
                  <a:pt x="44189" y="6177"/>
                  <a:pt x="43754" y="6438"/>
                </a:cubicBezTo>
                <a:lnTo>
                  <a:pt x="43725" y="6438"/>
                </a:lnTo>
                <a:cubicBezTo>
                  <a:pt x="43580" y="6525"/>
                  <a:pt x="43435" y="6612"/>
                  <a:pt x="43290" y="6699"/>
                </a:cubicBezTo>
                <a:cubicBezTo>
                  <a:pt x="42275" y="7250"/>
                  <a:pt x="41115" y="7656"/>
                  <a:pt x="39869" y="7858"/>
                </a:cubicBezTo>
                <a:cubicBezTo>
                  <a:pt x="38897" y="8028"/>
                  <a:pt x="37925" y="8091"/>
                  <a:pt x="36954" y="8091"/>
                </a:cubicBezTo>
                <a:cubicBezTo>
                  <a:pt x="36099" y="8091"/>
                  <a:pt x="35244" y="8042"/>
                  <a:pt x="34388" y="7974"/>
                </a:cubicBezTo>
                <a:cubicBezTo>
                  <a:pt x="32156" y="7829"/>
                  <a:pt x="29807" y="7800"/>
                  <a:pt x="27604" y="7250"/>
                </a:cubicBezTo>
                <a:cubicBezTo>
                  <a:pt x="26676" y="7018"/>
                  <a:pt x="25777" y="6670"/>
                  <a:pt x="24965" y="6148"/>
                </a:cubicBezTo>
                <a:cubicBezTo>
                  <a:pt x="24849" y="6090"/>
                  <a:pt x="24646" y="5916"/>
                  <a:pt x="24443" y="5742"/>
                </a:cubicBezTo>
                <a:cubicBezTo>
                  <a:pt x="24182" y="4756"/>
                  <a:pt x="23921" y="3770"/>
                  <a:pt x="23718" y="2755"/>
                </a:cubicBezTo>
                <a:close/>
                <a:moveTo>
                  <a:pt x="7452" y="1"/>
                </a:moveTo>
                <a:cubicBezTo>
                  <a:pt x="4639" y="3654"/>
                  <a:pt x="2291" y="7163"/>
                  <a:pt x="1305" y="8873"/>
                </a:cubicBezTo>
                <a:cubicBezTo>
                  <a:pt x="1305" y="8873"/>
                  <a:pt x="1566" y="8583"/>
                  <a:pt x="2001" y="8061"/>
                </a:cubicBezTo>
                <a:cubicBezTo>
                  <a:pt x="2146" y="7916"/>
                  <a:pt x="2320" y="7714"/>
                  <a:pt x="2494" y="7511"/>
                </a:cubicBezTo>
                <a:cubicBezTo>
                  <a:pt x="2494" y="7511"/>
                  <a:pt x="2523" y="7482"/>
                  <a:pt x="2523" y="7482"/>
                </a:cubicBezTo>
                <a:cubicBezTo>
                  <a:pt x="2697" y="7279"/>
                  <a:pt x="2900" y="7047"/>
                  <a:pt x="3103" y="6815"/>
                </a:cubicBezTo>
                <a:cubicBezTo>
                  <a:pt x="3132" y="6786"/>
                  <a:pt x="3161" y="6757"/>
                  <a:pt x="3190" y="6728"/>
                </a:cubicBezTo>
                <a:cubicBezTo>
                  <a:pt x="3277" y="6612"/>
                  <a:pt x="3392" y="6496"/>
                  <a:pt x="3479" y="6380"/>
                </a:cubicBezTo>
                <a:cubicBezTo>
                  <a:pt x="3508" y="6380"/>
                  <a:pt x="3508" y="6380"/>
                  <a:pt x="3508" y="6351"/>
                </a:cubicBezTo>
                <a:cubicBezTo>
                  <a:pt x="3624" y="6235"/>
                  <a:pt x="3740" y="6119"/>
                  <a:pt x="3856" y="5974"/>
                </a:cubicBezTo>
                <a:cubicBezTo>
                  <a:pt x="3885" y="5945"/>
                  <a:pt x="3914" y="5916"/>
                  <a:pt x="3943" y="5887"/>
                </a:cubicBezTo>
                <a:cubicBezTo>
                  <a:pt x="4030" y="5771"/>
                  <a:pt x="4146" y="5655"/>
                  <a:pt x="4262" y="5539"/>
                </a:cubicBezTo>
                <a:cubicBezTo>
                  <a:pt x="4262" y="5510"/>
                  <a:pt x="4291" y="5481"/>
                  <a:pt x="4320" y="5452"/>
                </a:cubicBezTo>
                <a:cubicBezTo>
                  <a:pt x="4436" y="5336"/>
                  <a:pt x="4581" y="5191"/>
                  <a:pt x="4697" y="5046"/>
                </a:cubicBezTo>
                <a:cubicBezTo>
                  <a:pt x="4726" y="5017"/>
                  <a:pt x="4784" y="4959"/>
                  <a:pt x="4813" y="4930"/>
                </a:cubicBezTo>
                <a:cubicBezTo>
                  <a:pt x="4929" y="4814"/>
                  <a:pt x="5016" y="4698"/>
                  <a:pt x="5132" y="4582"/>
                </a:cubicBezTo>
                <a:cubicBezTo>
                  <a:pt x="5161" y="4553"/>
                  <a:pt x="5190" y="4524"/>
                  <a:pt x="5248" y="4466"/>
                </a:cubicBezTo>
                <a:cubicBezTo>
                  <a:pt x="5364" y="4321"/>
                  <a:pt x="5509" y="4176"/>
                  <a:pt x="5654" y="4031"/>
                </a:cubicBezTo>
                <a:cubicBezTo>
                  <a:pt x="5683" y="4002"/>
                  <a:pt x="5741" y="3944"/>
                  <a:pt x="5770" y="3915"/>
                </a:cubicBezTo>
                <a:cubicBezTo>
                  <a:pt x="5886" y="3799"/>
                  <a:pt x="6002" y="3654"/>
                  <a:pt x="6118" y="3538"/>
                </a:cubicBezTo>
                <a:cubicBezTo>
                  <a:pt x="6147" y="3509"/>
                  <a:pt x="6205" y="3451"/>
                  <a:pt x="6234" y="3422"/>
                </a:cubicBezTo>
                <a:cubicBezTo>
                  <a:pt x="6379" y="3248"/>
                  <a:pt x="6553" y="3103"/>
                  <a:pt x="6698" y="2929"/>
                </a:cubicBezTo>
                <a:cubicBezTo>
                  <a:pt x="6727" y="2900"/>
                  <a:pt x="6756" y="2871"/>
                  <a:pt x="6785" y="2842"/>
                </a:cubicBezTo>
                <a:cubicBezTo>
                  <a:pt x="6930" y="2697"/>
                  <a:pt x="7046" y="2581"/>
                  <a:pt x="7191" y="2436"/>
                </a:cubicBezTo>
                <a:cubicBezTo>
                  <a:pt x="7220" y="2378"/>
                  <a:pt x="7278" y="2349"/>
                  <a:pt x="7307" y="2291"/>
                </a:cubicBezTo>
                <a:cubicBezTo>
                  <a:pt x="7481" y="2146"/>
                  <a:pt x="7655" y="1972"/>
                  <a:pt x="7800" y="1798"/>
                </a:cubicBezTo>
                <a:lnTo>
                  <a:pt x="7858" y="1740"/>
                </a:lnTo>
                <a:cubicBezTo>
                  <a:pt x="8032" y="1595"/>
                  <a:pt x="8177" y="1450"/>
                  <a:pt x="8322" y="1277"/>
                </a:cubicBezTo>
                <a:cubicBezTo>
                  <a:pt x="8380" y="1248"/>
                  <a:pt x="8409" y="1190"/>
                  <a:pt x="8467" y="1161"/>
                </a:cubicBezTo>
                <a:cubicBezTo>
                  <a:pt x="8641" y="987"/>
                  <a:pt x="8815" y="813"/>
                  <a:pt x="8989" y="639"/>
                </a:cubicBezTo>
                <a:cubicBezTo>
                  <a:pt x="9192" y="407"/>
                  <a:pt x="9424" y="204"/>
                  <a:pt x="9655" y="1"/>
                </a:cubicBezTo>
                <a:close/>
                <a:moveTo>
                  <a:pt x="17716" y="1"/>
                </a:moveTo>
                <a:cubicBezTo>
                  <a:pt x="14324" y="3567"/>
                  <a:pt x="9887" y="9743"/>
                  <a:pt x="6060" y="15455"/>
                </a:cubicBezTo>
                <a:cubicBezTo>
                  <a:pt x="6930" y="14498"/>
                  <a:pt x="7829" y="13542"/>
                  <a:pt x="8757" y="12585"/>
                </a:cubicBezTo>
                <a:cubicBezTo>
                  <a:pt x="8989" y="12324"/>
                  <a:pt x="9221" y="12092"/>
                  <a:pt x="9453" y="11860"/>
                </a:cubicBezTo>
                <a:lnTo>
                  <a:pt x="9597" y="11715"/>
                </a:lnTo>
                <a:cubicBezTo>
                  <a:pt x="11308" y="9917"/>
                  <a:pt x="13048" y="8148"/>
                  <a:pt x="14672" y="6409"/>
                </a:cubicBezTo>
                <a:cubicBezTo>
                  <a:pt x="14701" y="6380"/>
                  <a:pt x="14730" y="6351"/>
                  <a:pt x="14759" y="6351"/>
                </a:cubicBezTo>
                <a:cubicBezTo>
                  <a:pt x="15020" y="6061"/>
                  <a:pt x="15310" y="5771"/>
                  <a:pt x="15571" y="5481"/>
                </a:cubicBezTo>
                <a:cubicBezTo>
                  <a:pt x="15600" y="5452"/>
                  <a:pt x="15629" y="5394"/>
                  <a:pt x="15657" y="5365"/>
                </a:cubicBezTo>
                <a:cubicBezTo>
                  <a:pt x="16237" y="4756"/>
                  <a:pt x="16817" y="4147"/>
                  <a:pt x="17368" y="3538"/>
                </a:cubicBezTo>
                <a:cubicBezTo>
                  <a:pt x="17397" y="3509"/>
                  <a:pt x="17426" y="3480"/>
                  <a:pt x="17455" y="3451"/>
                </a:cubicBezTo>
                <a:cubicBezTo>
                  <a:pt x="17687" y="3190"/>
                  <a:pt x="17890" y="2929"/>
                  <a:pt x="18122" y="2697"/>
                </a:cubicBezTo>
                <a:cubicBezTo>
                  <a:pt x="18180" y="2610"/>
                  <a:pt x="18238" y="2552"/>
                  <a:pt x="18325" y="2465"/>
                </a:cubicBezTo>
                <a:cubicBezTo>
                  <a:pt x="18499" y="2262"/>
                  <a:pt x="18673" y="2059"/>
                  <a:pt x="18847" y="1856"/>
                </a:cubicBezTo>
                <a:cubicBezTo>
                  <a:pt x="18934" y="1769"/>
                  <a:pt x="18992" y="1682"/>
                  <a:pt x="19050" y="1595"/>
                </a:cubicBezTo>
                <a:cubicBezTo>
                  <a:pt x="19224" y="1393"/>
                  <a:pt x="19398" y="1190"/>
                  <a:pt x="19572" y="987"/>
                </a:cubicBezTo>
                <a:cubicBezTo>
                  <a:pt x="19630" y="929"/>
                  <a:pt x="19688" y="871"/>
                  <a:pt x="19746" y="784"/>
                </a:cubicBezTo>
                <a:cubicBezTo>
                  <a:pt x="19949" y="523"/>
                  <a:pt x="20152" y="262"/>
                  <a:pt x="20355" y="1"/>
                </a:cubicBezTo>
                <a:close/>
                <a:moveTo>
                  <a:pt x="12004" y="1"/>
                </a:moveTo>
                <a:cubicBezTo>
                  <a:pt x="5683" y="4263"/>
                  <a:pt x="2146" y="10787"/>
                  <a:pt x="0" y="15658"/>
                </a:cubicBezTo>
                <a:lnTo>
                  <a:pt x="0" y="15803"/>
                </a:lnTo>
                <a:lnTo>
                  <a:pt x="0" y="16789"/>
                </a:lnTo>
                <a:cubicBezTo>
                  <a:pt x="4755" y="8728"/>
                  <a:pt x="9047" y="5307"/>
                  <a:pt x="11946" y="3509"/>
                </a:cubicBezTo>
                <a:cubicBezTo>
                  <a:pt x="13309" y="2668"/>
                  <a:pt x="14991" y="1422"/>
                  <a:pt x="16614" y="1"/>
                </a:cubicBezTo>
                <a:close/>
                <a:moveTo>
                  <a:pt x="6060" y="15455"/>
                </a:moveTo>
                <a:cubicBezTo>
                  <a:pt x="3624" y="18123"/>
                  <a:pt x="1450" y="20732"/>
                  <a:pt x="0" y="23023"/>
                </a:cubicBezTo>
                <a:lnTo>
                  <a:pt x="0" y="24763"/>
                </a:lnTo>
                <a:cubicBezTo>
                  <a:pt x="1537" y="22327"/>
                  <a:pt x="3682" y="18993"/>
                  <a:pt x="6060" y="15455"/>
                </a:cubicBezTo>
                <a:close/>
                <a:moveTo>
                  <a:pt x="27372" y="15455"/>
                </a:moveTo>
                <a:cubicBezTo>
                  <a:pt x="27894" y="16383"/>
                  <a:pt x="28444" y="17311"/>
                  <a:pt x="29024" y="18210"/>
                </a:cubicBezTo>
                <a:cubicBezTo>
                  <a:pt x="29005" y="18209"/>
                  <a:pt x="28985" y="18209"/>
                  <a:pt x="28966" y="18209"/>
                </a:cubicBezTo>
                <a:cubicBezTo>
                  <a:pt x="28208" y="18209"/>
                  <a:pt x="27559" y="18756"/>
                  <a:pt x="26966" y="19689"/>
                </a:cubicBezTo>
                <a:cubicBezTo>
                  <a:pt x="26908" y="19805"/>
                  <a:pt x="26850" y="19892"/>
                  <a:pt x="26792" y="20008"/>
                </a:cubicBezTo>
                <a:cubicBezTo>
                  <a:pt x="26560" y="20443"/>
                  <a:pt x="26357" y="20935"/>
                  <a:pt x="26154" y="21515"/>
                </a:cubicBezTo>
                <a:cubicBezTo>
                  <a:pt x="26125" y="21631"/>
                  <a:pt x="26067" y="21776"/>
                  <a:pt x="26038" y="21892"/>
                </a:cubicBezTo>
                <a:cubicBezTo>
                  <a:pt x="26009" y="21921"/>
                  <a:pt x="26009" y="21950"/>
                  <a:pt x="26009" y="21979"/>
                </a:cubicBezTo>
                <a:cubicBezTo>
                  <a:pt x="25951" y="22095"/>
                  <a:pt x="25922" y="22240"/>
                  <a:pt x="25893" y="22385"/>
                </a:cubicBezTo>
                <a:cubicBezTo>
                  <a:pt x="25864" y="22414"/>
                  <a:pt x="25864" y="22414"/>
                  <a:pt x="25864" y="22443"/>
                </a:cubicBezTo>
                <a:cubicBezTo>
                  <a:pt x="25690" y="23052"/>
                  <a:pt x="25545" y="23690"/>
                  <a:pt x="25400" y="24357"/>
                </a:cubicBezTo>
                <a:cubicBezTo>
                  <a:pt x="25400" y="24415"/>
                  <a:pt x="25400" y="24444"/>
                  <a:pt x="25400" y="24473"/>
                </a:cubicBezTo>
                <a:cubicBezTo>
                  <a:pt x="25371" y="24618"/>
                  <a:pt x="25342" y="24763"/>
                  <a:pt x="25313" y="24908"/>
                </a:cubicBezTo>
                <a:cubicBezTo>
                  <a:pt x="25284" y="24966"/>
                  <a:pt x="25284" y="25024"/>
                  <a:pt x="25284" y="25053"/>
                </a:cubicBezTo>
                <a:cubicBezTo>
                  <a:pt x="25255" y="25227"/>
                  <a:pt x="25226" y="25372"/>
                  <a:pt x="25197" y="25517"/>
                </a:cubicBezTo>
                <a:cubicBezTo>
                  <a:pt x="25197" y="25575"/>
                  <a:pt x="25197" y="25604"/>
                  <a:pt x="25168" y="25662"/>
                </a:cubicBezTo>
                <a:cubicBezTo>
                  <a:pt x="25081" y="26387"/>
                  <a:pt x="24965" y="27111"/>
                  <a:pt x="24907" y="27894"/>
                </a:cubicBezTo>
                <a:cubicBezTo>
                  <a:pt x="24878" y="27952"/>
                  <a:pt x="24878" y="28010"/>
                  <a:pt x="24878" y="28068"/>
                </a:cubicBezTo>
                <a:cubicBezTo>
                  <a:pt x="24849" y="28213"/>
                  <a:pt x="24849" y="28387"/>
                  <a:pt x="24820" y="28561"/>
                </a:cubicBezTo>
                <a:cubicBezTo>
                  <a:pt x="24820" y="28619"/>
                  <a:pt x="24820" y="28677"/>
                  <a:pt x="24820" y="28764"/>
                </a:cubicBezTo>
                <a:cubicBezTo>
                  <a:pt x="24791" y="28909"/>
                  <a:pt x="24791" y="29083"/>
                  <a:pt x="24762" y="29257"/>
                </a:cubicBezTo>
                <a:cubicBezTo>
                  <a:pt x="24762" y="29315"/>
                  <a:pt x="24762" y="29373"/>
                  <a:pt x="24762" y="29431"/>
                </a:cubicBezTo>
                <a:cubicBezTo>
                  <a:pt x="24733" y="29634"/>
                  <a:pt x="24733" y="29808"/>
                  <a:pt x="24733" y="29982"/>
                </a:cubicBezTo>
                <a:cubicBezTo>
                  <a:pt x="24327" y="36216"/>
                  <a:pt x="24878" y="43755"/>
                  <a:pt x="26531" y="49583"/>
                </a:cubicBezTo>
                <a:cubicBezTo>
                  <a:pt x="22790" y="46509"/>
                  <a:pt x="20703" y="43581"/>
                  <a:pt x="20268" y="39116"/>
                </a:cubicBezTo>
                <a:cubicBezTo>
                  <a:pt x="20268" y="38826"/>
                  <a:pt x="20239" y="38536"/>
                  <a:pt x="20268" y="38217"/>
                </a:cubicBezTo>
                <a:cubicBezTo>
                  <a:pt x="20268" y="38043"/>
                  <a:pt x="20268" y="37840"/>
                  <a:pt x="20297" y="37637"/>
                </a:cubicBezTo>
                <a:cubicBezTo>
                  <a:pt x="20297" y="37608"/>
                  <a:pt x="20297" y="37608"/>
                  <a:pt x="20297" y="37608"/>
                </a:cubicBezTo>
                <a:cubicBezTo>
                  <a:pt x="20326" y="37405"/>
                  <a:pt x="20355" y="37202"/>
                  <a:pt x="20384" y="36970"/>
                </a:cubicBezTo>
                <a:cubicBezTo>
                  <a:pt x="20442" y="36535"/>
                  <a:pt x="20529" y="36071"/>
                  <a:pt x="20645" y="35607"/>
                </a:cubicBezTo>
                <a:cubicBezTo>
                  <a:pt x="20703" y="35346"/>
                  <a:pt x="20761" y="35114"/>
                  <a:pt x="20819" y="34882"/>
                </a:cubicBezTo>
                <a:cubicBezTo>
                  <a:pt x="20819" y="34853"/>
                  <a:pt x="20819" y="34853"/>
                  <a:pt x="20819" y="34853"/>
                </a:cubicBezTo>
                <a:cubicBezTo>
                  <a:pt x="21660" y="31490"/>
                  <a:pt x="23370" y="27343"/>
                  <a:pt x="24820" y="23632"/>
                </a:cubicBezTo>
                <a:cubicBezTo>
                  <a:pt x="24820" y="23574"/>
                  <a:pt x="24849" y="23545"/>
                  <a:pt x="24849" y="23487"/>
                </a:cubicBezTo>
                <a:cubicBezTo>
                  <a:pt x="24907" y="23371"/>
                  <a:pt x="24965" y="23226"/>
                  <a:pt x="25023" y="23110"/>
                </a:cubicBezTo>
                <a:cubicBezTo>
                  <a:pt x="25081" y="22907"/>
                  <a:pt x="25168" y="22733"/>
                  <a:pt x="25226" y="22559"/>
                </a:cubicBezTo>
                <a:cubicBezTo>
                  <a:pt x="25255" y="22472"/>
                  <a:pt x="25284" y="22385"/>
                  <a:pt x="25313" y="22298"/>
                </a:cubicBezTo>
                <a:cubicBezTo>
                  <a:pt x="25400" y="22095"/>
                  <a:pt x="25458" y="21921"/>
                  <a:pt x="25545" y="21747"/>
                </a:cubicBezTo>
                <a:cubicBezTo>
                  <a:pt x="25545" y="21689"/>
                  <a:pt x="25574" y="21602"/>
                  <a:pt x="25603" y="21544"/>
                </a:cubicBezTo>
                <a:cubicBezTo>
                  <a:pt x="25690" y="21341"/>
                  <a:pt x="25748" y="21167"/>
                  <a:pt x="25806" y="20993"/>
                </a:cubicBezTo>
                <a:cubicBezTo>
                  <a:pt x="25835" y="20935"/>
                  <a:pt x="25864" y="20877"/>
                  <a:pt x="25893" y="20819"/>
                </a:cubicBezTo>
                <a:cubicBezTo>
                  <a:pt x="25951" y="20587"/>
                  <a:pt x="26038" y="20385"/>
                  <a:pt x="26096" y="20211"/>
                </a:cubicBezTo>
                <a:cubicBezTo>
                  <a:pt x="26125" y="20153"/>
                  <a:pt x="26154" y="20095"/>
                  <a:pt x="26154" y="20037"/>
                </a:cubicBezTo>
                <a:cubicBezTo>
                  <a:pt x="26241" y="19834"/>
                  <a:pt x="26299" y="19631"/>
                  <a:pt x="26357" y="19428"/>
                </a:cubicBezTo>
                <a:cubicBezTo>
                  <a:pt x="26386" y="19399"/>
                  <a:pt x="26386" y="19341"/>
                  <a:pt x="26415" y="19312"/>
                </a:cubicBezTo>
                <a:cubicBezTo>
                  <a:pt x="26473" y="19109"/>
                  <a:pt x="26531" y="18935"/>
                  <a:pt x="26589" y="18732"/>
                </a:cubicBezTo>
                <a:cubicBezTo>
                  <a:pt x="26618" y="18732"/>
                  <a:pt x="26618" y="18703"/>
                  <a:pt x="26618" y="18674"/>
                </a:cubicBezTo>
                <a:cubicBezTo>
                  <a:pt x="26676" y="18471"/>
                  <a:pt x="26734" y="18297"/>
                  <a:pt x="26792" y="18094"/>
                </a:cubicBezTo>
                <a:cubicBezTo>
                  <a:pt x="26821" y="18065"/>
                  <a:pt x="26821" y="18007"/>
                  <a:pt x="26821" y="17978"/>
                </a:cubicBezTo>
                <a:cubicBezTo>
                  <a:pt x="26879" y="17804"/>
                  <a:pt x="26937" y="17630"/>
                  <a:pt x="26995" y="17456"/>
                </a:cubicBezTo>
                <a:cubicBezTo>
                  <a:pt x="26995" y="17398"/>
                  <a:pt x="26995" y="17369"/>
                  <a:pt x="27024" y="17340"/>
                </a:cubicBezTo>
                <a:cubicBezTo>
                  <a:pt x="27053" y="17166"/>
                  <a:pt x="27111" y="16992"/>
                  <a:pt x="27140" y="16818"/>
                </a:cubicBezTo>
                <a:cubicBezTo>
                  <a:pt x="27140" y="16789"/>
                  <a:pt x="27140" y="16789"/>
                  <a:pt x="27169" y="16760"/>
                </a:cubicBezTo>
                <a:cubicBezTo>
                  <a:pt x="27198" y="16615"/>
                  <a:pt x="27227" y="16441"/>
                  <a:pt x="27256" y="16296"/>
                </a:cubicBezTo>
                <a:cubicBezTo>
                  <a:pt x="27256" y="16267"/>
                  <a:pt x="27256" y="16267"/>
                  <a:pt x="27256" y="16238"/>
                </a:cubicBezTo>
                <a:cubicBezTo>
                  <a:pt x="27285" y="16064"/>
                  <a:pt x="27314" y="15919"/>
                  <a:pt x="27343" y="15774"/>
                </a:cubicBezTo>
                <a:cubicBezTo>
                  <a:pt x="27343" y="15745"/>
                  <a:pt x="27343" y="15745"/>
                  <a:pt x="27343" y="15716"/>
                </a:cubicBezTo>
                <a:cubicBezTo>
                  <a:pt x="27372" y="15629"/>
                  <a:pt x="27372" y="15542"/>
                  <a:pt x="27372" y="15455"/>
                </a:cubicBezTo>
                <a:close/>
                <a:moveTo>
                  <a:pt x="22152" y="1"/>
                </a:moveTo>
                <a:cubicBezTo>
                  <a:pt x="22239" y="494"/>
                  <a:pt x="22326" y="1016"/>
                  <a:pt x="22413" y="1508"/>
                </a:cubicBezTo>
                <a:cubicBezTo>
                  <a:pt x="22408" y="1508"/>
                  <a:pt x="22403" y="1508"/>
                  <a:pt x="22398" y="1508"/>
                </a:cubicBezTo>
                <a:cubicBezTo>
                  <a:pt x="19641" y="1508"/>
                  <a:pt x="14952" y="9087"/>
                  <a:pt x="9655" y="14875"/>
                </a:cubicBezTo>
                <a:cubicBezTo>
                  <a:pt x="8583" y="16064"/>
                  <a:pt x="7568" y="17514"/>
                  <a:pt x="6669" y="19109"/>
                </a:cubicBezTo>
                <a:cubicBezTo>
                  <a:pt x="5741" y="20703"/>
                  <a:pt x="4958" y="22443"/>
                  <a:pt x="4262" y="24241"/>
                </a:cubicBezTo>
                <a:cubicBezTo>
                  <a:pt x="3798" y="25430"/>
                  <a:pt x="3421" y="26648"/>
                  <a:pt x="3074" y="27836"/>
                </a:cubicBezTo>
                <a:cubicBezTo>
                  <a:pt x="2987" y="28155"/>
                  <a:pt x="2900" y="28445"/>
                  <a:pt x="2813" y="28764"/>
                </a:cubicBezTo>
                <a:cubicBezTo>
                  <a:pt x="2668" y="29344"/>
                  <a:pt x="2523" y="29953"/>
                  <a:pt x="2407" y="30533"/>
                </a:cubicBezTo>
                <a:cubicBezTo>
                  <a:pt x="1595" y="34389"/>
                  <a:pt x="1450" y="37927"/>
                  <a:pt x="2146" y="40130"/>
                </a:cubicBezTo>
                <a:cubicBezTo>
                  <a:pt x="2117" y="40014"/>
                  <a:pt x="2088" y="39869"/>
                  <a:pt x="2059" y="39724"/>
                </a:cubicBezTo>
                <a:cubicBezTo>
                  <a:pt x="2059" y="39695"/>
                  <a:pt x="2059" y="39637"/>
                  <a:pt x="2030" y="39579"/>
                </a:cubicBezTo>
                <a:cubicBezTo>
                  <a:pt x="2030" y="39493"/>
                  <a:pt x="2001" y="39406"/>
                  <a:pt x="2001" y="39319"/>
                </a:cubicBezTo>
                <a:cubicBezTo>
                  <a:pt x="2001" y="39261"/>
                  <a:pt x="1972" y="39203"/>
                  <a:pt x="1972" y="39145"/>
                </a:cubicBezTo>
                <a:cubicBezTo>
                  <a:pt x="1972" y="39058"/>
                  <a:pt x="1972" y="38971"/>
                  <a:pt x="1943" y="38884"/>
                </a:cubicBezTo>
                <a:cubicBezTo>
                  <a:pt x="1943" y="38826"/>
                  <a:pt x="1943" y="38768"/>
                  <a:pt x="1943" y="38681"/>
                </a:cubicBezTo>
                <a:cubicBezTo>
                  <a:pt x="1943" y="38594"/>
                  <a:pt x="1943" y="38536"/>
                  <a:pt x="1943" y="38449"/>
                </a:cubicBezTo>
                <a:cubicBezTo>
                  <a:pt x="1943" y="38362"/>
                  <a:pt x="1943" y="38304"/>
                  <a:pt x="1914" y="38217"/>
                </a:cubicBezTo>
                <a:cubicBezTo>
                  <a:pt x="1914" y="38130"/>
                  <a:pt x="1914" y="38072"/>
                  <a:pt x="1914" y="37985"/>
                </a:cubicBezTo>
                <a:cubicBezTo>
                  <a:pt x="1914" y="37898"/>
                  <a:pt x="1943" y="37811"/>
                  <a:pt x="1943" y="37724"/>
                </a:cubicBezTo>
                <a:cubicBezTo>
                  <a:pt x="1943" y="37666"/>
                  <a:pt x="1943" y="37608"/>
                  <a:pt x="1943" y="37521"/>
                </a:cubicBezTo>
                <a:cubicBezTo>
                  <a:pt x="1943" y="37434"/>
                  <a:pt x="1943" y="37347"/>
                  <a:pt x="1943" y="37231"/>
                </a:cubicBezTo>
                <a:cubicBezTo>
                  <a:pt x="1943" y="37173"/>
                  <a:pt x="1972" y="37115"/>
                  <a:pt x="1972" y="37057"/>
                </a:cubicBezTo>
                <a:cubicBezTo>
                  <a:pt x="1972" y="36941"/>
                  <a:pt x="1972" y="36854"/>
                  <a:pt x="2001" y="36738"/>
                </a:cubicBezTo>
                <a:cubicBezTo>
                  <a:pt x="2001" y="36680"/>
                  <a:pt x="2001" y="36651"/>
                  <a:pt x="2001" y="36593"/>
                </a:cubicBezTo>
                <a:cubicBezTo>
                  <a:pt x="2088" y="35665"/>
                  <a:pt x="2262" y="34679"/>
                  <a:pt x="2494" y="33635"/>
                </a:cubicBezTo>
                <a:cubicBezTo>
                  <a:pt x="2494" y="33635"/>
                  <a:pt x="2494" y="33606"/>
                  <a:pt x="2494" y="33606"/>
                </a:cubicBezTo>
                <a:cubicBezTo>
                  <a:pt x="2552" y="33432"/>
                  <a:pt x="2581" y="33258"/>
                  <a:pt x="2639" y="33085"/>
                </a:cubicBezTo>
                <a:cubicBezTo>
                  <a:pt x="2639" y="33085"/>
                  <a:pt x="2639" y="33056"/>
                  <a:pt x="2639" y="33056"/>
                </a:cubicBezTo>
                <a:cubicBezTo>
                  <a:pt x="2668" y="32882"/>
                  <a:pt x="2726" y="32708"/>
                  <a:pt x="2784" y="32505"/>
                </a:cubicBezTo>
                <a:cubicBezTo>
                  <a:pt x="3740" y="28880"/>
                  <a:pt x="5451" y="24763"/>
                  <a:pt x="7452" y="20906"/>
                </a:cubicBezTo>
                <a:cubicBezTo>
                  <a:pt x="10844" y="14382"/>
                  <a:pt x="19920" y="6931"/>
                  <a:pt x="22645" y="2697"/>
                </a:cubicBezTo>
                <a:cubicBezTo>
                  <a:pt x="22848" y="3654"/>
                  <a:pt x="23080" y="4582"/>
                  <a:pt x="23341" y="5539"/>
                </a:cubicBezTo>
                <a:cubicBezTo>
                  <a:pt x="23283" y="5568"/>
                  <a:pt x="23225" y="5597"/>
                  <a:pt x="23167" y="5626"/>
                </a:cubicBezTo>
                <a:cubicBezTo>
                  <a:pt x="23109" y="5684"/>
                  <a:pt x="23022" y="5713"/>
                  <a:pt x="22964" y="5771"/>
                </a:cubicBezTo>
                <a:cubicBezTo>
                  <a:pt x="22790" y="5858"/>
                  <a:pt x="22616" y="5974"/>
                  <a:pt x="22442" y="6090"/>
                </a:cubicBezTo>
                <a:cubicBezTo>
                  <a:pt x="22355" y="6148"/>
                  <a:pt x="22297" y="6177"/>
                  <a:pt x="22210" y="6235"/>
                </a:cubicBezTo>
                <a:cubicBezTo>
                  <a:pt x="22036" y="6351"/>
                  <a:pt x="21862" y="6467"/>
                  <a:pt x="21718" y="6583"/>
                </a:cubicBezTo>
                <a:cubicBezTo>
                  <a:pt x="21631" y="6641"/>
                  <a:pt x="21573" y="6699"/>
                  <a:pt x="21515" y="6728"/>
                </a:cubicBezTo>
                <a:cubicBezTo>
                  <a:pt x="21283" y="6902"/>
                  <a:pt x="21051" y="7076"/>
                  <a:pt x="20819" y="7250"/>
                </a:cubicBezTo>
                <a:cubicBezTo>
                  <a:pt x="20819" y="7279"/>
                  <a:pt x="20819" y="7279"/>
                  <a:pt x="20790" y="7308"/>
                </a:cubicBezTo>
                <a:cubicBezTo>
                  <a:pt x="20587" y="7453"/>
                  <a:pt x="20384" y="7627"/>
                  <a:pt x="20181" y="7829"/>
                </a:cubicBezTo>
                <a:cubicBezTo>
                  <a:pt x="20123" y="7887"/>
                  <a:pt x="20036" y="7945"/>
                  <a:pt x="19978" y="8003"/>
                </a:cubicBezTo>
                <a:cubicBezTo>
                  <a:pt x="19833" y="8119"/>
                  <a:pt x="19659" y="8264"/>
                  <a:pt x="19514" y="8409"/>
                </a:cubicBezTo>
                <a:cubicBezTo>
                  <a:pt x="19456" y="8467"/>
                  <a:pt x="19398" y="8525"/>
                  <a:pt x="19311" y="8612"/>
                </a:cubicBezTo>
                <a:cubicBezTo>
                  <a:pt x="19166" y="8757"/>
                  <a:pt x="18992" y="8902"/>
                  <a:pt x="18847" y="9076"/>
                </a:cubicBezTo>
                <a:cubicBezTo>
                  <a:pt x="18789" y="9134"/>
                  <a:pt x="18760" y="9163"/>
                  <a:pt x="18702" y="9221"/>
                </a:cubicBezTo>
                <a:cubicBezTo>
                  <a:pt x="18499" y="9424"/>
                  <a:pt x="18296" y="9656"/>
                  <a:pt x="18093" y="9888"/>
                </a:cubicBezTo>
                <a:cubicBezTo>
                  <a:pt x="18064" y="9888"/>
                  <a:pt x="18064" y="9888"/>
                  <a:pt x="18064" y="9917"/>
                </a:cubicBezTo>
                <a:cubicBezTo>
                  <a:pt x="17861" y="10120"/>
                  <a:pt x="17687" y="10323"/>
                  <a:pt x="17513" y="10555"/>
                </a:cubicBezTo>
                <a:cubicBezTo>
                  <a:pt x="17455" y="10613"/>
                  <a:pt x="17397" y="10671"/>
                  <a:pt x="17339" y="10729"/>
                </a:cubicBezTo>
                <a:cubicBezTo>
                  <a:pt x="17194" y="10903"/>
                  <a:pt x="17049" y="11077"/>
                  <a:pt x="16904" y="11280"/>
                </a:cubicBezTo>
                <a:cubicBezTo>
                  <a:pt x="16875" y="11338"/>
                  <a:pt x="16817" y="11396"/>
                  <a:pt x="16759" y="11454"/>
                </a:cubicBezTo>
                <a:cubicBezTo>
                  <a:pt x="16614" y="11657"/>
                  <a:pt x="16469" y="11860"/>
                  <a:pt x="16295" y="12063"/>
                </a:cubicBezTo>
                <a:cubicBezTo>
                  <a:pt x="16266" y="12092"/>
                  <a:pt x="16237" y="12150"/>
                  <a:pt x="16208" y="12179"/>
                </a:cubicBezTo>
                <a:cubicBezTo>
                  <a:pt x="16034" y="12440"/>
                  <a:pt x="15860" y="12701"/>
                  <a:pt x="15657" y="12962"/>
                </a:cubicBezTo>
                <a:cubicBezTo>
                  <a:pt x="15484" y="13223"/>
                  <a:pt x="15310" y="13455"/>
                  <a:pt x="15165" y="13716"/>
                </a:cubicBezTo>
                <a:cubicBezTo>
                  <a:pt x="15107" y="13774"/>
                  <a:pt x="15078" y="13832"/>
                  <a:pt x="15049" y="13890"/>
                </a:cubicBezTo>
                <a:cubicBezTo>
                  <a:pt x="14904" y="14093"/>
                  <a:pt x="14759" y="14324"/>
                  <a:pt x="14643" y="14527"/>
                </a:cubicBezTo>
                <a:cubicBezTo>
                  <a:pt x="14614" y="14585"/>
                  <a:pt x="14556" y="14643"/>
                  <a:pt x="14527" y="14701"/>
                </a:cubicBezTo>
                <a:cubicBezTo>
                  <a:pt x="14382" y="14933"/>
                  <a:pt x="14237" y="15194"/>
                  <a:pt x="14092" y="15455"/>
                </a:cubicBezTo>
                <a:cubicBezTo>
                  <a:pt x="14063" y="15455"/>
                  <a:pt x="14063" y="15484"/>
                  <a:pt x="14063" y="15513"/>
                </a:cubicBezTo>
                <a:cubicBezTo>
                  <a:pt x="8119" y="25778"/>
                  <a:pt x="6234" y="39435"/>
                  <a:pt x="7452" y="43929"/>
                </a:cubicBezTo>
                <a:cubicBezTo>
                  <a:pt x="6930" y="41580"/>
                  <a:pt x="8960" y="31490"/>
                  <a:pt x="11656" y="25227"/>
                </a:cubicBezTo>
                <a:cubicBezTo>
                  <a:pt x="13512" y="20906"/>
                  <a:pt x="17571" y="15397"/>
                  <a:pt x="20587" y="10903"/>
                </a:cubicBezTo>
                <a:cubicBezTo>
                  <a:pt x="20645" y="10816"/>
                  <a:pt x="20703" y="10758"/>
                  <a:pt x="20732" y="10671"/>
                </a:cubicBezTo>
                <a:cubicBezTo>
                  <a:pt x="20819" y="10584"/>
                  <a:pt x="20877" y="10468"/>
                  <a:pt x="20935" y="10381"/>
                </a:cubicBezTo>
                <a:cubicBezTo>
                  <a:pt x="21022" y="10236"/>
                  <a:pt x="21109" y="10120"/>
                  <a:pt x="21196" y="9975"/>
                </a:cubicBezTo>
                <a:cubicBezTo>
                  <a:pt x="21283" y="9888"/>
                  <a:pt x="21341" y="9801"/>
                  <a:pt x="21399" y="9685"/>
                </a:cubicBezTo>
                <a:cubicBezTo>
                  <a:pt x="21457" y="9598"/>
                  <a:pt x="21515" y="9482"/>
                  <a:pt x="21573" y="9395"/>
                </a:cubicBezTo>
                <a:cubicBezTo>
                  <a:pt x="21631" y="9308"/>
                  <a:pt x="21689" y="9250"/>
                  <a:pt x="21747" y="9163"/>
                </a:cubicBezTo>
                <a:cubicBezTo>
                  <a:pt x="21804" y="9047"/>
                  <a:pt x="21891" y="8902"/>
                  <a:pt x="21978" y="8786"/>
                </a:cubicBezTo>
                <a:cubicBezTo>
                  <a:pt x="22007" y="8728"/>
                  <a:pt x="22065" y="8670"/>
                  <a:pt x="22094" y="8583"/>
                </a:cubicBezTo>
                <a:cubicBezTo>
                  <a:pt x="22181" y="8467"/>
                  <a:pt x="22268" y="8322"/>
                  <a:pt x="22326" y="8206"/>
                </a:cubicBezTo>
                <a:cubicBezTo>
                  <a:pt x="22384" y="8148"/>
                  <a:pt x="22413" y="8090"/>
                  <a:pt x="22442" y="8032"/>
                </a:cubicBezTo>
                <a:cubicBezTo>
                  <a:pt x="22500" y="7916"/>
                  <a:pt x="22587" y="7800"/>
                  <a:pt x="22645" y="7685"/>
                </a:cubicBezTo>
                <a:cubicBezTo>
                  <a:pt x="22674" y="7627"/>
                  <a:pt x="22703" y="7598"/>
                  <a:pt x="22732" y="7540"/>
                </a:cubicBezTo>
                <a:cubicBezTo>
                  <a:pt x="22819" y="7395"/>
                  <a:pt x="22906" y="7250"/>
                  <a:pt x="22993" y="7105"/>
                </a:cubicBezTo>
                <a:cubicBezTo>
                  <a:pt x="22993" y="7047"/>
                  <a:pt x="23022" y="7018"/>
                  <a:pt x="23051" y="6960"/>
                </a:cubicBezTo>
                <a:cubicBezTo>
                  <a:pt x="23109" y="6873"/>
                  <a:pt x="23167" y="6757"/>
                  <a:pt x="23225" y="6641"/>
                </a:cubicBezTo>
                <a:cubicBezTo>
                  <a:pt x="23254" y="6583"/>
                  <a:pt x="23283" y="6554"/>
                  <a:pt x="23312" y="6525"/>
                </a:cubicBezTo>
                <a:cubicBezTo>
                  <a:pt x="23370" y="6380"/>
                  <a:pt x="23428" y="6235"/>
                  <a:pt x="23515" y="6119"/>
                </a:cubicBezTo>
                <a:cubicBezTo>
                  <a:pt x="23950" y="7627"/>
                  <a:pt x="24472" y="9105"/>
                  <a:pt x="25081" y="10584"/>
                </a:cubicBezTo>
                <a:cubicBezTo>
                  <a:pt x="23486" y="10874"/>
                  <a:pt x="19891" y="14469"/>
                  <a:pt x="16092" y="22414"/>
                </a:cubicBezTo>
                <a:cubicBezTo>
                  <a:pt x="12729" y="29431"/>
                  <a:pt x="11946" y="38681"/>
                  <a:pt x="13309" y="44886"/>
                </a:cubicBezTo>
                <a:cubicBezTo>
                  <a:pt x="13309" y="44915"/>
                  <a:pt x="13338" y="44944"/>
                  <a:pt x="13338" y="44973"/>
                </a:cubicBezTo>
                <a:cubicBezTo>
                  <a:pt x="13396" y="45205"/>
                  <a:pt x="13454" y="45437"/>
                  <a:pt x="13512" y="45669"/>
                </a:cubicBezTo>
                <a:cubicBezTo>
                  <a:pt x="13512" y="45698"/>
                  <a:pt x="13512" y="45727"/>
                  <a:pt x="13512" y="45727"/>
                </a:cubicBezTo>
                <a:cubicBezTo>
                  <a:pt x="13570" y="45958"/>
                  <a:pt x="13657" y="46190"/>
                  <a:pt x="13715" y="46422"/>
                </a:cubicBezTo>
                <a:cubicBezTo>
                  <a:pt x="13715" y="46422"/>
                  <a:pt x="13715" y="46451"/>
                  <a:pt x="13715" y="46451"/>
                </a:cubicBezTo>
                <a:cubicBezTo>
                  <a:pt x="13802" y="46683"/>
                  <a:pt x="13860" y="46915"/>
                  <a:pt x="13947" y="47118"/>
                </a:cubicBezTo>
                <a:cubicBezTo>
                  <a:pt x="13947" y="47118"/>
                  <a:pt x="13947" y="47118"/>
                  <a:pt x="13947" y="47147"/>
                </a:cubicBezTo>
                <a:cubicBezTo>
                  <a:pt x="14266" y="48046"/>
                  <a:pt x="14643" y="48858"/>
                  <a:pt x="15107" y="49525"/>
                </a:cubicBezTo>
                <a:cubicBezTo>
                  <a:pt x="15020" y="49380"/>
                  <a:pt x="14933" y="49235"/>
                  <a:pt x="14875" y="49090"/>
                </a:cubicBezTo>
                <a:cubicBezTo>
                  <a:pt x="14846" y="49061"/>
                  <a:pt x="14846" y="49032"/>
                  <a:pt x="14817" y="49003"/>
                </a:cubicBezTo>
                <a:cubicBezTo>
                  <a:pt x="14759" y="48858"/>
                  <a:pt x="14701" y="48742"/>
                  <a:pt x="14643" y="48597"/>
                </a:cubicBezTo>
                <a:cubicBezTo>
                  <a:pt x="14643" y="48568"/>
                  <a:pt x="14614" y="48539"/>
                  <a:pt x="14614" y="48481"/>
                </a:cubicBezTo>
                <a:cubicBezTo>
                  <a:pt x="14556" y="48336"/>
                  <a:pt x="14498" y="48220"/>
                  <a:pt x="14469" y="48075"/>
                </a:cubicBezTo>
                <a:cubicBezTo>
                  <a:pt x="14440" y="48017"/>
                  <a:pt x="14440" y="47988"/>
                  <a:pt x="14440" y="47930"/>
                </a:cubicBezTo>
                <a:cubicBezTo>
                  <a:pt x="14382" y="47785"/>
                  <a:pt x="14324" y="47611"/>
                  <a:pt x="14295" y="47437"/>
                </a:cubicBezTo>
                <a:cubicBezTo>
                  <a:pt x="14295" y="47408"/>
                  <a:pt x="14266" y="47379"/>
                  <a:pt x="14266" y="47350"/>
                </a:cubicBezTo>
                <a:cubicBezTo>
                  <a:pt x="14179" y="46944"/>
                  <a:pt x="14092" y="46509"/>
                  <a:pt x="14034" y="46045"/>
                </a:cubicBezTo>
                <a:cubicBezTo>
                  <a:pt x="14034" y="45987"/>
                  <a:pt x="14034" y="45958"/>
                  <a:pt x="14005" y="45901"/>
                </a:cubicBezTo>
                <a:cubicBezTo>
                  <a:pt x="14005" y="45727"/>
                  <a:pt x="13976" y="45524"/>
                  <a:pt x="13947" y="45321"/>
                </a:cubicBezTo>
                <a:cubicBezTo>
                  <a:pt x="13947" y="45263"/>
                  <a:pt x="13947" y="45205"/>
                  <a:pt x="13918" y="45118"/>
                </a:cubicBezTo>
                <a:cubicBezTo>
                  <a:pt x="13918" y="44944"/>
                  <a:pt x="13889" y="44770"/>
                  <a:pt x="13889" y="44567"/>
                </a:cubicBezTo>
                <a:cubicBezTo>
                  <a:pt x="13889" y="44509"/>
                  <a:pt x="13889" y="44422"/>
                  <a:pt x="13860" y="44364"/>
                </a:cubicBezTo>
                <a:cubicBezTo>
                  <a:pt x="13860" y="44161"/>
                  <a:pt x="13860" y="43958"/>
                  <a:pt x="13831" y="43784"/>
                </a:cubicBezTo>
                <a:cubicBezTo>
                  <a:pt x="13831" y="43697"/>
                  <a:pt x="13831" y="43639"/>
                  <a:pt x="13831" y="43581"/>
                </a:cubicBezTo>
                <a:cubicBezTo>
                  <a:pt x="13831" y="43320"/>
                  <a:pt x="13831" y="43088"/>
                  <a:pt x="13831" y="42827"/>
                </a:cubicBezTo>
                <a:cubicBezTo>
                  <a:pt x="13831" y="42798"/>
                  <a:pt x="13831" y="42798"/>
                  <a:pt x="13831" y="42769"/>
                </a:cubicBezTo>
                <a:cubicBezTo>
                  <a:pt x="13831" y="42479"/>
                  <a:pt x="13831" y="42189"/>
                  <a:pt x="13831" y="41899"/>
                </a:cubicBezTo>
                <a:cubicBezTo>
                  <a:pt x="13831" y="41870"/>
                  <a:pt x="13831" y="41812"/>
                  <a:pt x="13831" y="41783"/>
                </a:cubicBezTo>
                <a:cubicBezTo>
                  <a:pt x="13831" y="41522"/>
                  <a:pt x="13831" y="41290"/>
                  <a:pt x="13860" y="41058"/>
                </a:cubicBezTo>
                <a:cubicBezTo>
                  <a:pt x="13860" y="40971"/>
                  <a:pt x="13860" y="40855"/>
                  <a:pt x="13860" y="40768"/>
                </a:cubicBezTo>
                <a:cubicBezTo>
                  <a:pt x="13889" y="40565"/>
                  <a:pt x="13889" y="40362"/>
                  <a:pt x="13889" y="40159"/>
                </a:cubicBezTo>
                <a:cubicBezTo>
                  <a:pt x="13918" y="40072"/>
                  <a:pt x="13918" y="39956"/>
                  <a:pt x="13918" y="39869"/>
                </a:cubicBezTo>
                <a:cubicBezTo>
                  <a:pt x="13947" y="39666"/>
                  <a:pt x="13947" y="39435"/>
                  <a:pt x="13976" y="39232"/>
                </a:cubicBezTo>
                <a:cubicBezTo>
                  <a:pt x="13976" y="39145"/>
                  <a:pt x="13976" y="39029"/>
                  <a:pt x="13976" y="38942"/>
                </a:cubicBezTo>
                <a:cubicBezTo>
                  <a:pt x="14005" y="38710"/>
                  <a:pt x="14034" y="38478"/>
                  <a:pt x="14063" y="38246"/>
                </a:cubicBezTo>
                <a:cubicBezTo>
                  <a:pt x="14063" y="38188"/>
                  <a:pt x="14063" y="38101"/>
                  <a:pt x="14063" y="38014"/>
                </a:cubicBezTo>
                <a:cubicBezTo>
                  <a:pt x="14121" y="37695"/>
                  <a:pt x="14150" y="37376"/>
                  <a:pt x="14179" y="37057"/>
                </a:cubicBezTo>
                <a:cubicBezTo>
                  <a:pt x="14585" y="33664"/>
                  <a:pt x="15339" y="30040"/>
                  <a:pt x="16295" y="26706"/>
                </a:cubicBezTo>
                <a:cubicBezTo>
                  <a:pt x="16788" y="24966"/>
                  <a:pt x="17484" y="23342"/>
                  <a:pt x="18296" y="21834"/>
                </a:cubicBezTo>
                <a:cubicBezTo>
                  <a:pt x="18586" y="21254"/>
                  <a:pt x="18905" y="20703"/>
                  <a:pt x="19224" y="20182"/>
                </a:cubicBezTo>
                <a:cubicBezTo>
                  <a:pt x="19253" y="20153"/>
                  <a:pt x="19253" y="20153"/>
                  <a:pt x="19253" y="20124"/>
                </a:cubicBezTo>
                <a:cubicBezTo>
                  <a:pt x="19369" y="19950"/>
                  <a:pt x="19456" y="19776"/>
                  <a:pt x="19572" y="19631"/>
                </a:cubicBezTo>
                <a:cubicBezTo>
                  <a:pt x="19572" y="19602"/>
                  <a:pt x="19601" y="19602"/>
                  <a:pt x="19601" y="19573"/>
                </a:cubicBezTo>
                <a:cubicBezTo>
                  <a:pt x="21747" y="16180"/>
                  <a:pt x="24153" y="13600"/>
                  <a:pt x="25226" y="12092"/>
                </a:cubicBezTo>
                <a:cubicBezTo>
                  <a:pt x="25226" y="12063"/>
                  <a:pt x="25255" y="12063"/>
                  <a:pt x="25255" y="12034"/>
                </a:cubicBezTo>
                <a:cubicBezTo>
                  <a:pt x="25313" y="11976"/>
                  <a:pt x="25342" y="11889"/>
                  <a:pt x="25400" y="11831"/>
                </a:cubicBezTo>
                <a:cubicBezTo>
                  <a:pt x="25429" y="11802"/>
                  <a:pt x="25429" y="11773"/>
                  <a:pt x="25429" y="11773"/>
                </a:cubicBezTo>
                <a:cubicBezTo>
                  <a:pt x="25458" y="11715"/>
                  <a:pt x="25487" y="11686"/>
                  <a:pt x="25516" y="11628"/>
                </a:cubicBezTo>
                <a:cubicBezTo>
                  <a:pt x="25835" y="12382"/>
                  <a:pt x="26183" y="13136"/>
                  <a:pt x="26560" y="13890"/>
                </a:cubicBezTo>
                <a:cubicBezTo>
                  <a:pt x="24182" y="15513"/>
                  <a:pt x="15744" y="31838"/>
                  <a:pt x="18905" y="40362"/>
                </a:cubicBezTo>
                <a:cubicBezTo>
                  <a:pt x="19224" y="41232"/>
                  <a:pt x="19543" y="42015"/>
                  <a:pt x="19862" y="42740"/>
                </a:cubicBezTo>
                <a:cubicBezTo>
                  <a:pt x="19891" y="42798"/>
                  <a:pt x="19920" y="42827"/>
                  <a:pt x="19920" y="42885"/>
                </a:cubicBezTo>
                <a:cubicBezTo>
                  <a:pt x="20007" y="43059"/>
                  <a:pt x="20094" y="43233"/>
                  <a:pt x="20152" y="43407"/>
                </a:cubicBezTo>
                <a:cubicBezTo>
                  <a:pt x="20210" y="43494"/>
                  <a:pt x="20239" y="43581"/>
                  <a:pt x="20297" y="43668"/>
                </a:cubicBezTo>
                <a:cubicBezTo>
                  <a:pt x="20355" y="43784"/>
                  <a:pt x="20413" y="43900"/>
                  <a:pt x="20471" y="44016"/>
                </a:cubicBezTo>
                <a:cubicBezTo>
                  <a:pt x="20529" y="44103"/>
                  <a:pt x="20558" y="44190"/>
                  <a:pt x="20616" y="44277"/>
                </a:cubicBezTo>
                <a:cubicBezTo>
                  <a:pt x="20674" y="44393"/>
                  <a:pt x="20732" y="44509"/>
                  <a:pt x="20790" y="44625"/>
                </a:cubicBezTo>
                <a:cubicBezTo>
                  <a:pt x="20848" y="44712"/>
                  <a:pt x="20877" y="44799"/>
                  <a:pt x="20935" y="44857"/>
                </a:cubicBezTo>
                <a:cubicBezTo>
                  <a:pt x="20993" y="44973"/>
                  <a:pt x="21051" y="45060"/>
                  <a:pt x="21109" y="45176"/>
                </a:cubicBezTo>
                <a:cubicBezTo>
                  <a:pt x="21167" y="45263"/>
                  <a:pt x="21196" y="45321"/>
                  <a:pt x="21254" y="45408"/>
                </a:cubicBezTo>
                <a:cubicBezTo>
                  <a:pt x="21312" y="45495"/>
                  <a:pt x="21370" y="45582"/>
                  <a:pt x="21428" y="45698"/>
                </a:cubicBezTo>
                <a:cubicBezTo>
                  <a:pt x="21486" y="45756"/>
                  <a:pt x="21515" y="45843"/>
                  <a:pt x="21573" y="45901"/>
                </a:cubicBezTo>
                <a:cubicBezTo>
                  <a:pt x="21631" y="45987"/>
                  <a:pt x="21689" y="46074"/>
                  <a:pt x="21747" y="46161"/>
                </a:cubicBezTo>
                <a:cubicBezTo>
                  <a:pt x="21804" y="46248"/>
                  <a:pt x="21862" y="46306"/>
                  <a:pt x="21891" y="46393"/>
                </a:cubicBezTo>
                <a:cubicBezTo>
                  <a:pt x="21949" y="46480"/>
                  <a:pt x="22036" y="46538"/>
                  <a:pt x="22094" y="46625"/>
                </a:cubicBezTo>
                <a:cubicBezTo>
                  <a:pt x="22123" y="46683"/>
                  <a:pt x="22181" y="46770"/>
                  <a:pt x="22239" y="46828"/>
                </a:cubicBezTo>
                <a:cubicBezTo>
                  <a:pt x="22297" y="46915"/>
                  <a:pt x="22355" y="46973"/>
                  <a:pt x="22413" y="47060"/>
                </a:cubicBezTo>
                <a:cubicBezTo>
                  <a:pt x="22471" y="47118"/>
                  <a:pt x="22529" y="47176"/>
                  <a:pt x="22558" y="47234"/>
                </a:cubicBezTo>
                <a:cubicBezTo>
                  <a:pt x="22645" y="47321"/>
                  <a:pt x="22703" y="47408"/>
                  <a:pt x="22790" y="47495"/>
                </a:cubicBezTo>
                <a:cubicBezTo>
                  <a:pt x="22819" y="47524"/>
                  <a:pt x="22877" y="47582"/>
                  <a:pt x="22906" y="47611"/>
                </a:cubicBezTo>
                <a:cubicBezTo>
                  <a:pt x="23022" y="47756"/>
                  <a:pt x="23138" y="47872"/>
                  <a:pt x="23254" y="47988"/>
                </a:cubicBezTo>
                <a:cubicBezTo>
                  <a:pt x="23283" y="48017"/>
                  <a:pt x="23312" y="48046"/>
                  <a:pt x="23370" y="48104"/>
                </a:cubicBezTo>
                <a:cubicBezTo>
                  <a:pt x="23457" y="48162"/>
                  <a:pt x="23515" y="48249"/>
                  <a:pt x="23602" y="48336"/>
                </a:cubicBezTo>
                <a:cubicBezTo>
                  <a:pt x="23660" y="48365"/>
                  <a:pt x="23689" y="48423"/>
                  <a:pt x="23747" y="48452"/>
                </a:cubicBezTo>
                <a:cubicBezTo>
                  <a:pt x="23834" y="48539"/>
                  <a:pt x="23892" y="48597"/>
                  <a:pt x="23950" y="48655"/>
                </a:cubicBezTo>
                <a:cubicBezTo>
                  <a:pt x="24008" y="48713"/>
                  <a:pt x="24066" y="48742"/>
                  <a:pt x="24124" y="48800"/>
                </a:cubicBezTo>
                <a:cubicBezTo>
                  <a:pt x="24182" y="48858"/>
                  <a:pt x="24269" y="48916"/>
                  <a:pt x="24327" y="48974"/>
                </a:cubicBezTo>
                <a:cubicBezTo>
                  <a:pt x="24385" y="49003"/>
                  <a:pt x="24443" y="49061"/>
                  <a:pt x="24501" y="49090"/>
                </a:cubicBezTo>
                <a:cubicBezTo>
                  <a:pt x="24588" y="49148"/>
                  <a:pt x="24646" y="49206"/>
                  <a:pt x="24704" y="49264"/>
                </a:cubicBezTo>
                <a:cubicBezTo>
                  <a:pt x="24762" y="49293"/>
                  <a:pt x="24820" y="49351"/>
                  <a:pt x="24878" y="49380"/>
                </a:cubicBezTo>
                <a:cubicBezTo>
                  <a:pt x="24965" y="49438"/>
                  <a:pt x="25023" y="49496"/>
                  <a:pt x="25110" y="49554"/>
                </a:cubicBezTo>
                <a:cubicBezTo>
                  <a:pt x="25168" y="49583"/>
                  <a:pt x="25226" y="49612"/>
                  <a:pt x="25284" y="49670"/>
                </a:cubicBezTo>
                <a:cubicBezTo>
                  <a:pt x="25342" y="49728"/>
                  <a:pt x="25429" y="49757"/>
                  <a:pt x="25487" y="49815"/>
                </a:cubicBezTo>
                <a:cubicBezTo>
                  <a:pt x="25574" y="49844"/>
                  <a:pt x="25632" y="49902"/>
                  <a:pt x="25690" y="49931"/>
                </a:cubicBezTo>
                <a:cubicBezTo>
                  <a:pt x="25748" y="49989"/>
                  <a:pt x="25835" y="50047"/>
                  <a:pt x="25922" y="50076"/>
                </a:cubicBezTo>
                <a:cubicBezTo>
                  <a:pt x="25980" y="50134"/>
                  <a:pt x="26038" y="50163"/>
                  <a:pt x="26096" y="50192"/>
                </a:cubicBezTo>
                <a:cubicBezTo>
                  <a:pt x="26183" y="50250"/>
                  <a:pt x="26270" y="50308"/>
                  <a:pt x="26357" y="50337"/>
                </a:cubicBezTo>
                <a:cubicBezTo>
                  <a:pt x="26415" y="50395"/>
                  <a:pt x="26473" y="50424"/>
                  <a:pt x="26531" y="50453"/>
                </a:cubicBezTo>
                <a:cubicBezTo>
                  <a:pt x="26618" y="50511"/>
                  <a:pt x="26734" y="50569"/>
                  <a:pt x="26821" y="50627"/>
                </a:cubicBezTo>
                <a:cubicBezTo>
                  <a:pt x="26850" y="50656"/>
                  <a:pt x="26850" y="50656"/>
                  <a:pt x="26850" y="50656"/>
                </a:cubicBezTo>
                <a:cubicBezTo>
                  <a:pt x="27836" y="53642"/>
                  <a:pt x="29111" y="56078"/>
                  <a:pt x="30764" y="57528"/>
                </a:cubicBezTo>
                <a:cubicBezTo>
                  <a:pt x="29227" y="55991"/>
                  <a:pt x="28212" y="53758"/>
                  <a:pt x="27604" y="51062"/>
                </a:cubicBezTo>
                <a:lnTo>
                  <a:pt x="27604" y="51062"/>
                </a:lnTo>
                <a:cubicBezTo>
                  <a:pt x="27691" y="51120"/>
                  <a:pt x="27778" y="51178"/>
                  <a:pt x="27865" y="51207"/>
                </a:cubicBezTo>
                <a:cubicBezTo>
                  <a:pt x="27922" y="51265"/>
                  <a:pt x="28009" y="51323"/>
                  <a:pt x="28096" y="51352"/>
                </a:cubicBezTo>
                <a:cubicBezTo>
                  <a:pt x="28183" y="51410"/>
                  <a:pt x="28270" y="51439"/>
                  <a:pt x="28328" y="51497"/>
                </a:cubicBezTo>
                <a:cubicBezTo>
                  <a:pt x="28473" y="51555"/>
                  <a:pt x="28589" y="51642"/>
                  <a:pt x="28734" y="51700"/>
                </a:cubicBezTo>
                <a:cubicBezTo>
                  <a:pt x="28821" y="51729"/>
                  <a:pt x="28879" y="51787"/>
                  <a:pt x="28966" y="51845"/>
                </a:cubicBezTo>
                <a:cubicBezTo>
                  <a:pt x="29082" y="51903"/>
                  <a:pt x="29198" y="51961"/>
                  <a:pt x="29314" y="52019"/>
                </a:cubicBezTo>
                <a:cubicBezTo>
                  <a:pt x="29372" y="52048"/>
                  <a:pt x="29459" y="52106"/>
                  <a:pt x="29517" y="52135"/>
                </a:cubicBezTo>
                <a:cubicBezTo>
                  <a:pt x="29633" y="52193"/>
                  <a:pt x="29720" y="52251"/>
                  <a:pt x="29836" y="52308"/>
                </a:cubicBezTo>
                <a:cubicBezTo>
                  <a:pt x="29923" y="52337"/>
                  <a:pt x="29981" y="52395"/>
                  <a:pt x="30068" y="52424"/>
                </a:cubicBezTo>
                <a:cubicBezTo>
                  <a:pt x="30155" y="52482"/>
                  <a:pt x="30271" y="52540"/>
                  <a:pt x="30387" y="52598"/>
                </a:cubicBezTo>
                <a:cubicBezTo>
                  <a:pt x="30445" y="52656"/>
                  <a:pt x="30532" y="52685"/>
                  <a:pt x="30619" y="52743"/>
                </a:cubicBezTo>
                <a:cubicBezTo>
                  <a:pt x="30706" y="52801"/>
                  <a:pt x="30822" y="52859"/>
                  <a:pt x="30938" y="52946"/>
                </a:cubicBezTo>
                <a:cubicBezTo>
                  <a:pt x="31025" y="52975"/>
                  <a:pt x="31083" y="53033"/>
                  <a:pt x="31170" y="53062"/>
                </a:cubicBezTo>
                <a:cubicBezTo>
                  <a:pt x="31286" y="53149"/>
                  <a:pt x="31431" y="53207"/>
                  <a:pt x="31547" y="53294"/>
                </a:cubicBezTo>
                <a:cubicBezTo>
                  <a:pt x="31605" y="53323"/>
                  <a:pt x="31692" y="53352"/>
                  <a:pt x="31750" y="53410"/>
                </a:cubicBezTo>
                <a:cubicBezTo>
                  <a:pt x="31953" y="53526"/>
                  <a:pt x="32127" y="53642"/>
                  <a:pt x="32330" y="53758"/>
                </a:cubicBezTo>
                <a:cubicBezTo>
                  <a:pt x="32127" y="53613"/>
                  <a:pt x="31895" y="53468"/>
                  <a:pt x="31692" y="53323"/>
                </a:cubicBezTo>
                <a:cubicBezTo>
                  <a:pt x="31518" y="53207"/>
                  <a:pt x="31344" y="53091"/>
                  <a:pt x="31199" y="53004"/>
                </a:cubicBezTo>
                <a:cubicBezTo>
                  <a:pt x="31141" y="52975"/>
                  <a:pt x="31083" y="52917"/>
                  <a:pt x="31054" y="52888"/>
                </a:cubicBezTo>
                <a:cubicBezTo>
                  <a:pt x="30851" y="52743"/>
                  <a:pt x="30648" y="52627"/>
                  <a:pt x="30474" y="52482"/>
                </a:cubicBezTo>
                <a:lnTo>
                  <a:pt x="30416" y="52482"/>
                </a:lnTo>
                <a:cubicBezTo>
                  <a:pt x="29430" y="51758"/>
                  <a:pt x="28473" y="51091"/>
                  <a:pt x="27633" y="50453"/>
                </a:cubicBezTo>
                <a:cubicBezTo>
                  <a:pt x="27546" y="50395"/>
                  <a:pt x="27488" y="50337"/>
                  <a:pt x="27430" y="50308"/>
                </a:cubicBezTo>
                <a:cubicBezTo>
                  <a:pt x="27343" y="49815"/>
                  <a:pt x="27256" y="49293"/>
                  <a:pt x="27169" y="48771"/>
                </a:cubicBezTo>
                <a:cubicBezTo>
                  <a:pt x="27082" y="48133"/>
                  <a:pt x="27024" y="47495"/>
                  <a:pt x="26966" y="46828"/>
                </a:cubicBezTo>
                <a:cubicBezTo>
                  <a:pt x="26966" y="46828"/>
                  <a:pt x="26966" y="46828"/>
                  <a:pt x="26966" y="46799"/>
                </a:cubicBezTo>
                <a:cubicBezTo>
                  <a:pt x="26908" y="46161"/>
                  <a:pt x="26879" y="45495"/>
                  <a:pt x="26850" y="44828"/>
                </a:cubicBezTo>
                <a:cubicBezTo>
                  <a:pt x="26850" y="44799"/>
                  <a:pt x="26850" y="44799"/>
                  <a:pt x="26850" y="44799"/>
                </a:cubicBezTo>
                <a:cubicBezTo>
                  <a:pt x="26763" y="43088"/>
                  <a:pt x="26792" y="41319"/>
                  <a:pt x="26879" y="39522"/>
                </a:cubicBezTo>
                <a:cubicBezTo>
                  <a:pt x="26908" y="38826"/>
                  <a:pt x="26937" y="38101"/>
                  <a:pt x="26995" y="37376"/>
                </a:cubicBezTo>
                <a:cubicBezTo>
                  <a:pt x="26995" y="37376"/>
                  <a:pt x="26995" y="37376"/>
                  <a:pt x="26995" y="37347"/>
                </a:cubicBezTo>
                <a:cubicBezTo>
                  <a:pt x="27053" y="36651"/>
                  <a:pt x="27111" y="35955"/>
                  <a:pt x="27169" y="35230"/>
                </a:cubicBezTo>
                <a:cubicBezTo>
                  <a:pt x="27169" y="35230"/>
                  <a:pt x="27169" y="35230"/>
                  <a:pt x="27169" y="35201"/>
                </a:cubicBezTo>
                <a:cubicBezTo>
                  <a:pt x="27256" y="34157"/>
                  <a:pt x="27372" y="33114"/>
                  <a:pt x="27517" y="32099"/>
                </a:cubicBezTo>
                <a:cubicBezTo>
                  <a:pt x="27517" y="32070"/>
                  <a:pt x="27517" y="32070"/>
                  <a:pt x="27517" y="32041"/>
                </a:cubicBezTo>
                <a:cubicBezTo>
                  <a:pt x="27604" y="31374"/>
                  <a:pt x="27691" y="30707"/>
                  <a:pt x="27778" y="30069"/>
                </a:cubicBezTo>
                <a:cubicBezTo>
                  <a:pt x="27778" y="30040"/>
                  <a:pt x="27778" y="30011"/>
                  <a:pt x="27778" y="29982"/>
                </a:cubicBezTo>
                <a:cubicBezTo>
                  <a:pt x="27865" y="29344"/>
                  <a:pt x="27951" y="28706"/>
                  <a:pt x="28038" y="28097"/>
                </a:cubicBezTo>
                <a:lnTo>
                  <a:pt x="28067" y="28010"/>
                </a:lnTo>
                <a:cubicBezTo>
                  <a:pt x="28096" y="27691"/>
                  <a:pt x="28154" y="27401"/>
                  <a:pt x="28212" y="27140"/>
                </a:cubicBezTo>
                <a:cubicBezTo>
                  <a:pt x="28212" y="27111"/>
                  <a:pt x="28212" y="27111"/>
                  <a:pt x="28212" y="27111"/>
                </a:cubicBezTo>
                <a:cubicBezTo>
                  <a:pt x="28241" y="26793"/>
                  <a:pt x="28299" y="26503"/>
                  <a:pt x="28357" y="26213"/>
                </a:cubicBezTo>
                <a:lnTo>
                  <a:pt x="28357" y="26126"/>
                </a:lnTo>
                <a:cubicBezTo>
                  <a:pt x="28415" y="25865"/>
                  <a:pt x="28444" y="25604"/>
                  <a:pt x="28473" y="25343"/>
                </a:cubicBezTo>
                <a:cubicBezTo>
                  <a:pt x="28502" y="25314"/>
                  <a:pt x="28502" y="25285"/>
                  <a:pt x="28502" y="25256"/>
                </a:cubicBezTo>
                <a:cubicBezTo>
                  <a:pt x="28560" y="24966"/>
                  <a:pt x="28589" y="24705"/>
                  <a:pt x="28647" y="24444"/>
                </a:cubicBezTo>
                <a:cubicBezTo>
                  <a:pt x="28647" y="24415"/>
                  <a:pt x="28647" y="24386"/>
                  <a:pt x="28647" y="24386"/>
                </a:cubicBezTo>
                <a:cubicBezTo>
                  <a:pt x="28705" y="24125"/>
                  <a:pt x="28734" y="23893"/>
                  <a:pt x="28763" y="23661"/>
                </a:cubicBezTo>
                <a:cubicBezTo>
                  <a:pt x="28792" y="23603"/>
                  <a:pt x="28792" y="23545"/>
                  <a:pt x="28792" y="23516"/>
                </a:cubicBezTo>
                <a:cubicBezTo>
                  <a:pt x="28879" y="23023"/>
                  <a:pt x="28966" y="22559"/>
                  <a:pt x="29053" y="22124"/>
                </a:cubicBezTo>
                <a:cubicBezTo>
                  <a:pt x="29053" y="22037"/>
                  <a:pt x="29082" y="21979"/>
                  <a:pt x="29082" y="21892"/>
                </a:cubicBezTo>
                <a:cubicBezTo>
                  <a:pt x="29111" y="21747"/>
                  <a:pt x="29140" y="21602"/>
                  <a:pt x="29169" y="21457"/>
                </a:cubicBezTo>
                <a:cubicBezTo>
                  <a:pt x="29198" y="21370"/>
                  <a:pt x="29198" y="21312"/>
                  <a:pt x="29198" y="21254"/>
                </a:cubicBezTo>
                <a:cubicBezTo>
                  <a:pt x="29256" y="21080"/>
                  <a:pt x="29285" y="20906"/>
                  <a:pt x="29314" y="20732"/>
                </a:cubicBezTo>
                <a:cubicBezTo>
                  <a:pt x="29430" y="20124"/>
                  <a:pt x="29517" y="19573"/>
                  <a:pt x="29604" y="19109"/>
                </a:cubicBezTo>
                <a:cubicBezTo>
                  <a:pt x="30329" y="20182"/>
                  <a:pt x="31112" y="21254"/>
                  <a:pt x="31924" y="22269"/>
                </a:cubicBezTo>
                <a:lnTo>
                  <a:pt x="31721" y="22269"/>
                </a:lnTo>
                <a:cubicBezTo>
                  <a:pt x="31663" y="22269"/>
                  <a:pt x="31605" y="22298"/>
                  <a:pt x="31547" y="22298"/>
                </a:cubicBezTo>
                <a:cubicBezTo>
                  <a:pt x="31489" y="22327"/>
                  <a:pt x="31431" y="22356"/>
                  <a:pt x="31373" y="22385"/>
                </a:cubicBezTo>
                <a:cubicBezTo>
                  <a:pt x="30938" y="22617"/>
                  <a:pt x="30648" y="23197"/>
                  <a:pt x="30445" y="24038"/>
                </a:cubicBezTo>
                <a:cubicBezTo>
                  <a:pt x="30416" y="24154"/>
                  <a:pt x="30387" y="24241"/>
                  <a:pt x="30358" y="24357"/>
                </a:cubicBezTo>
                <a:cubicBezTo>
                  <a:pt x="30358" y="24357"/>
                  <a:pt x="30358" y="24357"/>
                  <a:pt x="30358" y="24386"/>
                </a:cubicBezTo>
                <a:cubicBezTo>
                  <a:pt x="30213" y="25140"/>
                  <a:pt x="30097" y="26097"/>
                  <a:pt x="30039" y="27169"/>
                </a:cubicBezTo>
                <a:cubicBezTo>
                  <a:pt x="30039" y="27198"/>
                  <a:pt x="30039" y="27227"/>
                  <a:pt x="30010" y="27256"/>
                </a:cubicBezTo>
                <a:cubicBezTo>
                  <a:pt x="30010" y="27372"/>
                  <a:pt x="30010" y="27488"/>
                  <a:pt x="30010" y="27604"/>
                </a:cubicBezTo>
                <a:cubicBezTo>
                  <a:pt x="30010" y="27662"/>
                  <a:pt x="29981" y="27691"/>
                  <a:pt x="29981" y="27749"/>
                </a:cubicBezTo>
                <a:cubicBezTo>
                  <a:pt x="29981" y="27865"/>
                  <a:pt x="29981" y="27952"/>
                  <a:pt x="29981" y="28068"/>
                </a:cubicBezTo>
                <a:cubicBezTo>
                  <a:pt x="29981" y="28155"/>
                  <a:pt x="29981" y="28213"/>
                  <a:pt x="29952" y="28300"/>
                </a:cubicBezTo>
                <a:cubicBezTo>
                  <a:pt x="29952" y="28387"/>
                  <a:pt x="29952" y="28474"/>
                  <a:pt x="29952" y="28561"/>
                </a:cubicBezTo>
                <a:cubicBezTo>
                  <a:pt x="29952" y="28677"/>
                  <a:pt x="29952" y="28793"/>
                  <a:pt x="29923" y="28909"/>
                </a:cubicBezTo>
                <a:cubicBezTo>
                  <a:pt x="29923" y="28967"/>
                  <a:pt x="29923" y="28996"/>
                  <a:pt x="29923" y="29054"/>
                </a:cubicBezTo>
                <a:cubicBezTo>
                  <a:pt x="29865" y="30591"/>
                  <a:pt x="29807" y="32273"/>
                  <a:pt x="29691" y="33896"/>
                </a:cubicBezTo>
                <a:cubicBezTo>
                  <a:pt x="29691" y="34041"/>
                  <a:pt x="29691" y="34157"/>
                  <a:pt x="29691" y="34302"/>
                </a:cubicBezTo>
                <a:cubicBezTo>
                  <a:pt x="29633" y="35056"/>
                  <a:pt x="29633" y="35897"/>
                  <a:pt x="29720" y="36825"/>
                </a:cubicBezTo>
                <a:cubicBezTo>
                  <a:pt x="29720" y="36999"/>
                  <a:pt x="29749" y="37173"/>
                  <a:pt x="29778" y="37376"/>
                </a:cubicBezTo>
                <a:cubicBezTo>
                  <a:pt x="29778" y="37405"/>
                  <a:pt x="29778" y="37463"/>
                  <a:pt x="29778" y="37492"/>
                </a:cubicBezTo>
                <a:cubicBezTo>
                  <a:pt x="29807" y="37666"/>
                  <a:pt x="29807" y="37840"/>
                  <a:pt x="29836" y="38043"/>
                </a:cubicBezTo>
                <a:cubicBezTo>
                  <a:pt x="29865" y="38072"/>
                  <a:pt x="29865" y="38130"/>
                  <a:pt x="29865" y="38188"/>
                </a:cubicBezTo>
                <a:cubicBezTo>
                  <a:pt x="29894" y="38362"/>
                  <a:pt x="29923" y="38536"/>
                  <a:pt x="29952" y="38739"/>
                </a:cubicBezTo>
                <a:cubicBezTo>
                  <a:pt x="29952" y="38797"/>
                  <a:pt x="29952" y="38855"/>
                  <a:pt x="29981" y="38913"/>
                </a:cubicBezTo>
                <a:cubicBezTo>
                  <a:pt x="30010" y="39087"/>
                  <a:pt x="30039" y="39261"/>
                  <a:pt x="30068" y="39464"/>
                </a:cubicBezTo>
                <a:cubicBezTo>
                  <a:pt x="30068" y="39522"/>
                  <a:pt x="30097" y="39579"/>
                  <a:pt x="30097" y="39637"/>
                </a:cubicBezTo>
                <a:cubicBezTo>
                  <a:pt x="30126" y="39811"/>
                  <a:pt x="30184" y="40014"/>
                  <a:pt x="30213" y="40217"/>
                </a:cubicBezTo>
                <a:cubicBezTo>
                  <a:pt x="30213" y="40246"/>
                  <a:pt x="30242" y="40275"/>
                  <a:pt x="30242" y="40304"/>
                </a:cubicBezTo>
                <a:cubicBezTo>
                  <a:pt x="30387" y="41000"/>
                  <a:pt x="30561" y="41696"/>
                  <a:pt x="30735" y="42392"/>
                </a:cubicBezTo>
                <a:cubicBezTo>
                  <a:pt x="30735" y="42392"/>
                  <a:pt x="30735" y="42421"/>
                  <a:pt x="30764" y="42450"/>
                </a:cubicBezTo>
                <a:cubicBezTo>
                  <a:pt x="30793" y="42624"/>
                  <a:pt x="30851" y="42798"/>
                  <a:pt x="30909" y="43001"/>
                </a:cubicBezTo>
                <a:cubicBezTo>
                  <a:pt x="30938" y="43088"/>
                  <a:pt x="30967" y="43175"/>
                  <a:pt x="30996" y="43233"/>
                </a:cubicBezTo>
                <a:cubicBezTo>
                  <a:pt x="31025" y="43407"/>
                  <a:pt x="31083" y="43581"/>
                  <a:pt x="31141" y="43755"/>
                </a:cubicBezTo>
                <a:cubicBezTo>
                  <a:pt x="31170" y="43842"/>
                  <a:pt x="31199" y="43958"/>
                  <a:pt x="31228" y="44045"/>
                </a:cubicBezTo>
                <a:cubicBezTo>
                  <a:pt x="31286" y="44219"/>
                  <a:pt x="31344" y="44364"/>
                  <a:pt x="31402" y="44538"/>
                </a:cubicBezTo>
                <a:cubicBezTo>
                  <a:pt x="31431" y="44654"/>
                  <a:pt x="31460" y="44770"/>
                  <a:pt x="31489" y="44857"/>
                </a:cubicBezTo>
                <a:cubicBezTo>
                  <a:pt x="31547" y="45031"/>
                  <a:pt x="31605" y="45176"/>
                  <a:pt x="31663" y="45321"/>
                </a:cubicBezTo>
                <a:cubicBezTo>
                  <a:pt x="31692" y="45466"/>
                  <a:pt x="31750" y="45582"/>
                  <a:pt x="31779" y="45698"/>
                </a:cubicBezTo>
                <a:cubicBezTo>
                  <a:pt x="31837" y="45843"/>
                  <a:pt x="31895" y="45987"/>
                  <a:pt x="31953" y="46132"/>
                </a:cubicBezTo>
                <a:cubicBezTo>
                  <a:pt x="32011" y="46248"/>
                  <a:pt x="32069" y="46393"/>
                  <a:pt x="32098" y="46509"/>
                </a:cubicBezTo>
                <a:cubicBezTo>
                  <a:pt x="32156" y="46654"/>
                  <a:pt x="32214" y="46799"/>
                  <a:pt x="32272" y="46944"/>
                </a:cubicBezTo>
                <a:cubicBezTo>
                  <a:pt x="32330" y="47060"/>
                  <a:pt x="32388" y="47205"/>
                  <a:pt x="32446" y="47350"/>
                </a:cubicBezTo>
                <a:cubicBezTo>
                  <a:pt x="32533" y="47553"/>
                  <a:pt x="32620" y="47727"/>
                  <a:pt x="32707" y="47930"/>
                </a:cubicBezTo>
                <a:cubicBezTo>
                  <a:pt x="32794" y="48133"/>
                  <a:pt x="32852" y="48307"/>
                  <a:pt x="32939" y="48481"/>
                </a:cubicBezTo>
                <a:cubicBezTo>
                  <a:pt x="32997" y="48597"/>
                  <a:pt x="33055" y="48713"/>
                  <a:pt x="33113" y="48829"/>
                </a:cubicBezTo>
                <a:cubicBezTo>
                  <a:pt x="33171" y="48974"/>
                  <a:pt x="33258" y="49119"/>
                  <a:pt x="33316" y="49264"/>
                </a:cubicBezTo>
                <a:cubicBezTo>
                  <a:pt x="33374" y="49380"/>
                  <a:pt x="33432" y="49496"/>
                  <a:pt x="33490" y="49612"/>
                </a:cubicBezTo>
                <a:cubicBezTo>
                  <a:pt x="33577" y="49757"/>
                  <a:pt x="33635" y="49902"/>
                  <a:pt x="33722" y="50047"/>
                </a:cubicBezTo>
                <a:cubicBezTo>
                  <a:pt x="33780" y="50163"/>
                  <a:pt x="33838" y="50279"/>
                  <a:pt x="33896" y="50395"/>
                </a:cubicBezTo>
                <a:cubicBezTo>
                  <a:pt x="33954" y="50511"/>
                  <a:pt x="34041" y="50656"/>
                  <a:pt x="34127" y="50801"/>
                </a:cubicBezTo>
                <a:cubicBezTo>
                  <a:pt x="34185" y="50917"/>
                  <a:pt x="34243" y="51033"/>
                  <a:pt x="34301" y="51120"/>
                </a:cubicBezTo>
                <a:cubicBezTo>
                  <a:pt x="34388" y="51265"/>
                  <a:pt x="34475" y="51410"/>
                  <a:pt x="34562" y="51555"/>
                </a:cubicBezTo>
                <a:cubicBezTo>
                  <a:pt x="34620" y="51642"/>
                  <a:pt x="34678" y="51758"/>
                  <a:pt x="34736" y="51845"/>
                </a:cubicBezTo>
                <a:cubicBezTo>
                  <a:pt x="34823" y="51990"/>
                  <a:pt x="34910" y="52135"/>
                  <a:pt x="34997" y="52279"/>
                </a:cubicBezTo>
                <a:cubicBezTo>
                  <a:pt x="35055" y="52366"/>
                  <a:pt x="35113" y="52453"/>
                  <a:pt x="35171" y="52569"/>
                </a:cubicBezTo>
                <a:cubicBezTo>
                  <a:pt x="35287" y="52714"/>
                  <a:pt x="35403" y="52888"/>
                  <a:pt x="35519" y="53033"/>
                </a:cubicBezTo>
                <a:cubicBezTo>
                  <a:pt x="35548" y="53091"/>
                  <a:pt x="35606" y="53178"/>
                  <a:pt x="35635" y="53236"/>
                </a:cubicBezTo>
                <a:cubicBezTo>
                  <a:pt x="35809" y="53468"/>
                  <a:pt x="35954" y="53671"/>
                  <a:pt x="36128" y="53874"/>
                </a:cubicBezTo>
                <a:cubicBezTo>
                  <a:pt x="36157" y="53932"/>
                  <a:pt x="36186" y="53961"/>
                  <a:pt x="36244" y="54019"/>
                </a:cubicBezTo>
                <a:cubicBezTo>
                  <a:pt x="36360" y="54193"/>
                  <a:pt x="36476" y="54338"/>
                  <a:pt x="36621" y="54512"/>
                </a:cubicBezTo>
                <a:cubicBezTo>
                  <a:pt x="36679" y="54570"/>
                  <a:pt x="36737" y="54657"/>
                  <a:pt x="36795" y="54715"/>
                </a:cubicBezTo>
                <a:cubicBezTo>
                  <a:pt x="36911" y="54831"/>
                  <a:pt x="37027" y="54976"/>
                  <a:pt x="37114" y="55092"/>
                </a:cubicBezTo>
                <a:cubicBezTo>
                  <a:pt x="37201" y="55179"/>
                  <a:pt x="37259" y="55237"/>
                  <a:pt x="37346" y="55324"/>
                </a:cubicBezTo>
                <a:cubicBezTo>
                  <a:pt x="37433" y="55440"/>
                  <a:pt x="37549" y="55527"/>
                  <a:pt x="37665" y="55643"/>
                </a:cubicBezTo>
                <a:cubicBezTo>
                  <a:pt x="37723" y="55730"/>
                  <a:pt x="37810" y="55788"/>
                  <a:pt x="37868" y="55875"/>
                </a:cubicBezTo>
                <a:cubicBezTo>
                  <a:pt x="37984" y="55962"/>
                  <a:pt x="38071" y="56078"/>
                  <a:pt x="38187" y="56165"/>
                </a:cubicBezTo>
                <a:cubicBezTo>
                  <a:pt x="38274" y="56223"/>
                  <a:pt x="38332" y="56310"/>
                  <a:pt x="38419" y="56368"/>
                </a:cubicBezTo>
                <a:cubicBezTo>
                  <a:pt x="38535" y="56455"/>
                  <a:pt x="38651" y="56571"/>
                  <a:pt x="38767" y="56658"/>
                </a:cubicBezTo>
                <a:cubicBezTo>
                  <a:pt x="38825" y="56716"/>
                  <a:pt x="38912" y="56774"/>
                  <a:pt x="38970" y="56832"/>
                </a:cubicBezTo>
                <a:cubicBezTo>
                  <a:pt x="39115" y="56919"/>
                  <a:pt x="39231" y="57035"/>
                  <a:pt x="39347" y="57122"/>
                </a:cubicBezTo>
                <a:cubicBezTo>
                  <a:pt x="39434" y="57151"/>
                  <a:pt x="39492" y="57209"/>
                  <a:pt x="39550" y="57238"/>
                </a:cubicBezTo>
                <a:cubicBezTo>
                  <a:pt x="39724" y="57383"/>
                  <a:pt x="39927" y="57499"/>
                  <a:pt x="40130" y="57615"/>
                </a:cubicBezTo>
                <a:cubicBezTo>
                  <a:pt x="39840" y="57354"/>
                  <a:pt x="39579" y="57093"/>
                  <a:pt x="39347" y="56832"/>
                </a:cubicBezTo>
                <a:cubicBezTo>
                  <a:pt x="39260" y="56745"/>
                  <a:pt x="39202" y="56687"/>
                  <a:pt x="39115" y="56600"/>
                </a:cubicBezTo>
                <a:cubicBezTo>
                  <a:pt x="38912" y="56368"/>
                  <a:pt x="38709" y="56136"/>
                  <a:pt x="38477" y="55904"/>
                </a:cubicBezTo>
                <a:cubicBezTo>
                  <a:pt x="38448" y="55846"/>
                  <a:pt x="38419" y="55817"/>
                  <a:pt x="38390" y="55759"/>
                </a:cubicBezTo>
                <a:cubicBezTo>
                  <a:pt x="38129" y="55498"/>
                  <a:pt x="37926" y="55208"/>
                  <a:pt x="37694" y="54918"/>
                </a:cubicBezTo>
                <a:cubicBezTo>
                  <a:pt x="37636" y="54831"/>
                  <a:pt x="37578" y="54744"/>
                  <a:pt x="37520" y="54657"/>
                </a:cubicBezTo>
                <a:cubicBezTo>
                  <a:pt x="37346" y="54425"/>
                  <a:pt x="37172" y="54193"/>
                  <a:pt x="36998" y="53961"/>
                </a:cubicBezTo>
                <a:cubicBezTo>
                  <a:pt x="36940" y="53874"/>
                  <a:pt x="36911" y="53816"/>
                  <a:pt x="36853" y="53729"/>
                </a:cubicBezTo>
                <a:cubicBezTo>
                  <a:pt x="36650" y="53439"/>
                  <a:pt x="36447" y="53120"/>
                  <a:pt x="36273" y="52830"/>
                </a:cubicBezTo>
                <a:cubicBezTo>
                  <a:pt x="36215" y="52743"/>
                  <a:pt x="36157" y="52656"/>
                  <a:pt x="36128" y="52569"/>
                </a:cubicBezTo>
                <a:cubicBezTo>
                  <a:pt x="33780" y="48684"/>
                  <a:pt x="32388" y="44248"/>
                  <a:pt x="31634" y="40246"/>
                </a:cubicBezTo>
                <a:cubicBezTo>
                  <a:pt x="30590" y="34824"/>
                  <a:pt x="33577" y="27401"/>
                  <a:pt x="32910" y="23458"/>
                </a:cubicBezTo>
                <a:lnTo>
                  <a:pt x="32910" y="23458"/>
                </a:lnTo>
                <a:cubicBezTo>
                  <a:pt x="33606" y="24299"/>
                  <a:pt x="34359" y="25111"/>
                  <a:pt x="35142" y="25894"/>
                </a:cubicBezTo>
                <a:cubicBezTo>
                  <a:pt x="35113" y="25894"/>
                  <a:pt x="35113" y="25894"/>
                  <a:pt x="35113" y="25923"/>
                </a:cubicBezTo>
                <a:lnTo>
                  <a:pt x="35055" y="25923"/>
                </a:lnTo>
                <a:cubicBezTo>
                  <a:pt x="35026" y="25952"/>
                  <a:pt x="34997" y="25952"/>
                  <a:pt x="34968" y="25981"/>
                </a:cubicBezTo>
                <a:cubicBezTo>
                  <a:pt x="34939" y="26010"/>
                  <a:pt x="34910" y="26010"/>
                  <a:pt x="34910" y="26039"/>
                </a:cubicBezTo>
                <a:cubicBezTo>
                  <a:pt x="34881" y="26039"/>
                  <a:pt x="34852" y="26068"/>
                  <a:pt x="34823" y="26097"/>
                </a:cubicBezTo>
                <a:cubicBezTo>
                  <a:pt x="34823" y="26126"/>
                  <a:pt x="34794" y="26155"/>
                  <a:pt x="34765" y="26184"/>
                </a:cubicBezTo>
                <a:cubicBezTo>
                  <a:pt x="34765" y="26213"/>
                  <a:pt x="34736" y="26242"/>
                  <a:pt x="34707" y="26271"/>
                </a:cubicBezTo>
                <a:cubicBezTo>
                  <a:pt x="34707" y="26300"/>
                  <a:pt x="34678" y="26329"/>
                  <a:pt x="34678" y="26358"/>
                </a:cubicBezTo>
                <a:cubicBezTo>
                  <a:pt x="34649" y="26387"/>
                  <a:pt x="34620" y="26445"/>
                  <a:pt x="34620" y="26474"/>
                </a:cubicBezTo>
                <a:cubicBezTo>
                  <a:pt x="34591" y="26532"/>
                  <a:pt x="34591" y="26561"/>
                  <a:pt x="34562" y="26590"/>
                </a:cubicBezTo>
                <a:cubicBezTo>
                  <a:pt x="34562" y="26648"/>
                  <a:pt x="34533" y="26706"/>
                  <a:pt x="34504" y="26735"/>
                </a:cubicBezTo>
                <a:cubicBezTo>
                  <a:pt x="34504" y="26793"/>
                  <a:pt x="34504" y="26822"/>
                  <a:pt x="34475" y="26851"/>
                </a:cubicBezTo>
                <a:cubicBezTo>
                  <a:pt x="34475" y="26908"/>
                  <a:pt x="34446" y="26995"/>
                  <a:pt x="34446" y="27053"/>
                </a:cubicBezTo>
                <a:cubicBezTo>
                  <a:pt x="34417" y="27082"/>
                  <a:pt x="34417" y="27140"/>
                  <a:pt x="34417" y="27169"/>
                </a:cubicBezTo>
                <a:cubicBezTo>
                  <a:pt x="34388" y="27256"/>
                  <a:pt x="34359" y="27343"/>
                  <a:pt x="34359" y="27430"/>
                </a:cubicBezTo>
                <a:cubicBezTo>
                  <a:pt x="34359" y="27459"/>
                  <a:pt x="34359" y="27488"/>
                  <a:pt x="34330" y="27517"/>
                </a:cubicBezTo>
                <a:cubicBezTo>
                  <a:pt x="34330" y="27633"/>
                  <a:pt x="34301" y="27778"/>
                  <a:pt x="34301" y="27894"/>
                </a:cubicBezTo>
                <a:cubicBezTo>
                  <a:pt x="34272" y="27952"/>
                  <a:pt x="34272" y="27981"/>
                  <a:pt x="34272" y="28010"/>
                </a:cubicBezTo>
                <a:cubicBezTo>
                  <a:pt x="34272" y="28126"/>
                  <a:pt x="34243" y="28213"/>
                  <a:pt x="34243" y="28329"/>
                </a:cubicBezTo>
                <a:cubicBezTo>
                  <a:pt x="34243" y="28387"/>
                  <a:pt x="34243" y="28445"/>
                  <a:pt x="34243" y="28503"/>
                </a:cubicBezTo>
                <a:cubicBezTo>
                  <a:pt x="34214" y="28590"/>
                  <a:pt x="34214" y="28677"/>
                  <a:pt x="34214" y="28764"/>
                </a:cubicBezTo>
                <a:cubicBezTo>
                  <a:pt x="34214" y="28851"/>
                  <a:pt x="34214" y="28909"/>
                  <a:pt x="34214" y="28967"/>
                </a:cubicBezTo>
                <a:cubicBezTo>
                  <a:pt x="34214" y="29054"/>
                  <a:pt x="34185" y="29170"/>
                  <a:pt x="34185" y="29257"/>
                </a:cubicBezTo>
                <a:cubicBezTo>
                  <a:pt x="34185" y="29315"/>
                  <a:pt x="34185" y="29402"/>
                  <a:pt x="34185" y="29489"/>
                </a:cubicBezTo>
                <a:cubicBezTo>
                  <a:pt x="34185" y="29576"/>
                  <a:pt x="34185" y="29663"/>
                  <a:pt x="34185" y="29750"/>
                </a:cubicBezTo>
                <a:cubicBezTo>
                  <a:pt x="34185" y="29837"/>
                  <a:pt x="34185" y="29924"/>
                  <a:pt x="34185" y="30011"/>
                </a:cubicBezTo>
                <a:cubicBezTo>
                  <a:pt x="34185" y="30098"/>
                  <a:pt x="34185" y="30185"/>
                  <a:pt x="34185" y="30301"/>
                </a:cubicBezTo>
                <a:cubicBezTo>
                  <a:pt x="34185" y="30388"/>
                  <a:pt x="34185" y="30446"/>
                  <a:pt x="34185" y="30533"/>
                </a:cubicBezTo>
                <a:cubicBezTo>
                  <a:pt x="34185" y="30649"/>
                  <a:pt x="34185" y="30736"/>
                  <a:pt x="34185" y="30852"/>
                </a:cubicBezTo>
                <a:cubicBezTo>
                  <a:pt x="34185" y="30939"/>
                  <a:pt x="34185" y="31026"/>
                  <a:pt x="34185" y="31113"/>
                </a:cubicBezTo>
                <a:cubicBezTo>
                  <a:pt x="34185" y="31200"/>
                  <a:pt x="34214" y="31316"/>
                  <a:pt x="34214" y="31432"/>
                </a:cubicBezTo>
                <a:cubicBezTo>
                  <a:pt x="34214" y="31519"/>
                  <a:pt x="34214" y="31606"/>
                  <a:pt x="34214" y="31693"/>
                </a:cubicBezTo>
                <a:cubicBezTo>
                  <a:pt x="34214" y="31809"/>
                  <a:pt x="34214" y="31925"/>
                  <a:pt x="34214" y="32041"/>
                </a:cubicBezTo>
                <a:cubicBezTo>
                  <a:pt x="34243" y="32128"/>
                  <a:pt x="34243" y="32215"/>
                  <a:pt x="34243" y="32302"/>
                </a:cubicBezTo>
                <a:cubicBezTo>
                  <a:pt x="34243" y="32447"/>
                  <a:pt x="34243" y="32621"/>
                  <a:pt x="34272" y="32766"/>
                </a:cubicBezTo>
                <a:cubicBezTo>
                  <a:pt x="34272" y="32882"/>
                  <a:pt x="34272" y="33027"/>
                  <a:pt x="34301" y="33143"/>
                </a:cubicBezTo>
                <a:cubicBezTo>
                  <a:pt x="34301" y="33258"/>
                  <a:pt x="34301" y="33403"/>
                  <a:pt x="34301" y="33519"/>
                </a:cubicBezTo>
                <a:cubicBezTo>
                  <a:pt x="34330" y="33635"/>
                  <a:pt x="34330" y="33722"/>
                  <a:pt x="34330" y="33838"/>
                </a:cubicBezTo>
                <a:cubicBezTo>
                  <a:pt x="34359" y="33954"/>
                  <a:pt x="34359" y="34070"/>
                  <a:pt x="34359" y="34157"/>
                </a:cubicBezTo>
                <a:cubicBezTo>
                  <a:pt x="34359" y="34273"/>
                  <a:pt x="34388" y="34389"/>
                  <a:pt x="34388" y="34505"/>
                </a:cubicBezTo>
                <a:cubicBezTo>
                  <a:pt x="34388" y="34621"/>
                  <a:pt x="34417" y="34708"/>
                  <a:pt x="34417" y="34824"/>
                </a:cubicBezTo>
                <a:cubicBezTo>
                  <a:pt x="34417" y="34940"/>
                  <a:pt x="34446" y="35056"/>
                  <a:pt x="34446" y="35172"/>
                </a:cubicBezTo>
                <a:cubicBezTo>
                  <a:pt x="34475" y="35259"/>
                  <a:pt x="34475" y="35375"/>
                  <a:pt x="34475" y="35491"/>
                </a:cubicBezTo>
                <a:cubicBezTo>
                  <a:pt x="34504" y="35607"/>
                  <a:pt x="34504" y="35723"/>
                  <a:pt x="34504" y="35839"/>
                </a:cubicBezTo>
                <a:cubicBezTo>
                  <a:pt x="34533" y="35926"/>
                  <a:pt x="34533" y="36042"/>
                  <a:pt x="34562" y="36129"/>
                </a:cubicBezTo>
                <a:cubicBezTo>
                  <a:pt x="34562" y="36274"/>
                  <a:pt x="34562" y="36390"/>
                  <a:pt x="34591" y="36506"/>
                </a:cubicBezTo>
                <a:cubicBezTo>
                  <a:pt x="34591" y="36593"/>
                  <a:pt x="34620" y="36709"/>
                  <a:pt x="34620" y="36825"/>
                </a:cubicBezTo>
                <a:cubicBezTo>
                  <a:pt x="34649" y="36941"/>
                  <a:pt x="34649" y="37057"/>
                  <a:pt x="34649" y="37173"/>
                </a:cubicBezTo>
                <a:cubicBezTo>
                  <a:pt x="34678" y="37289"/>
                  <a:pt x="34678" y="37376"/>
                  <a:pt x="34707" y="37463"/>
                </a:cubicBezTo>
                <a:cubicBezTo>
                  <a:pt x="34707" y="37608"/>
                  <a:pt x="34736" y="37724"/>
                  <a:pt x="34736" y="37869"/>
                </a:cubicBezTo>
                <a:cubicBezTo>
                  <a:pt x="34765" y="37956"/>
                  <a:pt x="34765" y="38043"/>
                  <a:pt x="34794" y="38130"/>
                </a:cubicBezTo>
                <a:cubicBezTo>
                  <a:pt x="34794" y="38275"/>
                  <a:pt x="34823" y="38391"/>
                  <a:pt x="34823" y="38536"/>
                </a:cubicBezTo>
                <a:cubicBezTo>
                  <a:pt x="34852" y="38594"/>
                  <a:pt x="34852" y="38681"/>
                  <a:pt x="34852" y="38768"/>
                </a:cubicBezTo>
                <a:cubicBezTo>
                  <a:pt x="34997" y="39840"/>
                  <a:pt x="35171" y="40884"/>
                  <a:pt x="35345" y="41899"/>
                </a:cubicBezTo>
                <a:cubicBezTo>
                  <a:pt x="35519" y="42943"/>
                  <a:pt x="35838" y="43987"/>
                  <a:pt x="36273" y="45031"/>
                </a:cubicBezTo>
                <a:cubicBezTo>
                  <a:pt x="36331" y="45205"/>
                  <a:pt x="36418" y="45350"/>
                  <a:pt x="36476" y="45524"/>
                </a:cubicBezTo>
                <a:cubicBezTo>
                  <a:pt x="36505" y="45553"/>
                  <a:pt x="36505" y="45582"/>
                  <a:pt x="36534" y="45611"/>
                </a:cubicBezTo>
                <a:cubicBezTo>
                  <a:pt x="36592" y="45756"/>
                  <a:pt x="36679" y="45929"/>
                  <a:pt x="36766" y="46103"/>
                </a:cubicBezTo>
                <a:cubicBezTo>
                  <a:pt x="36766" y="46132"/>
                  <a:pt x="36795" y="46132"/>
                  <a:pt x="36795" y="46161"/>
                </a:cubicBezTo>
                <a:cubicBezTo>
                  <a:pt x="36882" y="46335"/>
                  <a:pt x="36969" y="46509"/>
                  <a:pt x="37056" y="46654"/>
                </a:cubicBezTo>
                <a:cubicBezTo>
                  <a:pt x="37056" y="46683"/>
                  <a:pt x="37056" y="46683"/>
                  <a:pt x="37056" y="46683"/>
                </a:cubicBezTo>
                <a:cubicBezTo>
                  <a:pt x="37549" y="47582"/>
                  <a:pt x="38100" y="48452"/>
                  <a:pt x="38709" y="49264"/>
                </a:cubicBezTo>
                <a:cubicBezTo>
                  <a:pt x="38709" y="49293"/>
                  <a:pt x="38738" y="49322"/>
                  <a:pt x="38738" y="49351"/>
                </a:cubicBezTo>
                <a:cubicBezTo>
                  <a:pt x="38854" y="49496"/>
                  <a:pt x="38970" y="49641"/>
                  <a:pt x="39086" y="49786"/>
                </a:cubicBezTo>
                <a:cubicBezTo>
                  <a:pt x="39086" y="49815"/>
                  <a:pt x="39115" y="49844"/>
                  <a:pt x="39144" y="49873"/>
                </a:cubicBezTo>
                <a:cubicBezTo>
                  <a:pt x="39260" y="50018"/>
                  <a:pt x="39376" y="50163"/>
                  <a:pt x="39492" y="50308"/>
                </a:cubicBezTo>
                <a:cubicBezTo>
                  <a:pt x="39492" y="50308"/>
                  <a:pt x="39492" y="50308"/>
                  <a:pt x="39492" y="50337"/>
                </a:cubicBezTo>
                <a:cubicBezTo>
                  <a:pt x="39985" y="50946"/>
                  <a:pt x="40535" y="51584"/>
                  <a:pt x="41086" y="52164"/>
                </a:cubicBezTo>
                <a:cubicBezTo>
                  <a:pt x="41115" y="52193"/>
                  <a:pt x="41144" y="52222"/>
                  <a:pt x="41173" y="52251"/>
                </a:cubicBezTo>
                <a:cubicBezTo>
                  <a:pt x="41289" y="52366"/>
                  <a:pt x="41405" y="52482"/>
                  <a:pt x="41521" y="52598"/>
                </a:cubicBezTo>
                <a:cubicBezTo>
                  <a:pt x="41550" y="52656"/>
                  <a:pt x="41579" y="52685"/>
                  <a:pt x="41637" y="52714"/>
                </a:cubicBezTo>
                <a:cubicBezTo>
                  <a:pt x="41753" y="52830"/>
                  <a:pt x="41840" y="52946"/>
                  <a:pt x="41956" y="53062"/>
                </a:cubicBezTo>
                <a:cubicBezTo>
                  <a:pt x="42014" y="53091"/>
                  <a:pt x="42043" y="53149"/>
                  <a:pt x="42101" y="53178"/>
                </a:cubicBezTo>
                <a:cubicBezTo>
                  <a:pt x="42217" y="53294"/>
                  <a:pt x="42304" y="53410"/>
                  <a:pt x="42420" y="53526"/>
                </a:cubicBezTo>
                <a:cubicBezTo>
                  <a:pt x="42478" y="53555"/>
                  <a:pt x="42507" y="53584"/>
                  <a:pt x="42536" y="53613"/>
                </a:cubicBezTo>
                <a:cubicBezTo>
                  <a:pt x="42913" y="53961"/>
                  <a:pt x="43261" y="54280"/>
                  <a:pt x="43638" y="54599"/>
                </a:cubicBezTo>
                <a:cubicBezTo>
                  <a:pt x="43696" y="54657"/>
                  <a:pt x="43754" y="54715"/>
                  <a:pt x="43812" y="54744"/>
                </a:cubicBezTo>
                <a:cubicBezTo>
                  <a:pt x="43899" y="54831"/>
                  <a:pt x="44015" y="54918"/>
                  <a:pt x="44102" y="54976"/>
                </a:cubicBezTo>
                <a:cubicBezTo>
                  <a:pt x="44160" y="55034"/>
                  <a:pt x="44247" y="55092"/>
                  <a:pt x="44305" y="55150"/>
                </a:cubicBezTo>
                <a:cubicBezTo>
                  <a:pt x="44392" y="55237"/>
                  <a:pt x="44479" y="55295"/>
                  <a:pt x="44566" y="55353"/>
                </a:cubicBezTo>
                <a:cubicBezTo>
                  <a:pt x="44653" y="55440"/>
                  <a:pt x="44740" y="55498"/>
                  <a:pt x="44798" y="55556"/>
                </a:cubicBezTo>
                <a:cubicBezTo>
                  <a:pt x="44885" y="55614"/>
                  <a:pt x="44972" y="55672"/>
                  <a:pt x="45059" y="55730"/>
                </a:cubicBezTo>
                <a:cubicBezTo>
                  <a:pt x="45146" y="55788"/>
                  <a:pt x="45204" y="55875"/>
                  <a:pt x="45291" y="55933"/>
                </a:cubicBezTo>
                <a:cubicBezTo>
                  <a:pt x="45378" y="55991"/>
                  <a:pt x="45465" y="56020"/>
                  <a:pt x="45523" y="56078"/>
                </a:cubicBezTo>
                <a:cubicBezTo>
                  <a:pt x="45639" y="56165"/>
                  <a:pt x="45726" y="56223"/>
                  <a:pt x="45842" y="56310"/>
                </a:cubicBezTo>
                <a:cubicBezTo>
                  <a:pt x="45900" y="56339"/>
                  <a:pt x="45958" y="56397"/>
                  <a:pt x="46016" y="56426"/>
                </a:cubicBezTo>
                <a:cubicBezTo>
                  <a:pt x="46161" y="56542"/>
                  <a:pt x="46306" y="56629"/>
                  <a:pt x="46450" y="56716"/>
                </a:cubicBezTo>
                <a:cubicBezTo>
                  <a:pt x="46508" y="56774"/>
                  <a:pt x="46566" y="56803"/>
                  <a:pt x="46624" y="56832"/>
                </a:cubicBezTo>
                <a:cubicBezTo>
                  <a:pt x="46711" y="56890"/>
                  <a:pt x="46827" y="56977"/>
                  <a:pt x="46914" y="57035"/>
                </a:cubicBezTo>
                <a:cubicBezTo>
                  <a:pt x="46972" y="57064"/>
                  <a:pt x="47059" y="57093"/>
                  <a:pt x="47117" y="57122"/>
                </a:cubicBezTo>
                <a:cubicBezTo>
                  <a:pt x="47204" y="57180"/>
                  <a:pt x="47291" y="57238"/>
                  <a:pt x="47378" y="57296"/>
                </a:cubicBezTo>
                <a:cubicBezTo>
                  <a:pt x="47436" y="57325"/>
                  <a:pt x="47494" y="57383"/>
                  <a:pt x="47552" y="57412"/>
                </a:cubicBezTo>
                <a:cubicBezTo>
                  <a:pt x="47668" y="57441"/>
                  <a:pt x="47755" y="57499"/>
                  <a:pt x="47842" y="57557"/>
                </a:cubicBezTo>
                <a:cubicBezTo>
                  <a:pt x="47900" y="57586"/>
                  <a:pt x="47958" y="57615"/>
                  <a:pt x="48016" y="57644"/>
                </a:cubicBezTo>
                <a:cubicBezTo>
                  <a:pt x="48103" y="57702"/>
                  <a:pt x="48190" y="57731"/>
                  <a:pt x="48306" y="57789"/>
                </a:cubicBezTo>
                <a:cubicBezTo>
                  <a:pt x="48335" y="57818"/>
                  <a:pt x="48393" y="57847"/>
                  <a:pt x="48422" y="57847"/>
                </a:cubicBezTo>
                <a:cubicBezTo>
                  <a:pt x="48567" y="57934"/>
                  <a:pt x="48712" y="57992"/>
                  <a:pt x="48857" y="58050"/>
                </a:cubicBezTo>
                <a:cubicBezTo>
                  <a:pt x="48625" y="57934"/>
                  <a:pt x="48364" y="57789"/>
                  <a:pt x="48132" y="57644"/>
                </a:cubicBezTo>
                <a:cubicBezTo>
                  <a:pt x="48103" y="57615"/>
                  <a:pt x="48045" y="57586"/>
                  <a:pt x="47987" y="57557"/>
                </a:cubicBezTo>
                <a:cubicBezTo>
                  <a:pt x="47755" y="57412"/>
                  <a:pt x="47523" y="57267"/>
                  <a:pt x="47320" y="57122"/>
                </a:cubicBezTo>
                <a:cubicBezTo>
                  <a:pt x="47262" y="57093"/>
                  <a:pt x="47233" y="57064"/>
                  <a:pt x="47204" y="57035"/>
                </a:cubicBezTo>
                <a:cubicBezTo>
                  <a:pt x="46972" y="56890"/>
                  <a:pt x="46769" y="56745"/>
                  <a:pt x="46566" y="56600"/>
                </a:cubicBezTo>
                <a:cubicBezTo>
                  <a:pt x="46537" y="56571"/>
                  <a:pt x="46479" y="56542"/>
                  <a:pt x="46450" y="56513"/>
                </a:cubicBezTo>
                <a:cubicBezTo>
                  <a:pt x="46219" y="56368"/>
                  <a:pt x="46016" y="56194"/>
                  <a:pt x="45784" y="56020"/>
                </a:cubicBezTo>
                <a:cubicBezTo>
                  <a:pt x="45726" y="55962"/>
                  <a:pt x="45697" y="55933"/>
                  <a:pt x="45639" y="55875"/>
                </a:cubicBezTo>
                <a:cubicBezTo>
                  <a:pt x="45407" y="55701"/>
                  <a:pt x="45204" y="55527"/>
                  <a:pt x="44972" y="55324"/>
                </a:cubicBezTo>
                <a:lnTo>
                  <a:pt x="44943" y="55324"/>
                </a:lnTo>
                <a:cubicBezTo>
                  <a:pt x="44740" y="55121"/>
                  <a:pt x="44508" y="54918"/>
                  <a:pt x="44305" y="54715"/>
                </a:cubicBezTo>
                <a:cubicBezTo>
                  <a:pt x="44247" y="54657"/>
                  <a:pt x="44189" y="54628"/>
                  <a:pt x="44131" y="54570"/>
                </a:cubicBezTo>
                <a:cubicBezTo>
                  <a:pt x="43928" y="54367"/>
                  <a:pt x="43725" y="54164"/>
                  <a:pt x="43522" y="53961"/>
                </a:cubicBezTo>
                <a:cubicBezTo>
                  <a:pt x="43464" y="53903"/>
                  <a:pt x="43435" y="53874"/>
                  <a:pt x="43406" y="53816"/>
                </a:cubicBezTo>
                <a:cubicBezTo>
                  <a:pt x="43203" y="53642"/>
                  <a:pt x="43029" y="53439"/>
                  <a:pt x="42855" y="53236"/>
                </a:cubicBezTo>
                <a:cubicBezTo>
                  <a:pt x="42797" y="53207"/>
                  <a:pt x="42768" y="53149"/>
                  <a:pt x="42710" y="53120"/>
                </a:cubicBezTo>
                <a:cubicBezTo>
                  <a:pt x="42507" y="52888"/>
                  <a:pt x="42333" y="52656"/>
                  <a:pt x="42130" y="52424"/>
                </a:cubicBezTo>
                <a:cubicBezTo>
                  <a:pt x="42072" y="52366"/>
                  <a:pt x="42014" y="52308"/>
                  <a:pt x="41985" y="52251"/>
                </a:cubicBezTo>
                <a:cubicBezTo>
                  <a:pt x="41782" y="52019"/>
                  <a:pt x="41608" y="51787"/>
                  <a:pt x="41434" y="51555"/>
                </a:cubicBezTo>
                <a:cubicBezTo>
                  <a:pt x="41405" y="51555"/>
                  <a:pt x="41405" y="51526"/>
                  <a:pt x="41376" y="51497"/>
                </a:cubicBezTo>
                <a:cubicBezTo>
                  <a:pt x="40043" y="49786"/>
                  <a:pt x="38854" y="47843"/>
                  <a:pt x="37897" y="45756"/>
                </a:cubicBezTo>
                <a:cubicBezTo>
                  <a:pt x="35664" y="40855"/>
                  <a:pt x="36969" y="29924"/>
                  <a:pt x="36012" y="26764"/>
                </a:cubicBezTo>
                <a:lnTo>
                  <a:pt x="36012" y="26764"/>
                </a:lnTo>
                <a:cubicBezTo>
                  <a:pt x="36621" y="27343"/>
                  <a:pt x="37230" y="27923"/>
                  <a:pt x="37868" y="28474"/>
                </a:cubicBezTo>
                <a:cubicBezTo>
                  <a:pt x="38042" y="28648"/>
                  <a:pt x="38245" y="28793"/>
                  <a:pt x="38419" y="28967"/>
                </a:cubicBezTo>
                <a:cubicBezTo>
                  <a:pt x="38378" y="28947"/>
                  <a:pt x="38337" y="28926"/>
                  <a:pt x="38296" y="28926"/>
                </a:cubicBezTo>
                <a:cubicBezTo>
                  <a:pt x="38279" y="28926"/>
                  <a:pt x="38262" y="28930"/>
                  <a:pt x="38245" y="28938"/>
                </a:cubicBezTo>
                <a:cubicBezTo>
                  <a:pt x="38390" y="33519"/>
                  <a:pt x="41318" y="41203"/>
                  <a:pt x="44073" y="45727"/>
                </a:cubicBezTo>
                <a:cubicBezTo>
                  <a:pt x="44073" y="45756"/>
                  <a:pt x="44102" y="45756"/>
                  <a:pt x="44102" y="45785"/>
                </a:cubicBezTo>
                <a:cubicBezTo>
                  <a:pt x="44189" y="45929"/>
                  <a:pt x="44276" y="46074"/>
                  <a:pt x="44363" y="46190"/>
                </a:cubicBezTo>
                <a:cubicBezTo>
                  <a:pt x="44392" y="46219"/>
                  <a:pt x="44392" y="46248"/>
                  <a:pt x="44421" y="46277"/>
                </a:cubicBezTo>
                <a:cubicBezTo>
                  <a:pt x="44479" y="46393"/>
                  <a:pt x="44566" y="46509"/>
                  <a:pt x="44653" y="46625"/>
                </a:cubicBezTo>
                <a:cubicBezTo>
                  <a:pt x="44682" y="46683"/>
                  <a:pt x="44711" y="46712"/>
                  <a:pt x="44740" y="46741"/>
                </a:cubicBezTo>
                <a:cubicBezTo>
                  <a:pt x="44798" y="46857"/>
                  <a:pt x="44856" y="46944"/>
                  <a:pt x="44943" y="47060"/>
                </a:cubicBezTo>
                <a:cubicBezTo>
                  <a:pt x="44972" y="47118"/>
                  <a:pt x="45001" y="47147"/>
                  <a:pt x="45030" y="47205"/>
                </a:cubicBezTo>
                <a:cubicBezTo>
                  <a:pt x="45117" y="47292"/>
                  <a:pt x="45175" y="47379"/>
                  <a:pt x="45233" y="47466"/>
                </a:cubicBezTo>
                <a:cubicBezTo>
                  <a:pt x="45262" y="47524"/>
                  <a:pt x="45320" y="47553"/>
                  <a:pt x="45349" y="47611"/>
                </a:cubicBezTo>
                <a:cubicBezTo>
                  <a:pt x="45407" y="47698"/>
                  <a:pt x="45465" y="47756"/>
                  <a:pt x="45523" y="47814"/>
                </a:cubicBezTo>
                <a:cubicBezTo>
                  <a:pt x="45581" y="47901"/>
                  <a:pt x="45639" y="47959"/>
                  <a:pt x="45697" y="48017"/>
                </a:cubicBezTo>
                <a:cubicBezTo>
                  <a:pt x="45726" y="48075"/>
                  <a:pt x="45755" y="48104"/>
                  <a:pt x="45813" y="48162"/>
                </a:cubicBezTo>
                <a:cubicBezTo>
                  <a:pt x="45900" y="48278"/>
                  <a:pt x="45987" y="48365"/>
                  <a:pt x="46103" y="48452"/>
                </a:cubicBezTo>
                <a:cubicBezTo>
                  <a:pt x="48378" y="50772"/>
                  <a:pt x="51546" y="51560"/>
                  <a:pt x="54746" y="51560"/>
                </a:cubicBezTo>
                <a:cubicBezTo>
                  <a:pt x="55746" y="51560"/>
                  <a:pt x="56749" y="51483"/>
                  <a:pt x="57730" y="51352"/>
                </a:cubicBezTo>
                <a:lnTo>
                  <a:pt x="56251" y="51352"/>
                </a:lnTo>
                <a:cubicBezTo>
                  <a:pt x="56077" y="51352"/>
                  <a:pt x="55903" y="51352"/>
                  <a:pt x="55729" y="51323"/>
                </a:cubicBezTo>
                <a:cubicBezTo>
                  <a:pt x="53264" y="51236"/>
                  <a:pt x="50249" y="50656"/>
                  <a:pt x="47378" y="48104"/>
                </a:cubicBezTo>
                <a:cubicBezTo>
                  <a:pt x="47175" y="47930"/>
                  <a:pt x="46972" y="47698"/>
                  <a:pt x="46740" y="47408"/>
                </a:cubicBezTo>
                <a:cubicBezTo>
                  <a:pt x="46682" y="47292"/>
                  <a:pt x="46595" y="47205"/>
                  <a:pt x="46537" y="47089"/>
                </a:cubicBezTo>
                <a:cubicBezTo>
                  <a:pt x="46508" y="47060"/>
                  <a:pt x="46508" y="47060"/>
                  <a:pt x="46479" y="47031"/>
                </a:cubicBezTo>
                <a:cubicBezTo>
                  <a:pt x="46421" y="46915"/>
                  <a:pt x="46335" y="46799"/>
                  <a:pt x="46277" y="46683"/>
                </a:cubicBezTo>
                <a:lnTo>
                  <a:pt x="46248" y="46683"/>
                </a:lnTo>
                <a:cubicBezTo>
                  <a:pt x="46190" y="46567"/>
                  <a:pt x="46103" y="46422"/>
                  <a:pt x="46045" y="46306"/>
                </a:cubicBezTo>
                <a:cubicBezTo>
                  <a:pt x="46016" y="46277"/>
                  <a:pt x="46016" y="46248"/>
                  <a:pt x="46016" y="46248"/>
                </a:cubicBezTo>
                <a:cubicBezTo>
                  <a:pt x="45929" y="46103"/>
                  <a:pt x="45842" y="45987"/>
                  <a:pt x="45784" y="45843"/>
                </a:cubicBezTo>
                <a:cubicBezTo>
                  <a:pt x="45784" y="45814"/>
                  <a:pt x="45755" y="45814"/>
                  <a:pt x="45755" y="45814"/>
                </a:cubicBezTo>
                <a:cubicBezTo>
                  <a:pt x="45697" y="45669"/>
                  <a:pt x="45610" y="45524"/>
                  <a:pt x="45552" y="45408"/>
                </a:cubicBezTo>
                <a:cubicBezTo>
                  <a:pt x="45552" y="45379"/>
                  <a:pt x="45523" y="45350"/>
                  <a:pt x="45523" y="45321"/>
                </a:cubicBezTo>
                <a:cubicBezTo>
                  <a:pt x="45436" y="45176"/>
                  <a:pt x="45378" y="45031"/>
                  <a:pt x="45291" y="44857"/>
                </a:cubicBezTo>
                <a:cubicBezTo>
                  <a:pt x="45291" y="44857"/>
                  <a:pt x="45262" y="44828"/>
                  <a:pt x="45262" y="44828"/>
                </a:cubicBezTo>
                <a:cubicBezTo>
                  <a:pt x="45204" y="44683"/>
                  <a:pt x="45117" y="44538"/>
                  <a:pt x="45059" y="44364"/>
                </a:cubicBezTo>
                <a:cubicBezTo>
                  <a:pt x="45059" y="44364"/>
                  <a:pt x="45030" y="44335"/>
                  <a:pt x="45030" y="44306"/>
                </a:cubicBezTo>
                <a:cubicBezTo>
                  <a:pt x="44943" y="44132"/>
                  <a:pt x="44885" y="43958"/>
                  <a:pt x="44798" y="43813"/>
                </a:cubicBezTo>
                <a:cubicBezTo>
                  <a:pt x="44798" y="43784"/>
                  <a:pt x="44769" y="43755"/>
                  <a:pt x="44769" y="43726"/>
                </a:cubicBezTo>
                <a:cubicBezTo>
                  <a:pt x="44711" y="43581"/>
                  <a:pt x="44624" y="43436"/>
                  <a:pt x="44566" y="43262"/>
                </a:cubicBezTo>
                <a:cubicBezTo>
                  <a:pt x="44566" y="43233"/>
                  <a:pt x="44537" y="43204"/>
                  <a:pt x="44537" y="43175"/>
                </a:cubicBezTo>
                <a:cubicBezTo>
                  <a:pt x="44450" y="43001"/>
                  <a:pt x="44392" y="42827"/>
                  <a:pt x="44305" y="42653"/>
                </a:cubicBezTo>
                <a:cubicBezTo>
                  <a:pt x="44305" y="42624"/>
                  <a:pt x="44276" y="42595"/>
                  <a:pt x="44276" y="42566"/>
                </a:cubicBezTo>
                <a:cubicBezTo>
                  <a:pt x="44218" y="42421"/>
                  <a:pt x="44160" y="42276"/>
                  <a:pt x="44073" y="42102"/>
                </a:cubicBezTo>
                <a:cubicBezTo>
                  <a:pt x="44073" y="42073"/>
                  <a:pt x="44044" y="42044"/>
                  <a:pt x="44044" y="41986"/>
                </a:cubicBezTo>
                <a:cubicBezTo>
                  <a:pt x="43986" y="41812"/>
                  <a:pt x="43899" y="41638"/>
                  <a:pt x="43841" y="41464"/>
                </a:cubicBezTo>
                <a:cubicBezTo>
                  <a:pt x="43812" y="41435"/>
                  <a:pt x="43812" y="41377"/>
                  <a:pt x="43783" y="41348"/>
                </a:cubicBezTo>
                <a:cubicBezTo>
                  <a:pt x="43725" y="41203"/>
                  <a:pt x="43667" y="41029"/>
                  <a:pt x="43609" y="40884"/>
                </a:cubicBezTo>
                <a:cubicBezTo>
                  <a:pt x="43580" y="40855"/>
                  <a:pt x="43580" y="40797"/>
                  <a:pt x="43551" y="40768"/>
                </a:cubicBezTo>
                <a:cubicBezTo>
                  <a:pt x="43493" y="40594"/>
                  <a:pt x="43435" y="40420"/>
                  <a:pt x="43348" y="40246"/>
                </a:cubicBezTo>
                <a:cubicBezTo>
                  <a:pt x="43319" y="40188"/>
                  <a:pt x="43319" y="40101"/>
                  <a:pt x="43290" y="40043"/>
                </a:cubicBezTo>
                <a:cubicBezTo>
                  <a:pt x="43232" y="39927"/>
                  <a:pt x="43203" y="39811"/>
                  <a:pt x="43145" y="39695"/>
                </a:cubicBezTo>
                <a:cubicBezTo>
                  <a:pt x="43116" y="39608"/>
                  <a:pt x="43087" y="39551"/>
                  <a:pt x="43058" y="39464"/>
                </a:cubicBezTo>
                <a:cubicBezTo>
                  <a:pt x="43000" y="39319"/>
                  <a:pt x="42942" y="39174"/>
                  <a:pt x="42884" y="39000"/>
                </a:cubicBezTo>
                <a:cubicBezTo>
                  <a:pt x="42855" y="38913"/>
                  <a:pt x="42826" y="38797"/>
                  <a:pt x="42768" y="38710"/>
                </a:cubicBezTo>
                <a:cubicBezTo>
                  <a:pt x="42768" y="38652"/>
                  <a:pt x="42739" y="38594"/>
                  <a:pt x="42710" y="38536"/>
                </a:cubicBezTo>
                <a:cubicBezTo>
                  <a:pt x="41492" y="35259"/>
                  <a:pt x="40390" y="32012"/>
                  <a:pt x="39434" y="30272"/>
                </a:cubicBezTo>
                <a:cubicBezTo>
                  <a:pt x="39231" y="29866"/>
                  <a:pt x="39028" y="29547"/>
                  <a:pt x="38854" y="29315"/>
                </a:cubicBezTo>
                <a:lnTo>
                  <a:pt x="38854" y="29315"/>
                </a:lnTo>
                <a:cubicBezTo>
                  <a:pt x="39956" y="30243"/>
                  <a:pt x="41086" y="31113"/>
                  <a:pt x="42275" y="31954"/>
                </a:cubicBezTo>
                <a:cubicBezTo>
                  <a:pt x="42275" y="31983"/>
                  <a:pt x="42246" y="32041"/>
                  <a:pt x="42246" y="32099"/>
                </a:cubicBezTo>
                <a:cubicBezTo>
                  <a:pt x="42246" y="32157"/>
                  <a:pt x="42246" y="32215"/>
                  <a:pt x="42246" y="32273"/>
                </a:cubicBezTo>
                <a:cubicBezTo>
                  <a:pt x="42246" y="32302"/>
                  <a:pt x="42246" y="32302"/>
                  <a:pt x="42246" y="32302"/>
                </a:cubicBezTo>
                <a:cubicBezTo>
                  <a:pt x="42246" y="32389"/>
                  <a:pt x="42246" y="32447"/>
                  <a:pt x="42275" y="32534"/>
                </a:cubicBezTo>
                <a:cubicBezTo>
                  <a:pt x="42275" y="32592"/>
                  <a:pt x="42275" y="32679"/>
                  <a:pt x="42275" y="32766"/>
                </a:cubicBezTo>
                <a:cubicBezTo>
                  <a:pt x="42304" y="32853"/>
                  <a:pt x="42304" y="32940"/>
                  <a:pt x="42304" y="33056"/>
                </a:cubicBezTo>
                <a:cubicBezTo>
                  <a:pt x="42362" y="33519"/>
                  <a:pt x="42449" y="34041"/>
                  <a:pt x="42536" y="34534"/>
                </a:cubicBezTo>
                <a:cubicBezTo>
                  <a:pt x="42565" y="34621"/>
                  <a:pt x="42565" y="34708"/>
                  <a:pt x="42594" y="34795"/>
                </a:cubicBezTo>
                <a:cubicBezTo>
                  <a:pt x="42594" y="34824"/>
                  <a:pt x="42594" y="34824"/>
                  <a:pt x="42594" y="34853"/>
                </a:cubicBezTo>
                <a:cubicBezTo>
                  <a:pt x="42623" y="34940"/>
                  <a:pt x="42623" y="34998"/>
                  <a:pt x="42652" y="35085"/>
                </a:cubicBezTo>
                <a:cubicBezTo>
                  <a:pt x="42681" y="35172"/>
                  <a:pt x="42681" y="35230"/>
                  <a:pt x="42710" y="35317"/>
                </a:cubicBezTo>
                <a:cubicBezTo>
                  <a:pt x="42710" y="35346"/>
                  <a:pt x="42710" y="35346"/>
                  <a:pt x="42710" y="35375"/>
                </a:cubicBezTo>
                <a:cubicBezTo>
                  <a:pt x="42739" y="35520"/>
                  <a:pt x="42768" y="35636"/>
                  <a:pt x="42797" y="35752"/>
                </a:cubicBezTo>
                <a:cubicBezTo>
                  <a:pt x="42797" y="35781"/>
                  <a:pt x="42797" y="35781"/>
                  <a:pt x="42797" y="35781"/>
                </a:cubicBezTo>
                <a:cubicBezTo>
                  <a:pt x="42826" y="35897"/>
                  <a:pt x="42855" y="35984"/>
                  <a:pt x="42884" y="36071"/>
                </a:cubicBezTo>
                <a:cubicBezTo>
                  <a:pt x="42884" y="36071"/>
                  <a:pt x="42884" y="36100"/>
                  <a:pt x="42884" y="36100"/>
                </a:cubicBezTo>
                <a:cubicBezTo>
                  <a:pt x="42884" y="36129"/>
                  <a:pt x="42884" y="36158"/>
                  <a:pt x="42913" y="36187"/>
                </a:cubicBezTo>
                <a:cubicBezTo>
                  <a:pt x="43058" y="36680"/>
                  <a:pt x="43232" y="37173"/>
                  <a:pt x="43435" y="37637"/>
                </a:cubicBezTo>
                <a:cubicBezTo>
                  <a:pt x="43638" y="38101"/>
                  <a:pt x="43841" y="38536"/>
                  <a:pt x="44102" y="38971"/>
                </a:cubicBezTo>
                <a:cubicBezTo>
                  <a:pt x="44363" y="39406"/>
                  <a:pt x="44624" y="39782"/>
                  <a:pt x="44914" y="40159"/>
                </a:cubicBezTo>
                <a:cubicBezTo>
                  <a:pt x="45233" y="40565"/>
                  <a:pt x="45552" y="40913"/>
                  <a:pt x="45871" y="41261"/>
                </a:cubicBezTo>
                <a:cubicBezTo>
                  <a:pt x="46392" y="41783"/>
                  <a:pt x="46943" y="42247"/>
                  <a:pt x="47523" y="42682"/>
                </a:cubicBezTo>
                <a:cubicBezTo>
                  <a:pt x="48509" y="43436"/>
                  <a:pt x="49611" y="44074"/>
                  <a:pt x="50771" y="44625"/>
                </a:cubicBezTo>
                <a:cubicBezTo>
                  <a:pt x="51525" y="44973"/>
                  <a:pt x="52279" y="45292"/>
                  <a:pt x="53032" y="45611"/>
                </a:cubicBezTo>
                <a:cubicBezTo>
                  <a:pt x="54511" y="46248"/>
                  <a:pt x="56019" y="46886"/>
                  <a:pt x="57382" y="47727"/>
                </a:cubicBezTo>
                <a:cubicBezTo>
                  <a:pt x="58194" y="48220"/>
                  <a:pt x="58947" y="48800"/>
                  <a:pt x="59585" y="49496"/>
                </a:cubicBezTo>
                <a:cubicBezTo>
                  <a:pt x="59867" y="49778"/>
                  <a:pt x="60723" y="51181"/>
                  <a:pt x="61011" y="51181"/>
                </a:cubicBezTo>
                <a:cubicBezTo>
                  <a:pt x="61020" y="51181"/>
                  <a:pt x="61028" y="51180"/>
                  <a:pt x="61035" y="51178"/>
                </a:cubicBezTo>
                <a:cubicBezTo>
                  <a:pt x="60919" y="50975"/>
                  <a:pt x="60832" y="50772"/>
                  <a:pt x="60716" y="50569"/>
                </a:cubicBezTo>
                <a:cubicBezTo>
                  <a:pt x="60658" y="50511"/>
                  <a:pt x="60629" y="50453"/>
                  <a:pt x="60600" y="50395"/>
                </a:cubicBezTo>
                <a:cubicBezTo>
                  <a:pt x="60513" y="50279"/>
                  <a:pt x="60426" y="50134"/>
                  <a:pt x="60339" y="50018"/>
                </a:cubicBezTo>
                <a:cubicBezTo>
                  <a:pt x="60281" y="49960"/>
                  <a:pt x="60252" y="49902"/>
                  <a:pt x="60194" y="49815"/>
                </a:cubicBezTo>
                <a:cubicBezTo>
                  <a:pt x="60107" y="49699"/>
                  <a:pt x="60020" y="49554"/>
                  <a:pt x="59904" y="49438"/>
                </a:cubicBezTo>
                <a:cubicBezTo>
                  <a:pt x="59875" y="49380"/>
                  <a:pt x="59846" y="49351"/>
                  <a:pt x="59817" y="49322"/>
                </a:cubicBezTo>
                <a:cubicBezTo>
                  <a:pt x="59672" y="49148"/>
                  <a:pt x="59556" y="49003"/>
                  <a:pt x="59411" y="48858"/>
                </a:cubicBezTo>
                <a:cubicBezTo>
                  <a:pt x="59353" y="48800"/>
                  <a:pt x="59295" y="48742"/>
                  <a:pt x="59237" y="48684"/>
                </a:cubicBezTo>
                <a:cubicBezTo>
                  <a:pt x="59150" y="48597"/>
                  <a:pt x="59063" y="48481"/>
                  <a:pt x="58976" y="48394"/>
                </a:cubicBezTo>
                <a:cubicBezTo>
                  <a:pt x="58889" y="48336"/>
                  <a:pt x="58831" y="48278"/>
                  <a:pt x="58773" y="48220"/>
                </a:cubicBezTo>
                <a:cubicBezTo>
                  <a:pt x="58686" y="48133"/>
                  <a:pt x="58571" y="48046"/>
                  <a:pt x="58484" y="47959"/>
                </a:cubicBezTo>
                <a:cubicBezTo>
                  <a:pt x="58426" y="47901"/>
                  <a:pt x="58368" y="47843"/>
                  <a:pt x="58310" y="47814"/>
                </a:cubicBezTo>
                <a:cubicBezTo>
                  <a:pt x="58310" y="47785"/>
                  <a:pt x="58281" y="47785"/>
                  <a:pt x="58281" y="47785"/>
                </a:cubicBezTo>
                <a:cubicBezTo>
                  <a:pt x="56512" y="46306"/>
                  <a:pt x="54395" y="45292"/>
                  <a:pt x="52279" y="44190"/>
                </a:cubicBezTo>
                <a:cubicBezTo>
                  <a:pt x="49843" y="42943"/>
                  <a:pt x="47842" y="41377"/>
                  <a:pt x="46248" y="39406"/>
                </a:cubicBezTo>
                <a:cubicBezTo>
                  <a:pt x="45842" y="38884"/>
                  <a:pt x="45465" y="38362"/>
                  <a:pt x="45117" y="37811"/>
                </a:cubicBezTo>
                <a:cubicBezTo>
                  <a:pt x="45088" y="37782"/>
                  <a:pt x="45088" y="37753"/>
                  <a:pt x="45059" y="37724"/>
                </a:cubicBezTo>
                <a:cubicBezTo>
                  <a:pt x="44914" y="37492"/>
                  <a:pt x="44769" y="37260"/>
                  <a:pt x="44653" y="37028"/>
                </a:cubicBezTo>
                <a:cubicBezTo>
                  <a:pt x="44624" y="36970"/>
                  <a:pt x="44595" y="36912"/>
                  <a:pt x="44537" y="36825"/>
                </a:cubicBezTo>
                <a:cubicBezTo>
                  <a:pt x="44392" y="36564"/>
                  <a:pt x="44247" y="36274"/>
                  <a:pt x="44131" y="35984"/>
                </a:cubicBezTo>
                <a:cubicBezTo>
                  <a:pt x="44073" y="35868"/>
                  <a:pt x="43928" y="35491"/>
                  <a:pt x="43725" y="34969"/>
                </a:cubicBezTo>
                <a:cubicBezTo>
                  <a:pt x="43696" y="34853"/>
                  <a:pt x="43638" y="34737"/>
                  <a:pt x="43609" y="34621"/>
                </a:cubicBezTo>
                <a:cubicBezTo>
                  <a:pt x="43551" y="34505"/>
                  <a:pt x="43522" y="34389"/>
                  <a:pt x="43464" y="34244"/>
                </a:cubicBezTo>
                <a:cubicBezTo>
                  <a:pt x="43377" y="34012"/>
                  <a:pt x="43290" y="33751"/>
                  <a:pt x="43174" y="33490"/>
                </a:cubicBezTo>
                <a:cubicBezTo>
                  <a:pt x="43145" y="33432"/>
                  <a:pt x="43145" y="33345"/>
                  <a:pt x="43116" y="33287"/>
                </a:cubicBezTo>
                <a:cubicBezTo>
                  <a:pt x="42971" y="32911"/>
                  <a:pt x="42826" y="32534"/>
                  <a:pt x="42710" y="32244"/>
                </a:cubicBezTo>
                <a:lnTo>
                  <a:pt x="42710" y="32244"/>
                </a:lnTo>
                <a:cubicBezTo>
                  <a:pt x="43029" y="32476"/>
                  <a:pt x="43377" y="32737"/>
                  <a:pt x="43725" y="32969"/>
                </a:cubicBezTo>
                <a:cubicBezTo>
                  <a:pt x="43870" y="33056"/>
                  <a:pt x="44421" y="33432"/>
                  <a:pt x="45059" y="33896"/>
                </a:cubicBezTo>
                <a:cubicBezTo>
                  <a:pt x="44972" y="34244"/>
                  <a:pt x="45204" y="35317"/>
                  <a:pt x="45233" y="35462"/>
                </a:cubicBezTo>
                <a:cubicBezTo>
                  <a:pt x="45262" y="35578"/>
                  <a:pt x="45291" y="35694"/>
                  <a:pt x="45320" y="35810"/>
                </a:cubicBezTo>
                <a:cubicBezTo>
                  <a:pt x="45407" y="36042"/>
                  <a:pt x="45465" y="36274"/>
                  <a:pt x="45581" y="36477"/>
                </a:cubicBezTo>
                <a:cubicBezTo>
                  <a:pt x="45668" y="36709"/>
                  <a:pt x="45755" y="36941"/>
                  <a:pt x="45871" y="37144"/>
                </a:cubicBezTo>
                <a:cubicBezTo>
                  <a:pt x="46045" y="37463"/>
                  <a:pt x="46248" y="37782"/>
                  <a:pt x="46421" y="38072"/>
                </a:cubicBezTo>
                <a:cubicBezTo>
                  <a:pt x="46827" y="38652"/>
                  <a:pt x="47291" y="39203"/>
                  <a:pt x="47755" y="39695"/>
                </a:cubicBezTo>
                <a:cubicBezTo>
                  <a:pt x="48103" y="40043"/>
                  <a:pt x="48422" y="40362"/>
                  <a:pt x="48799" y="40652"/>
                </a:cubicBezTo>
                <a:cubicBezTo>
                  <a:pt x="49321" y="41116"/>
                  <a:pt x="49872" y="41551"/>
                  <a:pt x="50481" y="41957"/>
                </a:cubicBezTo>
                <a:cubicBezTo>
                  <a:pt x="51235" y="42479"/>
                  <a:pt x="52076" y="42943"/>
                  <a:pt x="52887" y="43407"/>
                </a:cubicBezTo>
                <a:cubicBezTo>
                  <a:pt x="53728" y="43842"/>
                  <a:pt x="54569" y="44277"/>
                  <a:pt x="55410" y="44683"/>
                </a:cubicBezTo>
                <a:cubicBezTo>
                  <a:pt x="55729" y="44828"/>
                  <a:pt x="56019" y="44973"/>
                  <a:pt x="56338" y="45118"/>
                </a:cubicBezTo>
                <a:cubicBezTo>
                  <a:pt x="56338" y="45109"/>
                  <a:pt x="56335" y="45103"/>
                  <a:pt x="56332" y="45099"/>
                </a:cubicBezTo>
                <a:lnTo>
                  <a:pt x="56332" y="45099"/>
                </a:lnTo>
                <a:cubicBezTo>
                  <a:pt x="58006" y="45849"/>
                  <a:pt x="59738" y="46512"/>
                  <a:pt x="61499" y="47060"/>
                </a:cubicBezTo>
                <a:cubicBezTo>
                  <a:pt x="61528" y="47089"/>
                  <a:pt x="61528" y="47089"/>
                  <a:pt x="61557" y="47089"/>
                </a:cubicBezTo>
                <a:cubicBezTo>
                  <a:pt x="61615" y="47118"/>
                  <a:pt x="61644" y="47118"/>
                  <a:pt x="61731" y="47147"/>
                </a:cubicBezTo>
                <a:cubicBezTo>
                  <a:pt x="61760" y="47147"/>
                  <a:pt x="61789" y="47176"/>
                  <a:pt x="61818" y="47176"/>
                </a:cubicBezTo>
                <a:cubicBezTo>
                  <a:pt x="62679" y="47455"/>
                  <a:pt x="64920" y="48164"/>
                  <a:pt x="65877" y="48164"/>
                </a:cubicBezTo>
                <a:cubicBezTo>
                  <a:pt x="66114" y="48164"/>
                  <a:pt x="66272" y="48120"/>
                  <a:pt x="66312" y="48017"/>
                </a:cubicBezTo>
                <a:cubicBezTo>
                  <a:pt x="65935" y="47930"/>
                  <a:pt x="65558" y="47843"/>
                  <a:pt x="65210" y="47756"/>
                </a:cubicBezTo>
                <a:cubicBezTo>
                  <a:pt x="65094" y="47727"/>
                  <a:pt x="65007" y="47698"/>
                  <a:pt x="64920" y="47669"/>
                </a:cubicBezTo>
                <a:cubicBezTo>
                  <a:pt x="64573" y="47553"/>
                  <a:pt x="64225" y="47466"/>
                  <a:pt x="63877" y="47350"/>
                </a:cubicBezTo>
                <a:cubicBezTo>
                  <a:pt x="63790" y="47321"/>
                  <a:pt x="63732" y="47292"/>
                  <a:pt x="63645" y="47263"/>
                </a:cubicBezTo>
                <a:cubicBezTo>
                  <a:pt x="61238" y="46451"/>
                  <a:pt x="58918" y="45350"/>
                  <a:pt x="56715" y="44161"/>
                </a:cubicBezTo>
                <a:cubicBezTo>
                  <a:pt x="53293" y="42334"/>
                  <a:pt x="49785" y="40014"/>
                  <a:pt x="47175" y="37086"/>
                </a:cubicBezTo>
                <a:cubicBezTo>
                  <a:pt x="46653" y="36477"/>
                  <a:pt x="46132" y="35839"/>
                  <a:pt x="45784" y="35085"/>
                </a:cubicBezTo>
                <a:cubicBezTo>
                  <a:pt x="45726" y="34969"/>
                  <a:pt x="45552" y="34447"/>
                  <a:pt x="45378" y="34099"/>
                </a:cubicBezTo>
                <a:lnTo>
                  <a:pt x="45378" y="34099"/>
                </a:lnTo>
                <a:cubicBezTo>
                  <a:pt x="46132" y="34592"/>
                  <a:pt x="46972" y="35143"/>
                  <a:pt x="47552" y="35462"/>
                </a:cubicBezTo>
                <a:cubicBezTo>
                  <a:pt x="47610" y="35723"/>
                  <a:pt x="48190" y="36216"/>
                  <a:pt x="48770" y="36680"/>
                </a:cubicBezTo>
                <a:cubicBezTo>
                  <a:pt x="49263" y="37086"/>
                  <a:pt x="49785" y="37463"/>
                  <a:pt x="49901" y="37521"/>
                </a:cubicBezTo>
                <a:cubicBezTo>
                  <a:pt x="52539" y="39319"/>
                  <a:pt x="55671" y="40188"/>
                  <a:pt x="58715" y="41000"/>
                </a:cubicBezTo>
                <a:cubicBezTo>
                  <a:pt x="59034" y="41087"/>
                  <a:pt x="59353" y="41145"/>
                  <a:pt x="59672" y="41232"/>
                </a:cubicBezTo>
                <a:cubicBezTo>
                  <a:pt x="59904" y="41290"/>
                  <a:pt x="60165" y="41348"/>
                  <a:pt x="60397" y="41406"/>
                </a:cubicBezTo>
                <a:cubicBezTo>
                  <a:pt x="60513" y="41435"/>
                  <a:pt x="60629" y="41464"/>
                  <a:pt x="60774" y="41493"/>
                </a:cubicBezTo>
                <a:cubicBezTo>
                  <a:pt x="60977" y="41522"/>
                  <a:pt x="61151" y="41580"/>
                  <a:pt x="61354" y="41609"/>
                </a:cubicBezTo>
                <a:cubicBezTo>
                  <a:pt x="61557" y="41667"/>
                  <a:pt x="61760" y="41696"/>
                  <a:pt x="61934" y="41725"/>
                </a:cubicBezTo>
                <a:cubicBezTo>
                  <a:pt x="62079" y="41754"/>
                  <a:pt x="62253" y="41783"/>
                  <a:pt x="62398" y="41812"/>
                </a:cubicBezTo>
                <a:cubicBezTo>
                  <a:pt x="62746" y="41899"/>
                  <a:pt x="63123" y="41957"/>
                  <a:pt x="63471" y="42015"/>
                </a:cubicBezTo>
                <a:cubicBezTo>
                  <a:pt x="63616" y="42044"/>
                  <a:pt x="63906" y="42073"/>
                  <a:pt x="64283" y="42160"/>
                </a:cubicBezTo>
                <a:cubicBezTo>
                  <a:pt x="64950" y="42278"/>
                  <a:pt x="65883" y="42422"/>
                  <a:pt x="66524" y="42422"/>
                </a:cubicBezTo>
                <a:cubicBezTo>
                  <a:pt x="66830" y="42422"/>
                  <a:pt x="67070" y="42389"/>
                  <a:pt x="67182" y="42305"/>
                </a:cubicBezTo>
                <a:cubicBezTo>
                  <a:pt x="67211" y="42276"/>
                  <a:pt x="67240" y="42247"/>
                  <a:pt x="67240" y="42218"/>
                </a:cubicBezTo>
                <a:cubicBezTo>
                  <a:pt x="65384" y="41928"/>
                  <a:pt x="63558" y="41493"/>
                  <a:pt x="61789" y="40942"/>
                </a:cubicBezTo>
                <a:cubicBezTo>
                  <a:pt x="57846" y="39695"/>
                  <a:pt x="54076" y="37956"/>
                  <a:pt x="50278" y="36419"/>
                </a:cubicBezTo>
                <a:cubicBezTo>
                  <a:pt x="50249" y="36419"/>
                  <a:pt x="50220" y="36419"/>
                  <a:pt x="50191" y="36390"/>
                </a:cubicBezTo>
                <a:lnTo>
                  <a:pt x="50162" y="36390"/>
                </a:lnTo>
                <a:cubicBezTo>
                  <a:pt x="50133" y="36361"/>
                  <a:pt x="50104" y="36361"/>
                  <a:pt x="50075" y="36332"/>
                </a:cubicBezTo>
                <a:lnTo>
                  <a:pt x="50046" y="36332"/>
                </a:lnTo>
                <a:cubicBezTo>
                  <a:pt x="49930" y="36274"/>
                  <a:pt x="49785" y="36216"/>
                  <a:pt x="49640" y="36129"/>
                </a:cubicBezTo>
                <a:cubicBezTo>
                  <a:pt x="49582" y="36100"/>
                  <a:pt x="49524" y="36071"/>
                  <a:pt x="49466" y="36071"/>
                </a:cubicBezTo>
                <a:cubicBezTo>
                  <a:pt x="49466" y="36042"/>
                  <a:pt x="49437" y="36042"/>
                  <a:pt x="49408" y="36042"/>
                </a:cubicBezTo>
                <a:cubicBezTo>
                  <a:pt x="49379" y="36013"/>
                  <a:pt x="49321" y="35984"/>
                  <a:pt x="49263" y="35955"/>
                </a:cubicBezTo>
                <a:cubicBezTo>
                  <a:pt x="49234" y="35955"/>
                  <a:pt x="49234" y="35955"/>
                  <a:pt x="49205" y="35926"/>
                </a:cubicBezTo>
                <a:cubicBezTo>
                  <a:pt x="49147" y="35897"/>
                  <a:pt x="49089" y="35897"/>
                  <a:pt x="49060" y="35868"/>
                </a:cubicBezTo>
                <a:cubicBezTo>
                  <a:pt x="49031" y="35868"/>
                  <a:pt x="49031" y="35839"/>
                  <a:pt x="49031" y="35839"/>
                </a:cubicBezTo>
                <a:cubicBezTo>
                  <a:pt x="48828" y="35752"/>
                  <a:pt x="48654" y="35694"/>
                  <a:pt x="48480" y="35607"/>
                </a:cubicBezTo>
                <a:cubicBezTo>
                  <a:pt x="48451" y="35607"/>
                  <a:pt x="48451" y="35578"/>
                  <a:pt x="48422" y="35578"/>
                </a:cubicBezTo>
                <a:cubicBezTo>
                  <a:pt x="48364" y="35578"/>
                  <a:pt x="48335" y="35549"/>
                  <a:pt x="48277" y="35520"/>
                </a:cubicBezTo>
                <a:cubicBezTo>
                  <a:pt x="48277" y="35520"/>
                  <a:pt x="48248" y="35520"/>
                  <a:pt x="48219" y="35491"/>
                </a:cubicBezTo>
                <a:cubicBezTo>
                  <a:pt x="48190" y="35491"/>
                  <a:pt x="48132" y="35462"/>
                  <a:pt x="48103" y="35462"/>
                </a:cubicBezTo>
                <a:cubicBezTo>
                  <a:pt x="48074" y="35462"/>
                  <a:pt x="48045" y="35433"/>
                  <a:pt x="48045" y="35433"/>
                </a:cubicBezTo>
                <a:cubicBezTo>
                  <a:pt x="47987" y="35404"/>
                  <a:pt x="47958" y="35404"/>
                  <a:pt x="47929" y="35404"/>
                </a:cubicBezTo>
                <a:cubicBezTo>
                  <a:pt x="47929" y="35375"/>
                  <a:pt x="47900" y="35375"/>
                  <a:pt x="47871" y="35375"/>
                </a:cubicBezTo>
                <a:cubicBezTo>
                  <a:pt x="47842" y="35375"/>
                  <a:pt x="47813" y="35346"/>
                  <a:pt x="47784" y="35346"/>
                </a:cubicBezTo>
                <a:lnTo>
                  <a:pt x="47726" y="35346"/>
                </a:lnTo>
                <a:cubicBezTo>
                  <a:pt x="47726" y="35346"/>
                  <a:pt x="47697" y="35317"/>
                  <a:pt x="47697" y="35317"/>
                </a:cubicBezTo>
                <a:cubicBezTo>
                  <a:pt x="47436" y="35172"/>
                  <a:pt x="47204" y="34998"/>
                  <a:pt x="46943" y="34853"/>
                </a:cubicBezTo>
                <a:cubicBezTo>
                  <a:pt x="46914" y="34824"/>
                  <a:pt x="46914" y="34824"/>
                  <a:pt x="46885" y="34795"/>
                </a:cubicBezTo>
                <a:lnTo>
                  <a:pt x="46885" y="34795"/>
                </a:lnTo>
                <a:cubicBezTo>
                  <a:pt x="47407" y="35085"/>
                  <a:pt x="47871" y="35288"/>
                  <a:pt x="47958" y="35346"/>
                </a:cubicBezTo>
                <a:cubicBezTo>
                  <a:pt x="51032" y="36651"/>
                  <a:pt x="54395" y="36970"/>
                  <a:pt x="57672" y="37318"/>
                </a:cubicBezTo>
                <a:cubicBezTo>
                  <a:pt x="57817" y="37347"/>
                  <a:pt x="58107" y="37376"/>
                  <a:pt x="58513" y="37405"/>
                </a:cubicBezTo>
                <a:cubicBezTo>
                  <a:pt x="58657" y="37434"/>
                  <a:pt x="58860" y="37434"/>
                  <a:pt x="59034" y="37463"/>
                </a:cubicBezTo>
                <a:cubicBezTo>
                  <a:pt x="59150" y="37463"/>
                  <a:pt x="59237" y="37463"/>
                  <a:pt x="59353" y="37492"/>
                </a:cubicBezTo>
                <a:cubicBezTo>
                  <a:pt x="60777" y="37608"/>
                  <a:pt x="62795" y="37752"/>
                  <a:pt x="64260" y="37752"/>
                </a:cubicBezTo>
                <a:cubicBezTo>
                  <a:pt x="65362" y="37752"/>
                  <a:pt x="66151" y="37670"/>
                  <a:pt x="66138" y="37434"/>
                </a:cubicBezTo>
                <a:lnTo>
                  <a:pt x="66138" y="37434"/>
                </a:lnTo>
                <a:cubicBezTo>
                  <a:pt x="65964" y="37463"/>
                  <a:pt x="65761" y="37463"/>
                  <a:pt x="65587" y="37463"/>
                </a:cubicBezTo>
                <a:cubicBezTo>
                  <a:pt x="65500" y="37463"/>
                  <a:pt x="65442" y="37434"/>
                  <a:pt x="65384" y="37434"/>
                </a:cubicBezTo>
                <a:lnTo>
                  <a:pt x="64775" y="37434"/>
                </a:lnTo>
                <a:cubicBezTo>
                  <a:pt x="64660" y="37405"/>
                  <a:pt x="64515" y="37405"/>
                  <a:pt x="64370" y="37405"/>
                </a:cubicBezTo>
                <a:cubicBezTo>
                  <a:pt x="64312" y="37405"/>
                  <a:pt x="64254" y="37376"/>
                  <a:pt x="64196" y="37376"/>
                </a:cubicBezTo>
                <a:cubicBezTo>
                  <a:pt x="63993" y="37376"/>
                  <a:pt x="63819" y="37347"/>
                  <a:pt x="63616" y="37318"/>
                </a:cubicBezTo>
                <a:cubicBezTo>
                  <a:pt x="63413" y="37289"/>
                  <a:pt x="63181" y="37289"/>
                  <a:pt x="62978" y="37260"/>
                </a:cubicBezTo>
                <a:cubicBezTo>
                  <a:pt x="62920" y="37231"/>
                  <a:pt x="62862" y="37231"/>
                  <a:pt x="62804" y="37231"/>
                </a:cubicBezTo>
                <a:cubicBezTo>
                  <a:pt x="62630" y="37202"/>
                  <a:pt x="62456" y="37173"/>
                  <a:pt x="62282" y="37144"/>
                </a:cubicBezTo>
                <a:cubicBezTo>
                  <a:pt x="62253" y="37144"/>
                  <a:pt x="62195" y="37144"/>
                  <a:pt x="62166" y="37115"/>
                </a:cubicBezTo>
                <a:cubicBezTo>
                  <a:pt x="61934" y="37086"/>
                  <a:pt x="61731" y="37057"/>
                  <a:pt x="61499" y="37028"/>
                </a:cubicBezTo>
                <a:cubicBezTo>
                  <a:pt x="61499" y="37028"/>
                  <a:pt x="61470" y="36999"/>
                  <a:pt x="61441" y="36999"/>
                </a:cubicBezTo>
                <a:cubicBezTo>
                  <a:pt x="61238" y="36970"/>
                  <a:pt x="61064" y="36941"/>
                  <a:pt x="60861" y="36912"/>
                </a:cubicBezTo>
                <a:cubicBezTo>
                  <a:pt x="60803" y="36883"/>
                  <a:pt x="60745" y="36883"/>
                  <a:pt x="60716" y="36883"/>
                </a:cubicBezTo>
                <a:cubicBezTo>
                  <a:pt x="60513" y="36825"/>
                  <a:pt x="60339" y="36796"/>
                  <a:pt x="60136" y="36767"/>
                </a:cubicBezTo>
                <a:cubicBezTo>
                  <a:pt x="60107" y="36767"/>
                  <a:pt x="60107" y="36738"/>
                  <a:pt x="60078" y="36738"/>
                </a:cubicBezTo>
                <a:cubicBezTo>
                  <a:pt x="59817" y="36709"/>
                  <a:pt x="59585" y="36651"/>
                  <a:pt x="59324" y="36593"/>
                </a:cubicBezTo>
                <a:cubicBezTo>
                  <a:pt x="59179" y="36564"/>
                  <a:pt x="59034" y="36535"/>
                  <a:pt x="58860" y="36506"/>
                </a:cubicBezTo>
                <a:cubicBezTo>
                  <a:pt x="58802" y="36506"/>
                  <a:pt x="58715" y="36477"/>
                  <a:pt x="58657" y="36477"/>
                </a:cubicBezTo>
                <a:cubicBezTo>
                  <a:pt x="58455" y="36419"/>
                  <a:pt x="58223" y="36390"/>
                  <a:pt x="58020" y="36361"/>
                </a:cubicBezTo>
                <a:cubicBezTo>
                  <a:pt x="57237" y="36187"/>
                  <a:pt x="56454" y="36042"/>
                  <a:pt x="55671" y="35868"/>
                </a:cubicBezTo>
                <a:cubicBezTo>
                  <a:pt x="55294" y="35781"/>
                  <a:pt x="54888" y="35694"/>
                  <a:pt x="54511" y="35607"/>
                </a:cubicBezTo>
                <a:cubicBezTo>
                  <a:pt x="52945" y="35259"/>
                  <a:pt x="51409" y="34882"/>
                  <a:pt x="49814" y="34563"/>
                </a:cubicBezTo>
                <a:cubicBezTo>
                  <a:pt x="49437" y="34476"/>
                  <a:pt x="49031" y="34389"/>
                  <a:pt x="48654" y="34331"/>
                </a:cubicBezTo>
                <a:cubicBezTo>
                  <a:pt x="48625" y="34331"/>
                  <a:pt x="48596" y="34331"/>
                  <a:pt x="48567" y="34302"/>
                </a:cubicBezTo>
                <a:lnTo>
                  <a:pt x="48509" y="34302"/>
                </a:lnTo>
                <a:cubicBezTo>
                  <a:pt x="48509" y="34302"/>
                  <a:pt x="48480" y="34273"/>
                  <a:pt x="48422" y="34273"/>
                </a:cubicBezTo>
                <a:cubicBezTo>
                  <a:pt x="48393" y="34273"/>
                  <a:pt x="48364" y="34273"/>
                  <a:pt x="48335" y="34244"/>
                </a:cubicBezTo>
                <a:lnTo>
                  <a:pt x="48248" y="34244"/>
                </a:lnTo>
                <a:cubicBezTo>
                  <a:pt x="48219" y="34215"/>
                  <a:pt x="48190" y="34215"/>
                  <a:pt x="48161" y="34215"/>
                </a:cubicBezTo>
                <a:cubicBezTo>
                  <a:pt x="48074" y="34186"/>
                  <a:pt x="47987" y="34157"/>
                  <a:pt x="47900" y="34157"/>
                </a:cubicBezTo>
                <a:cubicBezTo>
                  <a:pt x="47871" y="34128"/>
                  <a:pt x="47842" y="34128"/>
                  <a:pt x="47813" y="34128"/>
                </a:cubicBezTo>
                <a:cubicBezTo>
                  <a:pt x="47784" y="34128"/>
                  <a:pt x="47726" y="34099"/>
                  <a:pt x="47668" y="34099"/>
                </a:cubicBezTo>
                <a:cubicBezTo>
                  <a:pt x="47639" y="34070"/>
                  <a:pt x="47581" y="34070"/>
                  <a:pt x="47552" y="34070"/>
                </a:cubicBezTo>
                <a:cubicBezTo>
                  <a:pt x="47494" y="34041"/>
                  <a:pt x="47465" y="34041"/>
                  <a:pt x="47407" y="34041"/>
                </a:cubicBezTo>
                <a:cubicBezTo>
                  <a:pt x="47378" y="34012"/>
                  <a:pt x="47320" y="34012"/>
                  <a:pt x="47262" y="33983"/>
                </a:cubicBezTo>
                <a:cubicBezTo>
                  <a:pt x="47233" y="33983"/>
                  <a:pt x="47175" y="33983"/>
                  <a:pt x="47146" y="33954"/>
                </a:cubicBezTo>
                <a:cubicBezTo>
                  <a:pt x="47088" y="33954"/>
                  <a:pt x="47030" y="33925"/>
                  <a:pt x="47001" y="33925"/>
                </a:cubicBezTo>
                <a:cubicBezTo>
                  <a:pt x="46943" y="33925"/>
                  <a:pt x="46914" y="33896"/>
                  <a:pt x="46856" y="33896"/>
                </a:cubicBezTo>
                <a:cubicBezTo>
                  <a:pt x="46798" y="33896"/>
                  <a:pt x="46769" y="33867"/>
                  <a:pt x="46711" y="33867"/>
                </a:cubicBezTo>
                <a:cubicBezTo>
                  <a:pt x="46682" y="33867"/>
                  <a:pt x="46624" y="33838"/>
                  <a:pt x="46566" y="33838"/>
                </a:cubicBezTo>
                <a:cubicBezTo>
                  <a:pt x="46537" y="33838"/>
                  <a:pt x="46479" y="33809"/>
                  <a:pt x="46450" y="33809"/>
                </a:cubicBezTo>
                <a:cubicBezTo>
                  <a:pt x="46392" y="33809"/>
                  <a:pt x="46363" y="33780"/>
                  <a:pt x="46306" y="33780"/>
                </a:cubicBezTo>
                <a:cubicBezTo>
                  <a:pt x="46277" y="33780"/>
                  <a:pt x="46248" y="33751"/>
                  <a:pt x="46190" y="33751"/>
                </a:cubicBezTo>
                <a:cubicBezTo>
                  <a:pt x="46161" y="33751"/>
                  <a:pt x="46103" y="33751"/>
                  <a:pt x="46074" y="33722"/>
                </a:cubicBezTo>
                <a:lnTo>
                  <a:pt x="45958" y="33722"/>
                </a:lnTo>
                <a:cubicBezTo>
                  <a:pt x="45929" y="33693"/>
                  <a:pt x="45900" y="33693"/>
                  <a:pt x="45871" y="33693"/>
                </a:cubicBezTo>
                <a:lnTo>
                  <a:pt x="45755" y="33693"/>
                </a:lnTo>
                <a:cubicBezTo>
                  <a:pt x="45726" y="33664"/>
                  <a:pt x="45697" y="33664"/>
                  <a:pt x="45668" y="33664"/>
                </a:cubicBezTo>
                <a:lnTo>
                  <a:pt x="45436" y="33664"/>
                </a:lnTo>
                <a:cubicBezTo>
                  <a:pt x="45407" y="33664"/>
                  <a:pt x="45407" y="33664"/>
                  <a:pt x="45407" y="33693"/>
                </a:cubicBezTo>
                <a:cubicBezTo>
                  <a:pt x="45378" y="33722"/>
                  <a:pt x="45407" y="33780"/>
                  <a:pt x="45436" y="33809"/>
                </a:cubicBezTo>
                <a:cubicBezTo>
                  <a:pt x="44827" y="33403"/>
                  <a:pt x="44218" y="32969"/>
                  <a:pt x="43638" y="32534"/>
                </a:cubicBezTo>
                <a:lnTo>
                  <a:pt x="43638" y="32534"/>
                </a:lnTo>
                <a:lnTo>
                  <a:pt x="43696" y="32563"/>
                </a:lnTo>
                <a:cubicBezTo>
                  <a:pt x="43783" y="32592"/>
                  <a:pt x="43899" y="32650"/>
                  <a:pt x="44015" y="32679"/>
                </a:cubicBezTo>
                <a:cubicBezTo>
                  <a:pt x="44044" y="32679"/>
                  <a:pt x="44102" y="32708"/>
                  <a:pt x="44160" y="32737"/>
                </a:cubicBezTo>
                <a:cubicBezTo>
                  <a:pt x="44914" y="32969"/>
                  <a:pt x="45639" y="33143"/>
                  <a:pt x="45784" y="33172"/>
                </a:cubicBezTo>
                <a:cubicBezTo>
                  <a:pt x="46978" y="33387"/>
                  <a:pt x="48183" y="33470"/>
                  <a:pt x="49392" y="33470"/>
                </a:cubicBezTo>
                <a:cubicBezTo>
                  <a:pt x="51763" y="33470"/>
                  <a:pt x="54150" y="33150"/>
                  <a:pt x="56512" y="32882"/>
                </a:cubicBezTo>
                <a:cubicBezTo>
                  <a:pt x="57469" y="32766"/>
                  <a:pt x="66196" y="31664"/>
                  <a:pt x="66138" y="31084"/>
                </a:cubicBezTo>
                <a:lnTo>
                  <a:pt x="66138" y="31084"/>
                </a:lnTo>
                <a:cubicBezTo>
                  <a:pt x="64949" y="31200"/>
                  <a:pt x="63790" y="31316"/>
                  <a:pt x="62630" y="31403"/>
                </a:cubicBezTo>
                <a:cubicBezTo>
                  <a:pt x="59933" y="31606"/>
                  <a:pt x="57266" y="31751"/>
                  <a:pt x="54569" y="31838"/>
                </a:cubicBezTo>
                <a:cubicBezTo>
                  <a:pt x="54511" y="31838"/>
                  <a:pt x="54424" y="31838"/>
                  <a:pt x="54337" y="31867"/>
                </a:cubicBezTo>
                <a:cubicBezTo>
                  <a:pt x="53786" y="31867"/>
                  <a:pt x="53235" y="31896"/>
                  <a:pt x="52684" y="31896"/>
                </a:cubicBezTo>
                <a:cubicBezTo>
                  <a:pt x="52453" y="31896"/>
                  <a:pt x="52221" y="31925"/>
                  <a:pt x="51989" y="31925"/>
                </a:cubicBezTo>
                <a:cubicBezTo>
                  <a:pt x="51525" y="31925"/>
                  <a:pt x="51061" y="31954"/>
                  <a:pt x="50597" y="31954"/>
                </a:cubicBezTo>
                <a:cubicBezTo>
                  <a:pt x="50220" y="31954"/>
                  <a:pt x="49843" y="31954"/>
                  <a:pt x="49466" y="31983"/>
                </a:cubicBezTo>
                <a:lnTo>
                  <a:pt x="48422" y="31983"/>
                </a:lnTo>
                <a:cubicBezTo>
                  <a:pt x="47668" y="32012"/>
                  <a:pt x="46943" y="32012"/>
                  <a:pt x="46190" y="32012"/>
                </a:cubicBezTo>
                <a:cubicBezTo>
                  <a:pt x="45378" y="32012"/>
                  <a:pt x="44595" y="32012"/>
                  <a:pt x="43783" y="31954"/>
                </a:cubicBezTo>
                <a:cubicBezTo>
                  <a:pt x="43754" y="31925"/>
                  <a:pt x="43725" y="31925"/>
                  <a:pt x="43667" y="31925"/>
                </a:cubicBezTo>
                <a:cubicBezTo>
                  <a:pt x="43406" y="31867"/>
                  <a:pt x="42826" y="31751"/>
                  <a:pt x="42536" y="31722"/>
                </a:cubicBezTo>
                <a:cubicBezTo>
                  <a:pt x="41347" y="30823"/>
                  <a:pt x="40159" y="29866"/>
                  <a:pt x="39028" y="28880"/>
                </a:cubicBezTo>
                <a:lnTo>
                  <a:pt x="39057" y="28880"/>
                </a:lnTo>
                <a:cubicBezTo>
                  <a:pt x="39202" y="28967"/>
                  <a:pt x="39347" y="29025"/>
                  <a:pt x="39492" y="29083"/>
                </a:cubicBezTo>
                <a:cubicBezTo>
                  <a:pt x="39579" y="29112"/>
                  <a:pt x="39637" y="29141"/>
                  <a:pt x="39724" y="29170"/>
                </a:cubicBezTo>
                <a:cubicBezTo>
                  <a:pt x="39782" y="29199"/>
                  <a:pt x="39840" y="29228"/>
                  <a:pt x="39898" y="29257"/>
                </a:cubicBezTo>
                <a:lnTo>
                  <a:pt x="39927" y="29257"/>
                </a:lnTo>
                <a:cubicBezTo>
                  <a:pt x="40043" y="29315"/>
                  <a:pt x="40188" y="29344"/>
                  <a:pt x="40303" y="29402"/>
                </a:cubicBezTo>
                <a:cubicBezTo>
                  <a:pt x="40941" y="29576"/>
                  <a:pt x="41608" y="29721"/>
                  <a:pt x="42275" y="29808"/>
                </a:cubicBezTo>
                <a:cubicBezTo>
                  <a:pt x="42932" y="29885"/>
                  <a:pt x="43589" y="29920"/>
                  <a:pt x="44245" y="29920"/>
                </a:cubicBezTo>
                <a:cubicBezTo>
                  <a:pt x="47555" y="29920"/>
                  <a:pt x="50839" y="29017"/>
                  <a:pt x="53960" y="27952"/>
                </a:cubicBezTo>
                <a:cubicBezTo>
                  <a:pt x="56048" y="27256"/>
                  <a:pt x="58107" y="26358"/>
                  <a:pt x="60020" y="25198"/>
                </a:cubicBezTo>
                <a:cubicBezTo>
                  <a:pt x="60455" y="24937"/>
                  <a:pt x="63819" y="22501"/>
                  <a:pt x="63326" y="22124"/>
                </a:cubicBezTo>
                <a:lnTo>
                  <a:pt x="63326" y="22124"/>
                </a:lnTo>
                <a:cubicBezTo>
                  <a:pt x="61267" y="24328"/>
                  <a:pt x="58310" y="25546"/>
                  <a:pt x="55410" y="26445"/>
                </a:cubicBezTo>
                <a:cubicBezTo>
                  <a:pt x="55004" y="26561"/>
                  <a:pt x="54598" y="26677"/>
                  <a:pt x="54192" y="26793"/>
                </a:cubicBezTo>
                <a:cubicBezTo>
                  <a:pt x="52771" y="27198"/>
                  <a:pt x="51322" y="27546"/>
                  <a:pt x="49843" y="27807"/>
                </a:cubicBezTo>
                <a:cubicBezTo>
                  <a:pt x="48886" y="27981"/>
                  <a:pt x="47871" y="28126"/>
                  <a:pt x="46885" y="28242"/>
                </a:cubicBezTo>
                <a:cubicBezTo>
                  <a:pt x="45900" y="28387"/>
                  <a:pt x="44914" y="28474"/>
                  <a:pt x="43928" y="28532"/>
                </a:cubicBezTo>
                <a:cubicBezTo>
                  <a:pt x="43435" y="28561"/>
                  <a:pt x="42942" y="28590"/>
                  <a:pt x="42449" y="28619"/>
                </a:cubicBezTo>
                <a:lnTo>
                  <a:pt x="42101" y="28619"/>
                </a:lnTo>
                <a:cubicBezTo>
                  <a:pt x="41826" y="28634"/>
                  <a:pt x="41550" y="28641"/>
                  <a:pt x="41275" y="28641"/>
                </a:cubicBezTo>
                <a:cubicBezTo>
                  <a:pt x="40999" y="28641"/>
                  <a:pt x="40724" y="28634"/>
                  <a:pt x="40448" y="28619"/>
                </a:cubicBezTo>
                <a:cubicBezTo>
                  <a:pt x="40216" y="28590"/>
                  <a:pt x="40014" y="28590"/>
                  <a:pt x="39782" y="28561"/>
                </a:cubicBezTo>
                <a:cubicBezTo>
                  <a:pt x="39695" y="28532"/>
                  <a:pt x="39405" y="28445"/>
                  <a:pt x="39115" y="28387"/>
                </a:cubicBezTo>
                <a:cubicBezTo>
                  <a:pt x="38925" y="28340"/>
                  <a:pt x="38717" y="28293"/>
                  <a:pt x="38567" y="28293"/>
                </a:cubicBezTo>
                <a:cubicBezTo>
                  <a:pt x="38534" y="28293"/>
                  <a:pt x="38503" y="28295"/>
                  <a:pt x="38477" y="28300"/>
                </a:cubicBezTo>
                <a:lnTo>
                  <a:pt x="38390" y="28300"/>
                </a:lnTo>
                <a:cubicBezTo>
                  <a:pt x="38013" y="27981"/>
                  <a:pt x="37636" y="27633"/>
                  <a:pt x="37288" y="27285"/>
                </a:cubicBezTo>
                <a:cubicBezTo>
                  <a:pt x="37085" y="27111"/>
                  <a:pt x="36911" y="26937"/>
                  <a:pt x="36737" y="26764"/>
                </a:cubicBezTo>
                <a:cubicBezTo>
                  <a:pt x="36766" y="26764"/>
                  <a:pt x="36795" y="26764"/>
                  <a:pt x="36853" y="26793"/>
                </a:cubicBezTo>
                <a:lnTo>
                  <a:pt x="36882" y="26793"/>
                </a:lnTo>
                <a:cubicBezTo>
                  <a:pt x="36969" y="26822"/>
                  <a:pt x="37027" y="26851"/>
                  <a:pt x="37114" y="26879"/>
                </a:cubicBezTo>
                <a:lnTo>
                  <a:pt x="37172" y="26879"/>
                </a:lnTo>
                <a:cubicBezTo>
                  <a:pt x="37230" y="26908"/>
                  <a:pt x="37317" y="26937"/>
                  <a:pt x="37404" y="26966"/>
                </a:cubicBezTo>
                <a:lnTo>
                  <a:pt x="37433" y="26966"/>
                </a:lnTo>
                <a:cubicBezTo>
                  <a:pt x="37491" y="26995"/>
                  <a:pt x="37578" y="26995"/>
                  <a:pt x="37636" y="27024"/>
                </a:cubicBezTo>
                <a:lnTo>
                  <a:pt x="37665" y="27024"/>
                </a:lnTo>
                <a:cubicBezTo>
                  <a:pt x="37752" y="27053"/>
                  <a:pt x="37810" y="27082"/>
                  <a:pt x="37897" y="27082"/>
                </a:cubicBezTo>
                <a:lnTo>
                  <a:pt x="37926" y="27111"/>
                </a:lnTo>
                <a:cubicBezTo>
                  <a:pt x="37984" y="27111"/>
                  <a:pt x="38042" y="27140"/>
                  <a:pt x="38129" y="27140"/>
                </a:cubicBezTo>
                <a:cubicBezTo>
                  <a:pt x="38129" y="27140"/>
                  <a:pt x="38129" y="27140"/>
                  <a:pt x="38129" y="27169"/>
                </a:cubicBezTo>
                <a:cubicBezTo>
                  <a:pt x="38187" y="27169"/>
                  <a:pt x="38274" y="27198"/>
                  <a:pt x="38303" y="27198"/>
                </a:cubicBezTo>
                <a:lnTo>
                  <a:pt x="38332" y="27198"/>
                </a:lnTo>
                <a:cubicBezTo>
                  <a:pt x="38477" y="27227"/>
                  <a:pt x="38593" y="27256"/>
                  <a:pt x="38622" y="27256"/>
                </a:cubicBezTo>
                <a:cubicBezTo>
                  <a:pt x="39560" y="27431"/>
                  <a:pt x="40494" y="27506"/>
                  <a:pt x="41424" y="27506"/>
                </a:cubicBezTo>
                <a:cubicBezTo>
                  <a:pt x="43884" y="27506"/>
                  <a:pt x="46313" y="26984"/>
                  <a:pt x="48712" y="26416"/>
                </a:cubicBezTo>
                <a:cubicBezTo>
                  <a:pt x="50655" y="25981"/>
                  <a:pt x="52568" y="25401"/>
                  <a:pt x="54395" y="24647"/>
                </a:cubicBezTo>
                <a:cubicBezTo>
                  <a:pt x="54830" y="24444"/>
                  <a:pt x="58339" y="22936"/>
                  <a:pt x="57991" y="22472"/>
                </a:cubicBezTo>
                <a:lnTo>
                  <a:pt x="57991" y="22472"/>
                </a:lnTo>
                <a:cubicBezTo>
                  <a:pt x="54656" y="24183"/>
                  <a:pt x="50945" y="24821"/>
                  <a:pt x="47204" y="25169"/>
                </a:cubicBezTo>
                <a:cubicBezTo>
                  <a:pt x="45726" y="25314"/>
                  <a:pt x="44247" y="25401"/>
                  <a:pt x="42797" y="25488"/>
                </a:cubicBezTo>
                <a:cubicBezTo>
                  <a:pt x="42246" y="25517"/>
                  <a:pt x="41695" y="25546"/>
                  <a:pt x="41173" y="25575"/>
                </a:cubicBezTo>
                <a:cubicBezTo>
                  <a:pt x="41115" y="25575"/>
                  <a:pt x="41057" y="25575"/>
                  <a:pt x="40999" y="25604"/>
                </a:cubicBezTo>
                <a:cubicBezTo>
                  <a:pt x="40332" y="25633"/>
                  <a:pt x="39695" y="25691"/>
                  <a:pt x="39028" y="25749"/>
                </a:cubicBezTo>
                <a:cubicBezTo>
                  <a:pt x="38912" y="25749"/>
                  <a:pt x="38513" y="25744"/>
                  <a:pt x="38020" y="25744"/>
                </a:cubicBezTo>
                <a:cubicBezTo>
                  <a:pt x="37281" y="25744"/>
                  <a:pt x="36331" y="25754"/>
                  <a:pt x="35809" y="25807"/>
                </a:cubicBezTo>
                <a:cubicBezTo>
                  <a:pt x="35751" y="25778"/>
                  <a:pt x="35693" y="25720"/>
                  <a:pt x="35635" y="25662"/>
                </a:cubicBezTo>
                <a:cubicBezTo>
                  <a:pt x="35113" y="25111"/>
                  <a:pt x="34591" y="24531"/>
                  <a:pt x="34098" y="23980"/>
                </a:cubicBezTo>
                <a:cubicBezTo>
                  <a:pt x="33925" y="23777"/>
                  <a:pt x="33751" y="23574"/>
                  <a:pt x="33606" y="23371"/>
                </a:cubicBezTo>
                <a:lnTo>
                  <a:pt x="33606" y="23371"/>
                </a:lnTo>
                <a:cubicBezTo>
                  <a:pt x="33664" y="23400"/>
                  <a:pt x="33722" y="23429"/>
                  <a:pt x="33751" y="23458"/>
                </a:cubicBezTo>
                <a:lnTo>
                  <a:pt x="33809" y="23458"/>
                </a:lnTo>
                <a:cubicBezTo>
                  <a:pt x="33983" y="23545"/>
                  <a:pt x="34127" y="23603"/>
                  <a:pt x="34301" y="23661"/>
                </a:cubicBezTo>
                <a:lnTo>
                  <a:pt x="34359" y="23661"/>
                </a:lnTo>
                <a:cubicBezTo>
                  <a:pt x="34504" y="23748"/>
                  <a:pt x="34678" y="23806"/>
                  <a:pt x="34852" y="23835"/>
                </a:cubicBezTo>
                <a:lnTo>
                  <a:pt x="34852" y="23864"/>
                </a:lnTo>
                <a:cubicBezTo>
                  <a:pt x="35548" y="24096"/>
                  <a:pt x="36157" y="24241"/>
                  <a:pt x="36331" y="24299"/>
                </a:cubicBezTo>
                <a:cubicBezTo>
                  <a:pt x="37419" y="24518"/>
                  <a:pt x="38506" y="24610"/>
                  <a:pt x="39589" y="24610"/>
                </a:cubicBezTo>
                <a:cubicBezTo>
                  <a:pt x="42808" y="24610"/>
                  <a:pt x="46002" y="23797"/>
                  <a:pt x="49147" y="23081"/>
                </a:cubicBezTo>
                <a:cubicBezTo>
                  <a:pt x="51409" y="22559"/>
                  <a:pt x="53612" y="21921"/>
                  <a:pt x="55816" y="21312"/>
                </a:cubicBezTo>
                <a:cubicBezTo>
                  <a:pt x="56860" y="20993"/>
                  <a:pt x="57904" y="20703"/>
                  <a:pt x="58947" y="20385"/>
                </a:cubicBezTo>
                <a:cubicBezTo>
                  <a:pt x="59266" y="20298"/>
                  <a:pt x="60774" y="20124"/>
                  <a:pt x="60571" y="19660"/>
                </a:cubicBezTo>
                <a:lnTo>
                  <a:pt x="60571" y="19660"/>
                </a:lnTo>
                <a:cubicBezTo>
                  <a:pt x="56831" y="20124"/>
                  <a:pt x="53119" y="20761"/>
                  <a:pt x="49408" y="21283"/>
                </a:cubicBezTo>
                <a:cubicBezTo>
                  <a:pt x="47871" y="21486"/>
                  <a:pt x="46335" y="21660"/>
                  <a:pt x="44798" y="21776"/>
                </a:cubicBezTo>
                <a:cubicBezTo>
                  <a:pt x="44160" y="21834"/>
                  <a:pt x="43493" y="21892"/>
                  <a:pt x="42855" y="21950"/>
                </a:cubicBezTo>
                <a:cubicBezTo>
                  <a:pt x="42768" y="21950"/>
                  <a:pt x="42681" y="21950"/>
                  <a:pt x="42623" y="21979"/>
                </a:cubicBezTo>
                <a:cubicBezTo>
                  <a:pt x="42072" y="22008"/>
                  <a:pt x="41521" y="22066"/>
                  <a:pt x="40970" y="22095"/>
                </a:cubicBezTo>
                <a:cubicBezTo>
                  <a:pt x="40825" y="22095"/>
                  <a:pt x="40651" y="22124"/>
                  <a:pt x="40506" y="22124"/>
                </a:cubicBezTo>
                <a:cubicBezTo>
                  <a:pt x="40014" y="22153"/>
                  <a:pt x="39492" y="22182"/>
                  <a:pt x="38999" y="22211"/>
                </a:cubicBezTo>
                <a:cubicBezTo>
                  <a:pt x="38854" y="22240"/>
                  <a:pt x="38709" y="22240"/>
                  <a:pt x="38564" y="22240"/>
                </a:cubicBezTo>
                <a:cubicBezTo>
                  <a:pt x="37984" y="22298"/>
                  <a:pt x="37375" y="22327"/>
                  <a:pt x="36795" y="22356"/>
                </a:cubicBezTo>
                <a:cubicBezTo>
                  <a:pt x="36128" y="22414"/>
                  <a:pt x="35461" y="22443"/>
                  <a:pt x="34794" y="22443"/>
                </a:cubicBezTo>
                <a:cubicBezTo>
                  <a:pt x="34591" y="22443"/>
                  <a:pt x="34359" y="22443"/>
                  <a:pt x="34127" y="22414"/>
                </a:cubicBezTo>
                <a:lnTo>
                  <a:pt x="33983" y="22414"/>
                </a:lnTo>
                <a:cubicBezTo>
                  <a:pt x="33954" y="22414"/>
                  <a:pt x="33925" y="22414"/>
                  <a:pt x="33896" y="22385"/>
                </a:cubicBezTo>
                <a:lnTo>
                  <a:pt x="33751" y="22385"/>
                </a:lnTo>
                <a:cubicBezTo>
                  <a:pt x="33490" y="22338"/>
                  <a:pt x="33152" y="22291"/>
                  <a:pt x="32879" y="22291"/>
                </a:cubicBezTo>
                <a:cubicBezTo>
                  <a:pt x="32818" y="22291"/>
                  <a:pt x="32760" y="22293"/>
                  <a:pt x="32707" y="22298"/>
                </a:cubicBezTo>
                <a:cubicBezTo>
                  <a:pt x="32185" y="21660"/>
                  <a:pt x="31692" y="21022"/>
                  <a:pt x="31228" y="20356"/>
                </a:cubicBezTo>
                <a:cubicBezTo>
                  <a:pt x="30938" y="19950"/>
                  <a:pt x="30677" y="19544"/>
                  <a:pt x="30416" y="19138"/>
                </a:cubicBezTo>
                <a:lnTo>
                  <a:pt x="30416" y="19138"/>
                </a:lnTo>
                <a:cubicBezTo>
                  <a:pt x="30706" y="19312"/>
                  <a:pt x="30996" y="19457"/>
                  <a:pt x="31054" y="19486"/>
                </a:cubicBezTo>
                <a:cubicBezTo>
                  <a:pt x="31286" y="19602"/>
                  <a:pt x="31518" y="19718"/>
                  <a:pt x="31750" y="19805"/>
                </a:cubicBezTo>
                <a:cubicBezTo>
                  <a:pt x="31895" y="19863"/>
                  <a:pt x="32040" y="19921"/>
                  <a:pt x="32185" y="19950"/>
                </a:cubicBezTo>
                <a:cubicBezTo>
                  <a:pt x="32272" y="20008"/>
                  <a:pt x="32359" y="20037"/>
                  <a:pt x="32475" y="20066"/>
                </a:cubicBezTo>
                <a:cubicBezTo>
                  <a:pt x="32997" y="20240"/>
                  <a:pt x="33548" y="20385"/>
                  <a:pt x="34069" y="20501"/>
                </a:cubicBezTo>
                <a:cubicBezTo>
                  <a:pt x="35706" y="20877"/>
                  <a:pt x="37349" y="21025"/>
                  <a:pt x="38993" y="21025"/>
                </a:cubicBezTo>
                <a:cubicBezTo>
                  <a:pt x="42040" y="21025"/>
                  <a:pt x="45090" y="20516"/>
                  <a:pt x="48103" y="20008"/>
                </a:cubicBezTo>
                <a:cubicBezTo>
                  <a:pt x="50684" y="19573"/>
                  <a:pt x="53235" y="18993"/>
                  <a:pt x="55758" y="18268"/>
                </a:cubicBezTo>
                <a:cubicBezTo>
                  <a:pt x="56860" y="17920"/>
                  <a:pt x="57991" y="17572"/>
                  <a:pt x="59063" y="17137"/>
                </a:cubicBezTo>
                <a:cubicBezTo>
                  <a:pt x="59440" y="16992"/>
                  <a:pt x="61441" y="16325"/>
                  <a:pt x="61151" y="15890"/>
                </a:cubicBezTo>
                <a:lnTo>
                  <a:pt x="61151" y="15890"/>
                </a:lnTo>
                <a:cubicBezTo>
                  <a:pt x="57237" y="17340"/>
                  <a:pt x="52916" y="17775"/>
                  <a:pt x="48799" y="18152"/>
                </a:cubicBezTo>
                <a:cubicBezTo>
                  <a:pt x="47320" y="18297"/>
                  <a:pt x="45871" y="18384"/>
                  <a:pt x="44392" y="18442"/>
                </a:cubicBezTo>
                <a:cubicBezTo>
                  <a:pt x="42072" y="18529"/>
                  <a:pt x="39724" y="18529"/>
                  <a:pt x="37404" y="18558"/>
                </a:cubicBezTo>
                <a:cubicBezTo>
                  <a:pt x="36737" y="18558"/>
                  <a:pt x="36070" y="18587"/>
                  <a:pt x="35403" y="18587"/>
                </a:cubicBezTo>
                <a:cubicBezTo>
                  <a:pt x="34896" y="18601"/>
                  <a:pt x="34388" y="18609"/>
                  <a:pt x="33881" y="18609"/>
                </a:cubicBezTo>
                <a:cubicBezTo>
                  <a:pt x="33374" y="18609"/>
                  <a:pt x="32866" y="18601"/>
                  <a:pt x="32359" y="18587"/>
                </a:cubicBezTo>
                <a:cubicBezTo>
                  <a:pt x="31837" y="18587"/>
                  <a:pt x="31315" y="18558"/>
                  <a:pt x="30793" y="18500"/>
                </a:cubicBezTo>
                <a:cubicBezTo>
                  <a:pt x="30648" y="18471"/>
                  <a:pt x="30126" y="18326"/>
                  <a:pt x="29865" y="18326"/>
                </a:cubicBezTo>
                <a:cubicBezTo>
                  <a:pt x="29169" y="17166"/>
                  <a:pt x="28502" y="16006"/>
                  <a:pt x="27894" y="14788"/>
                </a:cubicBezTo>
                <a:lnTo>
                  <a:pt x="27894" y="14788"/>
                </a:lnTo>
                <a:cubicBezTo>
                  <a:pt x="28270" y="15107"/>
                  <a:pt x="28676" y="15397"/>
                  <a:pt x="28821" y="15484"/>
                </a:cubicBezTo>
                <a:cubicBezTo>
                  <a:pt x="29749" y="16122"/>
                  <a:pt x="30822" y="16586"/>
                  <a:pt x="31895" y="16905"/>
                </a:cubicBezTo>
                <a:cubicBezTo>
                  <a:pt x="33387" y="17354"/>
                  <a:pt x="34903" y="17539"/>
                  <a:pt x="36423" y="17539"/>
                </a:cubicBezTo>
                <a:cubicBezTo>
                  <a:pt x="39715" y="17539"/>
                  <a:pt x="43026" y="16668"/>
                  <a:pt x="46161" y="15716"/>
                </a:cubicBezTo>
                <a:cubicBezTo>
                  <a:pt x="47871" y="15165"/>
                  <a:pt x="49582" y="14556"/>
                  <a:pt x="51235" y="13861"/>
                </a:cubicBezTo>
                <a:cubicBezTo>
                  <a:pt x="51612" y="13716"/>
                  <a:pt x="51960" y="13542"/>
                  <a:pt x="52337" y="13368"/>
                </a:cubicBezTo>
                <a:cubicBezTo>
                  <a:pt x="52395" y="13368"/>
                  <a:pt x="52424" y="13339"/>
                  <a:pt x="52481" y="13310"/>
                </a:cubicBezTo>
                <a:cubicBezTo>
                  <a:pt x="52858" y="13136"/>
                  <a:pt x="53235" y="12962"/>
                  <a:pt x="53583" y="12788"/>
                </a:cubicBezTo>
                <a:cubicBezTo>
                  <a:pt x="54192" y="12498"/>
                  <a:pt x="54772" y="12208"/>
                  <a:pt x="55352" y="11889"/>
                </a:cubicBezTo>
                <a:cubicBezTo>
                  <a:pt x="55932" y="11570"/>
                  <a:pt x="56483" y="11251"/>
                  <a:pt x="57063" y="10903"/>
                </a:cubicBezTo>
                <a:cubicBezTo>
                  <a:pt x="57092" y="10903"/>
                  <a:pt x="57121" y="10874"/>
                  <a:pt x="57179" y="10845"/>
                </a:cubicBezTo>
                <a:cubicBezTo>
                  <a:pt x="57237" y="10816"/>
                  <a:pt x="57295" y="10758"/>
                  <a:pt x="57382" y="10729"/>
                </a:cubicBezTo>
                <a:cubicBezTo>
                  <a:pt x="57440" y="10700"/>
                  <a:pt x="57469" y="10642"/>
                  <a:pt x="57527" y="10613"/>
                </a:cubicBezTo>
                <a:cubicBezTo>
                  <a:pt x="57614" y="10584"/>
                  <a:pt x="57701" y="10526"/>
                  <a:pt x="57759" y="10468"/>
                </a:cubicBezTo>
                <a:cubicBezTo>
                  <a:pt x="58281" y="10149"/>
                  <a:pt x="58860" y="9743"/>
                  <a:pt x="58889" y="9453"/>
                </a:cubicBezTo>
                <a:cubicBezTo>
                  <a:pt x="58918" y="9395"/>
                  <a:pt x="58889" y="9337"/>
                  <a:pt x="58831" y="9308"/>
                </a:cubicBezTo>
                <a:cubicBezTo>
                  <a:pt x="55149" y="11570"/>
                  <a:pt x="50597" y="12701"/>
                  <a:pt x="46421" y="13629"/>
                </a:cubicBezTo>
                <a:cubicBezTo>
                  <a:pt x="45900" y="13745"/>
                  <a:pt x="45378" y="13861"/>
                  <a:pt x="44856" y="13948"/>
                </a:cubicBezTo>
                <a:cubicBezTo>
                  <a:pt x="44798" y="13977"/>
                  <a:pt x="44740" y="13977"/>
                  <a:pt x="44653" y="14006"/>
                </a:cubicBezTo>
                <a:cubicBezTo>
                  <a:pt x="44218" y="14093"/>
                  <a:pt x="43754" y="14151"/>
                  <a:pt x="43290" y="14237"/>
                </a:cubicBezTo>
                <a:cubicBezTo>
                  <a:pt x="43145" y="14237"/>
                  <a:pt x="43000" y="14266"/>
                  <a:pt x="42884" y="14295"/>
                </a:cubicBezTo>
                <a:cubicBezTo>
                  <a:pt x="40406" y="14656"/>
                  <a:pt x="37881" y="14830"/>
                  <a:pt x="35377" y="14830"/>
                </a:cubicBezTo>
                <a:cubicBezTo>
                  <a:pt x="34454" y="14830"/>
                  <a:pt x="33534" y="14806"/>
                  <a:pt x="32620" y="14759"/>
                </a:cubicBezTo>
                <a:cubicBezTo>
                  <a:pt x="31605" y="14701"/>
                  <a:pt x="30619" y="14614"/>
                  <a:pt x="29604" y="14411"/>
                </a:cubicBezTo>
                <a:cubicBezTo>
                  <a:pt x="29314" y="14353"/>
                  <a:pt x="27951" y="13890"/>
                  <a:pt x="27459" y="13890"/>
                </a:cubicBezTo>
                <a:cubicBezTo>
                  <a:pt x="27111" y="13165"/>
                  <a:pt x="26763" y="12411"/>
                  <a:pt x="26444" y="11657"/>
                </a:cubicBezTo>
                <a:lnTo>
                  <a:pt x="26444" y="11657"/>
                </a:lnTo>
                <a:cubicBezTo>
                  <a:pt x="26502" y="11715"/>
                  <a:pt x="26560" y="11773"/>
                  <a:pt x="26589" y="11802"/>
                </a:cubicBezTo>
                <a:cubicBezTo>
                  <a:pt x="27430" y="12643"/>
                  <a:pt x="28473" y="13281"/>
                  <a:pt x="29575" y="13716"/>
                </a:cubicBezTo>
                <a:cubicBezTo>
                  <a:pt x="31148" y="14359"/>
                  <a:pt x="32789" y="14611"/>
                  <a:pt x="34449" y="14611"/>
                </a:cubicBezTo>
                <a:cubicBezTo>
                  <a:pt x="37351" y="14611"/>
                  <a:pt x="40310" y="13842"/>
                  <a:pt x="43058" y="13049"/>
                </a:cubicBezTo>
                <a:cubicBezTo>
                  <a:pt x="45378" y="12382"/>
                  <a:pt x="47639" y="11512"/>
                  <a:pt x="49843" y="10526"/>
                </a:cubicBezTo>
                <a:cubicBezTo>
                  <a:pt x="50945" y="10004"/>
                  <a:pt x="52047" y="9453"/>
                  <a:pt x="53090" y="8844"/>
                </a:cubicBezTo>
                <a:cubicBezTo>
                  <a:pt x="53438" y="8641"/>
                  <a:pt x="54975" y="7945"/>
                  <a:pt x="54540" y="7511"/>
                </a:cubicBezTo>
                <a:lnTo>
                  <a:pt x="54540" y="7511"/>
                </a:lnTo>
                <a:cubicBezTo>
                  <a:pt x="50887" y="9424"/>
                  <a:pt x="46566" y="10323"/>
                  <a:pt x="42565" y="11019"/>
                </a:cubicBezTo>
                <a:cubicBezTo>
                  <a:pt x="40482" y="11400"/>
                  <a:pt x="38422" y="11581"/>
                  <a:pt x="36325" y="11581"/>
                </a:cubicBezTo>
                <a:cubicBezTo>
                  <a:pt x="36028" y="11581"/>
                  <a:pt x="35731" y="11577"/>
                  <a:pt x="35432" y="11570"/>
                </a:cubicBezTo>
                <a:cubicBezTo>
                  <a:pt x="33548" y="11512"/>
                  <a:pt x="31634" y="11541"/>
                  <a:pt x="29778" y="11193"/>
                </a:cubicBezTo>
                <a:cubicBezTo>
                  <a:pt x="28792" y="11048"/>
                  <a:pt x="27865" y="10787"/>
                  <a:pt x="26966" y="10381"/>
                </a:cubicBezTo>
                <a:cubicBezTo>
                  <a:pt x="26763" y="10323"/>
                  <a:pt x="26154" y="9859"/>
                  <a:pt x="25719" y="9714"/>
                </a:cubicBezTo>
                <a:cubicBezTo>
                  <a:pt x="25574" y="9366"/>
                  <a:pt x="25458" y="9047"/>
                  <a:pt x="25342" y="8699"/>
                </a:cubicBezTo>
                <a:cubicBezTo>
                  <a:pt x="25197" y="8235"/>
                  <a:pt x="25052" y="7772"/>
                  <a:pt x="24907" y="7308"/>
                </a:cubicBezTo>
                <a:lnTo>
                  <a:pt x="24907" y="7308"/>
                </a:lnTo>
                <a:cubicBezTo>
                  <a:pt x="24936" y="7337"/>
                  <a:pt x="24994" y="7395"/>
                  <a:pt x="25023" y="7424"/>
                </a:cubicBezTo>
                <a:cubicBezTo>
                  <a:pt x="25777" y="8119"/>
                  <a:pt x="26705" y="8641"/>
                  <a:pt x="27662" y="9018"/>
                </a:cubicBezTo>
                <a:cubicBezTo>
                  <a:pt x="29528" y="9712"/>
                  <a:pt x="31532" y="9912"/>
                  <a:pt x="33511" y="9912"/>
                </a:cubicBezTo>
                <a:cubicBezTo>
                  <a:pt x="33931" y="9912"/>
                  <a:pt x="34349" y="9903"/>
                  <a:pt x="34765" y="9888"/>
                </a:cubicBezTo>
                <a:cubicBezTo>
                  <a:pt x="36592" y="9801"/>
                  <a:pt x="38419" y="9685"/>
                  <a:pt x="40159" y="9250"/>
                </a:cubicBezTo>
                <a:cubicBezTo>
                  <a:pt x="42536" y="8641"/>
                  <a:pt x="44769" y="7453"/>
                  <a:pt x="46335" y="5568"/>
                </a:cubicBezTo>
                <a:cubicBezTo>
                  <a:pt x="46479" y="5365"/>
                  <a:pt x="46624" y="5191"/>
                  <a:pt x="46740" y="4988"/>
                </a:cubicBezTo>
                <a:cubicBezTo>
                  <a:pt x="46827" y="4988"/>
                  <a:pt x="46885" y="4988"/>
                  <a:pt x="46943" y="4959"/>
                </a:cubicBezTo>
                <a:cubicBezTo>
                  <a:pt x="46985" y="4956"/>
                  <a:pt x="47040" y="4955"/>
                  <a:pt x="47104" y="4955"/>
                </a:cubicBezTo>
                <a:cubicBezTo>
                  <a:pt x="47233" y="4955"/>
                  <a:pt x="47398" y="4959"/>
                  <a:pt x="47574" y="4959"/>
                </a:cubicBezTo>
                <a:cubicBezTo>
                  <a:pt x="48100" y="4959"/>
                  <a:pt x="48712" y="4920"/>
                  <a:pt x="48654" y="4611"/>
                </a:cubicBezTo>
                <a:cubicBezTo>
                  <a:pt x="48161" y="4553"/>
                  <a:pt x="47639" y="4495"/>
                  <a:pt x="47117" y="4466"/>
                </a:cubicBezTo>
                <a:cubicBezTo>
                  <a:pt x="47175" y="4379"/>
                  <a:pt x="47233" y="4292"/>
                  <a:pt x="47291" y="4176"/>
                </a:cubicBezTo>
                <a:cubicBezTo>
                  <a:pt x="47320" y="4118"/>
                  <a:pt x="47378" y="4060"/>
                  <a:pt x="47407" y="3973"/>
                </a:cubicBezTo>
                <a:cubicBezTo>
                  <a:pt x="47494" y="3799"/>
                  <a:pt x="47581" y="3654"/>
                  <a:pt x="47668" y="3480"/>
                </a:cubicBezTo>
                <a:cubicBezTo>
                  <a:pt x="47697" y="3393"/>
                  <a:pt x="47755" y="3335"/>
                  <a:pt x="47784" y="3248"/>
                </a:cubicBezTo>
                <a:cubicBezTo>
                  <a:pt x="47900" y="3016"/>
                  <a:pt x="47987" y="2784"/>
                  <a:pt x="48103" y="2523"/>
                </a:cubicBezTo>
                <a:cubicBezTo>
                  <a:pt x="48219" y="2204"/>
                  <a:pt x="48944" y="378"/>
                  <a:pt x="48509" y="320"/>
                </a:cubicBezTo>
                <a:lnTo>
                  <a:pt x="48509" y="320"/>
                </a:lnTo>
                <a:cubicBezTo>
                  <a:pt x="48451" y="523"/>
                  <a:pt x="48364" y="755"/>
                  <a:pt x="48277" y="958"/>
                </a:cubicBezTo>
                <a:cubicBezTo>
                  <a:pt x="48248" y="1045"/>
                  <a:pt x="48219" y="1103"/>
                  <a:pt x="48190" y="1161"/>
                </a:cubicBezTo>
                <a:cubicBezTo>
                  <a:pt x="48103" y="1335"/>
                  <a:pt x="48045" y="1479"/>
                  <a:pt x="47958" y="1653"/>
                </a:cubicBezTo>
                <a:cubicBezTo>
                  <a:pt x="47929" y="1711"/>
                  <a:pt x="47929" y="1740"/>
                  <a:pt x="47900" y="1798"/>
                </a:cubicBezTo>
                <a:cubicBezTo>
                  <a:pt x="47784" y="2001"/>
                  <a:pt x="47697" y="2204"/>
                  <a:pt x="47581" y="2378"/>
                </a:cubicBezTo>
                <a:cubicBezTo>
                  <a:pt x="47552" y="2436"/>
                  <a:pt x="47523" y="2523"/>
                  <a:pt x="47465" y="2581"/>
                </a:cubicBezTo>
                <a:cubicBezTo>
                  <a:pt x="47407" y="2697"/>
                  <a:pt x="47320" y="2813"/>
                  <a:pt x="47262" y="2929"/>
                </a:cubicBezTo>
                <a:cubicBezTo>
                  <a:pt x="47204" y="3016"/>
                  <a:pt x="47146" y="3103"/>
                  <a:pt x="47117" y="3190"/>
                </a:cubicBezTo>
                <a:cubicBezTo>
                  <a:pt x="47030" y="3306"/>
                  <a:pt x="46943" y="3422"/>
                  <a:pt x="46856" y="3538"/>
                </a:cubicBezTo>
                <a:cubicBezTo>
                  <a:pt x="46769" y="3654"/>
                  <a:pt x="46682" y="3770"/>
                  <a:pt x="46566" y="3915"/>
                </a:cubicBezTo>
                <a:cubicBezTo>
                  <a:pt x="46508" y="3973"/>
                  <a:pt x="46450" y="4060"/>
                  <a:pt x="46392" y="4147"/>
                </a:cubicBezTo>
                <a:cubicBezTo>
                  <a:pt x="46335" y="4234"/>
                  <a:pt x="46248" y="4321"/>
                  <a:pt x="46161" y="4408"/>
                </a:cubicBezTo>
                <a:cubicBezTo>
                  <a:pt x="45314" y="4362"/>
                  <a:pt x="44467" y="4348"/>
                  <a:pt x="43621" y="4348"/>
                </a:cubicBezTo>
                <a:cubicBezTo>
                  <a:pt x="42411" y="4348"/>
                  <a:pt x="41202" y="4376"/>
                  <a:pt x="39993" y="4376"/>
                </a:cubicBezTo>
                <a:cubicBezTo>
                  <a:pt x="39410" y="4376"/>
                  <a:pt x="38828" y="4369"/>
                  <a:pt x="38245" y="4350"/>
                </a:cubicBezTo>
                <a:cubicBezTo>
                  <a:pt x="34301" y="4234"/>
                  <a:pt x="30329" y="3335"/>
                  <a:pt x="26502" y="2465"/>
                </a:cubicBezTo>
                <a:cubicBezTo>
                  <a:pt x="25777" y="2320"/>
                  <a:pt x="25023" y="2146"/>
                  <a:pt x="24298" y="2001"/>
                </a:cubicBezTo>
                <a:cubicBezTo>
                  <a:pt x="24095" y="1972"/>
                  <a:pt x="23776" y="1856"/>
                  <a:pt x="23515" y="1827"/>
                </a:cubicBezTo>
                <a:cubicBezTo>
                  <a:pt x="23399" y="1219"/>
                  <a:pt x="23283" y="610"/>
                  <a:pt x="231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" name="Google Shape;62;p9"/>
          <p:cNvCxnSpPr/>
          <p:nvPr/>
        </p:nvCxnSpPr>
        <p:spPr>
          <a:xfrm>
            <a:off x="6837500" y="283775"/>
            <a:ext cx="2065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>
            <a:spLocks noGrp="1"/>
          </p:cNvSpPr>
          <p:nvPr>
            <p:ph type="title" hasCustomPrompt="1"/>
          </p:nvPr>
        </p:nvSpPr>
        <p:spPr>
          <a:xfrm>
            <a:off x="2187125" y="1333703"/>
            <a:ext cx="791700" cy="593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724025" y="2437676"/>
            <a:ext cx="3717900" cy="43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2" hasCustomPrompt="1"/>
          </p:nvPr>
        </p:nvSpPr>
        <p:spPr>
          <a:xfrm>
            <a:off x="6169246" y="1333703"/>
            <a:ext cx="791700" cy="593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3"/>
          </p:nvPr>
        </p:nvSpPr>
        <p:spPr>
          <a:xfrm>
            <a:off x="4706146" y="2437676"/>
            <a:ext cx="3717900" cy="43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4" hasCustomPrompt="1"/>
          </p:nvPr>
        </p:nvSpPr>
        <p:spPr>
          <a:xfrm>
            <a:off x="2187125" y="3074875"/>
            <a:ext cx="791700" cy="593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5"/>
          </p:nvPr>
        </p:nvSpPr>
        <p:spPr>
          <a:xfrm>
            <a:off x="724025" y="4176500"/>
            <a:ext cx="3717900" cy="43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6" hasCustomPrompt="1"/>
          </p:nvPr>
        </p:nvSpPr>
        <p:spPr>
          <a:xfrm>
            <a:off x="6169099" y="3074875"/>
            <a:ext cx="791700" cy="593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7"/>
          </p:nvPr>
        </p:nvSpPr>
        <p:spPr>
          <a:xfrm>
            <a:off x="4706146" y="4176500"/>
            <a:ext cx="3717900" cy="43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9"/>
          </p:nvPr>
        </p:nvSpPr>
        <p:spPr>
          <a:xfrm>
            <a:off x="724025" y="2031525"/>
            <a:ext cx="3717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3"/>
          </p:nvPr>
        </p:nvSpPr>
        <p:spPr>
          <a:xfrm>
            <a:off x="4706142" y="2031525"/>
            <a:ext cx="3717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4"/>
          </p:nvPr>
        </p:nvSpPr>
        <p:spPr>
          <a:xfrm>
            <a:off x="724025" y="3765799"/>
            <a:ext cx="3717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5"/>
          </p:nvPr>
        </p:nvSpPr>
        <p:spPr>
          <a:xfrm>
            <a:off x="4706142" y="3765799"/>
            <a:ext cx="3717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/>
          <p:nvPr/>
        </p:nvSpPr>
        <p:spPr>
          <a:xfrm rot="-2373394">
            <a:off x="-460385" y="-362857"/>
            <a:ext cx="2080033" cy="1795719"/>
          </a:xfrm>
          <a:custGeom>
            <a:avLst/>
            <a:gdLst/>
            <a:ahLst/>
            <a:cxnLst/>
            <a:rect l="l" t="t" r="r" b="b"/>
            <a:pathLst>
              <a:path w="67241" h="58050" extrusionOk="0">
                <a:moveTo>
                  <a:pt x="24298" y="1"/>
                </a:moveTo>
                <a:cubicBezTo>
                  <a:pt x="24501" y="175"/>
                  <a:pt x="24675" y="378"/>
                  <a:pt x="24878" y="523"/>
                </a:cubicBezTo>
                <a:cubicBezTo>
                  <a:pt x="27364" y="2628"/>
                  <a:pt x="30581" y="3224"/>
                  <a:pt x="33755" y="3224"/>
                </a:cubicBezTo>
                <a:cubicBezTo>
                  <a:pt x="34209" y="3224"/>
                  <a:pt x="34663" y="3212"/>
                  <a:pt x="35113" y="3190"/>
                </a:cubicBezTo>
                <a:cubicBezTo>
                  <a:pt x="37230" y="3103"/>
                  <a:pt x="39376" y="2726"/>
                  <a:pt x="41347" y="1972"/>
                </a:cubicBezTo>
                <a:cubicBezTo>
                  <a:pt x="41521" y="1914"/>
                  <a:pt x="42130" y="1624"/>
                  <a:pt x="42768" y="1277"/>
                </a:cubicBezTo>
                <a:cubicBezTo>
                  <a:pt x="42913" y="1393"/>
                  <a:pt x="43058" y="1508"/>
                  <a:pt x="43203" y="1624"/>
                </a:cubicBezTo>
                <a:cubicBezTo>
                  <a:pt x="43087" y="1479"/>
                  <a:pt x="42971" y="1364"/>
                  <a:pt x="42855" y="1248"/>
                </a:cubicBezTo>
                <a:lnTo>
                  <a:pt x="42942" y="1190"/>
                </a:lnTo>
                <a:cubicBezTo>
                  <a:pt x="43000" y="1161"/>
                  <a:pt x="43058" y="1132"/>
                  <a:pt x="43087" y="1103"/>
                </a:cubicBezTo>
                <a:cubicBezTo>
                  <a:pt x="43116" y="1074"/>
                  <a:pt x="43174" y="1074"/>
                  <a:pt x="43203" y="1045"/>
                </a:cubicBezTo>
                <a:cubicBezTo>
                  <a:pt x="43261" y="1016"/>
                  <a:pt x="43290" y="987"/>
                  <a:pt x="43348" y="958"/>
                </a:cubicBezTo>
                <a:cubicBezTo>
                  <a:pt x="43406" y="929"/>
                  <a:pt x="43435" y="929"/>
                  <a:pt x="43464" y="900"/>
                </a:cubicBezTo>
                <a:cubicBezTo>
                  <a:pt x="43493" y="871"/>
                  <a:pt x="43551" y="842"/>
                  <a:pt x="43609" y="813"/>
                </a:cubicBezTo>
                <a:cubicBezTo>
                  <a:pt x="43638" y="784"/>
                  <a:pt x="43667" y="755"/>
                  <a:pt x="43725" y="755"/>
                </a:cubicBezTo>
                <a:cubicBezTo>
                  <a:pt x="43754" y="726"/>
                  <a:pt x="43783" y="697"/>
                  <a:pt x="43812" y="668"/>
                </a:cubicBezTo>
                <a:cubicBezTo>
                  <a:pt x="43870" y="639"/>
                  <a:pt x="43928" y="610"/>
                  <a:pt x="43957" y="581"/>
                </a:cubicBezTo>
                <a:cubicBezTo>
                  <a:pt x="43986" y="581"/>
                  <a:pt x="44015" y="552"/>
                  <a:pt x="44015" y="552"/>
                </a:cubicBezTo>
                <a:cubicBezTo>
                  <a:pt x="44073" y="494"/>
                  <a:pt x="44131" y="465"/>
                  <a:pt x="44189" y="436"/>
                </a:cubicBezTo>
                <a:cubicBezTo>
                  <a:pt x="44421" y="262"/>
                  <a:pt x="44595" y="146"/>
                  <a:pt x="44711" y="1"/>
                </a:cubicBezTo>
                <a:lnTo>
                  <a:pt x="44131" y="1"/>
                </a:lnTo>
                <a:cubicBezTo>
                  <a:pt x="43986" y="88"/>
                  <a:pt x="43841" y="175"/>
                  <a:pt x="43696" y="262"/>
                </a:cubicBezTo>
                <a:cubicBezTo>
                  <a:pt x="43377" y="436"/>
                  <a:pt x="43058" y="581"/>
                  <a:pt x="42739" y="697"/>
                </a:cubicBezTo>
                <a:cubicBezTo>
                  <a:pt x="42652" y="726"/>
                  <a:pt x="42565" y="755"/>
                  <a:pt x="42478" y="784"/>
                </a:cubicBezTo>
                <a:cubicBezTo>
                  <a:pt x="42246" y="523"/>
                  <a:pt x="41985" y="262"/>
                  <a:pt x="41724" y="1"/>
                </a:cubicBezTo>
                <a:lnTo>
                  <a:pt x="41202" y="1"/>
                </a:lnTo>
                <a:cubicBezTo>
                  <a:pt x="41579" y="291"/>
                  <a:pt x="41927" y="581"/>
                  <a:pt x="42275" y="871"/>
                </a:cubicBezTo>
                <a:cubicBezTo>
                  <a:pt x="41260" y="1219"/>
                  <a:pt x="40188" y="1422"/>
                  <a:pt x="39086" y="1537"/>
                </a:cubicBezTo>
                <a:lnTo>
                  <a:pt x="38999" y="1537"/>
                </a:lnTo>
                <a:cubicBezTo>
                  <a:pt x="38448" y="1595"/>
                  <a:pt x="37926" y="1624"/>
                  <a:pt x="37404" y="1624"/>
                </a:cubicBezTo>
                <a:cubicBezTo>
                  <a:pt x="37230" y="1634"/>
                  <a:pt x="37056" y="1637"/>
                  <a:pt x="36883" y="1637"/>
                </a:cubicBezTo>
                <a:cubicBezTo>
                  <a:pt x="36537" y="1637"/>
                  <a:pt x="36196" y="1624"/>
                  <a:pt x="35867" y="1624"/>
                </a:cubicBezTo>
                <a:cubicBezTo>
                  <a:pt x="35548" y="1624"/>
                  <a:pt x="35229" y="1595"/>
                  <a:pt x="34910" y="1566"/>
                </a:cubicBezTo>
                <a:lnTo>
                  <a:pt x="34939" y="1566"/>
                </a:lnTo>
                <a:cubicBezTo>
                  <a:pt x="32620" y="1422"/>
                  <a:pt x="30300" y="842"/>
                  <a:pt x="28125" y="1"/>
                </a:cubicBezTo>
                <a:close/>
                <a:moveTo>
                  <a:pt x="23718" y="2755"/>
                </a:moveTo>
                <a:lnTo>
                  <a:pt x="23718" y="2755"/>
                </a:lnTo>
                <a:cubicBezTo>
                  <a:pt x="24124" y="3103"/>
                  <a:pt x="24704" y="3451"/>
                  <a:pt x="24994" y="3625"/>
                </a:cubicBezTo>
                <a:cubicBezTo>
                  <a:pt x="25748" y="4118"/>
                  <a:pt x="26560" y="4553"/>
                  <a:pt x="27401" y="4930"/>
                </a:cubicBezTo>
                <a:cubicBezTo>
                  <a:pt x="29762" y="5942"/>
                  <a:pt x="32247" y="6203"/>
                  <a:pt x="34765" y="6203"/>
                </a:cubicBezTo>
                <a:cubicBezTo>
                  <a:pt x="35709" y="6203"/>
                  <a:pt x="36658" y="6166"/>
                  <a:pt x="37607" y="6119"/>
                </a:cubicBezTo>
                <a:cubicBezTo>
                  <a:pt x="39753" y="6003"/>
                  <a:pt x="41869" y="5684"/>
                  <a:pt x="43986" y="5365"/>
                </a:cubicBezTo>
                <a:cubicBezTo>
                  <a:pt x="44479" y="5278"/>
                  <a:pt x="44972" y="5220"/>
                  <a:pt x="45436" y="5162"/>
                </a:cubicBezTo>
                <a:lnTo>
                  <a:pt x="45436" y="5162"/>
                </a:lnTo>
                <a:cubicBezTo>
                  <a:pt x="45320" y="5278"/>
                  <a:pt x="45175" y="5394"/>
                  <a:pt x="45030" y="5510"/>
                </a:cubicBezTo>
                <a:cubicBezTo>
                  <a:pt x="45001" y="5539"/>
                  <a:pt x="44972" y="5568"/>
                  <a:pt x="44943" y="5597"/>
                </a:cubicBezTo>
                <a:cubicBezTo>
                  <a:pt x="44566" y="5887"/>
                  <a:pt x="44189" y="6177"/>
                  <a:pt x="43754" y="6438"/>
                </a:cubicBezTo>
                <a:lnTo>
                  <a:pt x="43725" y="6438"/>
                </a:lnTo>
                <a:cubicBezTo>
                  <a:pt x="43580" y="6525"/>
                  <a:pt x="43435" y="6612"/>
                  <a:pt x="43290" y="6699"/>
                </a:cubicBezTo>
                <a:cubicBezTo>
                  <a:pt x="42275" y="7250"/>
                  <a:pt x="41115" y="7656"/>
                  <a:pt x="39869" y="7858"/>
                </a:cubicBezTo>
                <a:cubicBezTo>
                  <a:pt x="38897" y="8028"/>
                  <a:pt x="37925" y="8091"/>
                  <a:pt x="36954" y="8091"/>
                </a:cubicBezTo>
                <a:cubicBezTo>
                  <a:pt x="36099" y="8091"/>
                  <a:pt x="35244" y="8042"/>
                  <a:pt x="34388" y="7974"/>
                </a:cubicBezTo>
                <a:cubicBezTo>
                  <a:pt x="32156" y="7829"/>
                  <a:pt x="29807" y="7800"/>
                  <a:pt x="27604" y="7250"/>
                </a:cubicBezTo>
                <a:cubicBezTo>
                  <a:pt x="26676" y="7018"/>
                  <a:pt x="25777" y="6670"/>
                  <a:pt x="24965" y="6148"/>
                </a:cubicBezTo>
                <a:cubicBezTo>
                  <a:pt x="24849" y="6090"/>
                  <a:pt x="24646" y="5916"/>
                  <a:pt x="24443" y="5742"/>
                </a:cubicBezTo>
                <a:cubicBezTo>
                  <a:pt x="24182" y="4756"/>
                  <a:pt x="23921" y="3770"/>
                  <a:pt x="23718" y="2755"/>
                </a:cubicBezTo>
                <a:close/>
                <a:moveTo>
                  <a:pt x="7452" y="1"/>
                </a:moveTo>
                <a:cubicBezTo>
                  <a:pt x="4639" y="3654"/>
                  <a:pt x="2291" y="7163"/>
                  <a:pt x="1305" y="8873"/>
                </a:cubicBezTo>
                <a:cubicBezTo>
                  <a:pt x="1305" y="8873"/>
                  <a:pt x="1566" y="8583"/>
                  <a:pt x="2001" y="8061"/>
                </a:cubicBezTo>
                <a:cubicBezTo>
                  <a:pt x="2146" y="7916"/>
                  <a:pt x="2320" y="7714"/>
                  <a:pt x="2494" y="7511"/>
                </a:cubicBezTo>
                <a:cubicBezTo>
                  <a:pt x="2494" y="7511"/>
                  <a:pt x="2523" y="7482"/>
                  <a:pt x="2523" y="7482"/>
                </a:cubicBezTo>
                <a:cubicBezTo>
                  <a:pt x="2697" y="7279"/>
                  <a:pt x="2900" y="7047"/>
                  <a:pt x="3103" y="6815"/>
                </a:cubicBezTo>
                <a:cubicBezTo>
                  <a:pt x="3132" y="6786"/>
                  <a:pt x="3161" y="6757"/>
                  <a:pt x="3190" y="6728"/>
                </a:cubicBezTo>
                <a:cubicBezTo>
                  <a:pt x="3277" y="6612"/>
                  <a:pt x="3392" y="6496"/>
                  <a:pt x="3479" y="6380"/>
                </a:cubicBezTo>
                <a:cubicBezTo>
                  <a:pt x="3508" y="6380"/>
                  <a:pt x="3508" y="6380"/>
                  <a:pt x="3508" y="6351"/>
                </a:cubicBezTo>
                <a:cubicBezTo>
                  <a:pt x="3624" y="6235"/>
                  <a:pt x="3740" y="6119"/>
                  <a:pt x="3856" y="5974"/>
                </a:cubicBezTo>
                <a:cubicBezTo>
                  <a:pt x="3885" y="5945"/>
                  <a:pt x="3914" y="5916"/>
                  <a:pt x="3943" y="5887"/>
                </a:cubicBezTo>
                <a:cubicBezTo>
                  <a:pt x="4030" y="5771"/>
                  <a:pt x="4146" y="5655"/>
                  <a:pt x="4262" y="5539"/>
                </a:cubicBezTo>
                <a:cubicBezTo>
                  <a:pt x="4262" y="5510"/>
                  <a:pt x="4291" y="5481"/>
                  <a:pt x="4320" y="5452"/>
                </a:cubicBezTo>
                <a:cubicBezTo>
                  <a:pt x="4436" y="5336"/>
                  <a:pt x="4581" y="5191"/>
                  <a:pt x="4697" y="5046"/>
                </a:cubicBezTo>
                <a:cubicBezTo>
                  <a:pt x="4726" y="5017"/>
                  <a:pt x="4784" y="4959"/>
                  <a:pt x="4813" y="4930"/>
                </a:cubicBezTo>
                <a:cubicBezTo>
                  <a:pt x="4929" y="4814"/>
                  <a:pt x="5016" y="4698"/>
                  <a:pt x="5132" y="4582"/>
                </a:cubicBezTo>
                <a:cubicBezTo>
                  <a:pt x="5161" y="4553"/>
                  <a:pt x="5190" y="4524"/>
                  <a:pt x="5248" y="4466"/>
                </a:cubicBezTo>
                <a:cubicBezTo>
                  <a:pt x="5364" y="4321"/>
                  <a:pt x="5509" y="4176"/>
                  <a:pt x="5654" y="4031"/>
                </a:cubicBezTo>
                <a:cubicBezTo>
                  <a:pt x="5683" y="4002"/>
                  <a:pt x="5741" y="3944"/>
                  <a:pt x="5770" y="3915"/>
                </a:cubicBezTo>
                <a:cubicBezTo>
                  <a:pt x="5886" y="3799"/>
                  <a:pt x="6002" y="3654"/>
                  <a:pt x="6118" y="3538"/>
                </a:cubicBezTo>
                <a:cubicBezTo>
                  <a:pt x="6147" y="3509"/>
                  <a:pt x="6205" y="3451"/>
                  <a:pt x="6234" y="3422"/>
                </a:cubicBezTo>
                <a:cubicBezTo>
                  <a:pt x="6379" y="3248"/>
                  <a:pt x="6553" y="3103"/>
                  <a:pt x="6698" y="2929"/>
                </a:cubicBezTo>
                <a:cubicBezTo>
                  <a:pt x="6727" y="2900"/>
                  <a:pt x="6756" y="2871"/>
                  <a:pt x="6785" y="2842"/>
                </a:cubicBezTo>
                <a:cubicBezTo>
                  <a:pt x="6930" y="2697"/>
                  <a:pt x="7046" y="2581"/>
                  <a:pt x="7191" y="2436"/>
                </a:cubicBezTo>
                <a:cubicBezTo>
                  <a:pt x="7220" y="2378"/>
                  <a:pt x="7278" y="2349"/>
                  <a:pt x="7307" y="2291"/>
                </a:cubicBezTo>
                <a:cubicBezTo>
                  <a:pt x="7481" y="2146"/>
                  <a:pt x="7655" y="1972"/>
                  <a:pt x="7800" y="1798"/>
                </a:cubicBezTo>
                <a:lnTo>
                  <a:pt x="7858" y="1740"/>
                </a:lnTo>
                <a:cubicBezTo>
                  <a:pt x="8032" y="1595"/>
                  <a:pt x="8177" y="1450"/>
                  <a:pt x="8322" y="1277"/>
                </a:cubicBezTo>
                <a:cubicBezTo>
                  <a:pt x="8380" y="1248"/>
                  <a:pt x="8409" y="1190"/>
                  <a:pt x="8467" y="1161"/>
                </a:cubicBezTo>
                <a:cubicBezTo>
                  <a:pt x="8641" y="987"/>
                  <a:pt x="8815" y="813"/>
                  <a:pt x="8989" y="639"/>
                </a:cubicBezTo>
                <a:cubicBezTo>
                  <a:pt x="9192" y="407"/>
                  <a:pt x="9424" y="204"/>
                  <a:pt x="9655" y="1"/>
                </a:cubicBezTo>
                <a:close/>
                <a:moveTo>
                  <a:pt x="17716" y="1"/>
                </a:moveTo>
                <a:cubicBezTo>
                  <a:pt x="14324" y="3567"/>
                  <a:pt x="9887" y="9743"/>
                  <a:pt x="6060" y="15455"/>
                </a:cubicBezTo>
                <a:cubicBezTo>
                  <a:pt x="6930" y="14498"/>
                  <a:pt x="7829" y="13542"/>
                  <a:pt x="8757" y="12585"/>
                </a:cubicBezTo>
                <a:cubicBezTo>
                  <a:pt x="8989" y="12324"/>
                  <a:pt x="9221" y="12092"/>
                  <a:pt x="9453" y="11860"/>
                </a:cubicBezTo>
                <a:lnTo>
                  <a:pt x="9597" y="11715"/>
                </a:lnTo>
                <a:cubicBezTo>
                  <a:pt x="11308" y="9917"/>
                  <a:pt x="13048" y="8148"/>
                  <a:pt x="14672" y="6409"/>
                </a:cubicBezTo>
                <a:cubicBezTo>
                  <a:pt x="14701" y="6380"/>
                  <a:pt x="14730" y="6351"/>
                  <a:pt x="14759" y="6351"/>
                </a:cubicBezTo>
                <a:cubicBezTo>
                  <a:pt x="15020" y="6061"/>
                  <a:pt x="15310" y="5771"/>
                  <a:pt x="15571" y="5481"/>
                </a:cubicBezTo>
                <a:cubicBezTo>
                  <a:pt x="15600" y="5452"/>
                  <a:pt x="15629" y="5394"/>
                  <a:pt x="15657" y="5365"/>
                </a:cubicBezTo>
                <a:cubicBezTo>
                  <a:pt x="16237" y="4756"/>
                  <a:pt x="16817" y="4147"/>
                  <a:pt x="17368" y="3538"/>
                </a:cubicBezTo>
                <a:cubicBezTo>
                  <a:pt x="17397" y="3509"/>
                  <a:pt x="17426" y="3480"/>
                  <a:pt x="17455" y="3451"/>
                </a:cubicBezTo>
                <a:cubicBezTo>
                  <a:pt x="17687" y="3190"/>
                  <a:pt x="17890" y="2929"/>
                  <a:pt x="18122" y="2697"/>
                </a:cubicBezTo>
                <a:cubicBezTo>
                  <a:pt x="18180" y="2610"/>
                  <a:pt x="18238" y="2552"/>
                  <a:pt x="18325" y="2465"/>
                </a:cubicBezTo>
                <a:cubicBezTo>
                  <a:pt x="18499" y="2262"/>
                  <a:pt x="18673" y="2059"/>
                  <a:pt x="18847" y="1856"/>
                </a:cubicBezTo>
                <a:cubicBezTo>
                  <a:pt x="18934" y="1769"/>
                  <a:pt x="18992" y="1682"/>
                  <a:pt x="19050" y="1595"/>
                </a:cubicBezTo>
                <a:cubicBezTo>
                  <a:pt x="19224" y="1393"/>
                  <a:pt x="19398" y="1190"/>
                  <a:pt x="19572" y="987"/>
                </a:cubicBezTo>
                <a:cubicBezTo>
                  <a:pt x="19630" y="929"/>
                  <a:pt x="19688" y="871"/>
                  <a:pt x="19746" y="784"/>
                </a:cubicBezTo>
                <a:cubicBezTo>
                  <a:pt x="19949" y="523"/>
                  <a:pt x="20152" y="262"/>
                  <a:pt x="20355" y="1"/>
                </a:cubicBezTo>
                <a:close/>
                <a:moveTo>
                  <a:pt x="12004" y="1"/>
                </a:moveTo>
                <a:cubicBezTo>
                  <a:pt x="5683" y="4263"/>
                  <a:pt x="2146" y="10787"/>
                  <a:pt x="0" y="15658"/>
                </a:cubicBezTo>
                <a:lnTo>
                  <a:pt x="0" y="15803"/>
                </a:lnTo>
                <a:lnTo>
                  <a:pt x="0" y="16789"/>
                </a:lnTo>
                <a:cubicBezTo>
                  <a:pt x="4755" y="8728"/>
                  <a:pt x="9047" y="5307"/>
                  <a:pt x="11946" y="3509"/>
                </a:cubicBezTo>
                <a:cubicBezTo>
                  <a:pt x="13309" y="2668"/>
                  <a:pt x="14991" y="1422"/>
                  <a:pt x="16614" y="1"/>
                </a:cubicBezTo>
                <a:close/>
                <a:moveTo>
                  <a:pt x="6060" y="15455"/>
                </a:moveTo>
                <a:cubicBezTo>
                  <a:pt x="3624" y="18123"/>
                  <a:pt x="1450" y="20732"/>
                  <a:pt x="0" y="23023"/>
                </a:cubicBezTo>
                <a:lnTo>
                  <a:pt x="0" y="24763"/>
                </a:lnTo>
                <a:cubicBezTo>
                  <a:pt x="1537" y="22327"/>
                  <a:pt x="3682" y="18993"/>
                  <a:pt x="6060" y="15455"/>
                </a:cubicBezTo>
                <a:close/>
                <a:moveTo>
                  <a:pt x="27372" y="15455"/>
                </a:moveTo>
                <a:cubicBezTo>
                  <a:pt x="27894" y="16383"/>
                  <a:pt x="28444" y="17311"/>
                  <a:pt x="29024" y="18210"/>
                </a:cubicBezTo>
                <a:cubicBezTo>
                  <a:pt x="29005" y="18209"/>
                  <a:pt x="28985" y="18209"/>
                  <a:pt x="28966" y="18209"/>
                </a:cubicBezTo>
                <a:cubicBezTo>
                  <a:pt x="28208" y="18209"/>
                  <a:pt x="27559" y="18756"/>
                  <a:pt x="26966" y="19689"/>
                </a:cubicBezTo>
                <a:cubicBezTo>
                  <a:pt x="26908" y="19805"/>
                  <a:pt x="26850" y="19892"/>
                  <a:pt x="26792" y="20008"/>
                </a:cubicBezTo>
                <a:cubicBezTo>
                  <a:pt x="26560" y="20443"/>
                  <a:pt x="26357" y="20935"/>
                  <a:pt x="26154" y="21515"/>
                </a:cubicBezTo>
                <a:cubicBezTo>
                  <a:pt x="26125" y="21631"/>
                  <a:pt x="26067" y="21776"/>
                  <a:pt x="26038" y="21892"/>
                </a:cubicBezTo>
                <a:cubicBezTo>
                  <a:pt x="26009" y="21921"/>
                  <a:pt x="26009" y="21950"/>
                  <a:pt x="26009" y="21979"/>
                </a:cubicBezTo>
                <a:cubicBezTo>
                  <a:pt x="25951" y="22095"/>
                  <a:pt x="25922" y="22240"/>
                  <a:pt x="25893" y="22385"/>
                </a:cubicBezTo>
                <a:cubicBezTo>
                  <a:pt x="25864" y="22414"/>
                  <a:pt x="25864" y="22414"/>
                  <a:pt x="25864" y="22443"/>
                </a:cubicBezTo>
                <a:cubicBezTo>
                  <a:pt x="25690" y="23052"/>
                  <a:pt x="25545" y="23690"/>
                  <a:pt x="25400" y="24357"/>
                </a:cubicBezTo>
                <a:cubicBezTo>
                  <a:pt x="25400" y="24415"/>
                  <a:pt x="25400" y="24444"/>
                  <a:pt x="25400" y="24473"/>
                </a:cubicBezTo>
                <a:cubicBezTo>
                  <a:pt x="25371" y="24618"/>
                  <a:pt x="25342" y="24763"/>
                  <a:pt x="25313" y="24908"/>
                </a:cubicBezTo>
                <a:cubicBezTo>
                  <a:pt x="25284" y="24966"/>
                  <a:pt x="25284" y="25024"/>
                  <a:pt x="25284" y="25053"/>
                </a:cubicBezTo>
                <a:cubicBezTo>
                  <a:pt x="25255" y="25227"/>
                  <a:pt x="25226" y="25372"/>
                  <a:pt x="25197" y="25517"/>
                </a:cubicBezTo>
                <a:cubicBezTo>
                  <a:pt x="25197" y="25575"/>
                  <a:pt x="25197" y="25604"/>
                  <a:pt x="25168" y="25662"/>
                </a:cubicBezTo>
                <a:cubicBezTo>
                  <a:pt x="25081" y="26387"/>
                  <a:pt x="24965" y="27111"/>
                  <a:pt x="24907" y="27894"/>
                </a:cubicBezTo>
                <a:cubicBezTo>
                  <a:pt x="24878" y="27952"/>
                  <a:pt x="24878" y="28010"/>
                  <a:pt x="24878" y="28068"/>
                </a:cubicBezTo>
                <a:cubicBezTo>
                  <a:pt x="24849" y="28213"/>
                  <a:pt x="24849" y="28387"/>
                  <a:pt x="24820" y="28561"/>
                </a:cubicBezTo>
                <a:cubicBezTo>
                  <a:pt x="24820" y="28619"/>
                  <a:pt x="24820" y="28677"/>
                  <a:pt x="24820" y="28764"/>
                </a:cubicBezTo>
                <a:cubicBezTo>
                  <a:pt x="24791" y="28909"/>
                  <a:pt x="24791" y="29083"/>
                  <a:pt x="24762" y="29257"/>
                </a:cubicBezTo>
                <a:cubicBezTo>
                  <a:pt x="24762" y="29315"/>
                  <a:pt x="24762" y="29373"/>
                  <a:pt x="24762" y="29431"/>
                </a:cubicBezTo>
                <a:cubicBezTo>
                  <a:pt x="24733" y="29634"/>
                  <a:pt x="24733" y="29808"/>
                  <a:pt x="24733" y="29982"/>
                </a:cubicBezTo>
                <a:cubicBezTo>
                  <a:pt x="24327" y="36216"/>
                  <a:pt x="24878" y="43755"/>
                  <a:pt x="26531" y="49583"/>
                </a:cubicBezTo>
                <a:cubicBezTo>
                  <a:pt x="22790" y="46509"/>
                  <a:pt x="20703" y="43581"/>
                  <a:pt x="20268" y="39116"/>
                </a:cubicBezTo>
                <a:cubicBezTo>
                  <a:pt x="20268" y="38826"/>
                  <a:pt x="20239" y="38536"/>
                  <a:pt x="20268" y="38217"/>
                </a:cubicBezTo>
                <a:cubicBezTo>
                  <a:pt x="20268" y="38043"/>
                  <a:pt x="20268" y="37840"/>
                  <a:pt x="20297" y="37637"/>
                </a:cubicBezTo>
                <a:cubicBezTo>
                  <a:pt x="20297" y="37608"/>
                  <a:pt x="20297" y="37608"/>
                  <a:pt x="20297" y="37608"/>
                </a:cubicBezTo>
                <a:cubicBezTo>
                  <a:pt x="20326" y="37405"/>
                  <a:pt x="20355" y="37202"/>
                  <a:pt x="20384" y="36970"/>
                </a:cubicBezTo>
                <a:cubicBezTo>
                  <a:pt x="20442" y="36535"/>
                  <a:pt x="20529" y="36071"/>
                  <a:pt x="20645" y="35607"/>
                </a:cubicBezTo>
                <a:cubicBezTo>
                  <a:pt x="20703" y="35346"/>
                  <a:pt x="20761" y="35114"/>
                  <a:pt x="20819" y="34882"/>
                </a:cubicBezTo>
                <a:cubicBezTo>
                  <a:pt x="20819" y="34853"/>
                  <a:pt x="20819" y="34853"/>
                  <a:pt x="20819" y="34853"/>
                </a:cubicBezTo>
                <a:cubicBezTo>
                  <a:pt x="21660" y="31490"/>
                  <a:pt x="23370" y="27343"/>
                  <a:pt x="24820" y="23632"/>
                </a:cubicBezTo>
                <a:cubicBezTo>
                  <a:pt x="24820" y="23574"/>
                  <a:pt x="24849" y="23545"/>
                  <a:pt x="24849" y="23487"/>
                </a:cubicBezTo>
                <a:cubicBezTo>
                  <a:pt x="24907" y="23371"/>
                  <a:pt x="24965" y="23226"/>
                  <a:pt x="25023" y="23110"/>
                </a:cubicBezTo>
                <a:cubicBezTo>
                  <a:pt x="25081" y="22907"/>
                  <a:pt x="25168" y="22733"/>
                  <a:pt x="25226" y="22559"/>
                </a:cubicBezTo>
                <a:cubicBezTo>
                  <a:pt x="25255" y="22472"/>
                  <a:pt x="25284" y="22385"/>
                  <a:pt x="25313" y="22298"/>
                </a:cubicBezTo>
                <a:cubicBezTo>
                  <a:pt x="25400" y="22095"/>
                  <a:pt x="25458" y="21921"/>
                  <a:pt x="25545" y="21747"/>
                </a:cubicBezTo>
                <a:cubicBezTo>
                  <a:pt x="25545" y="21689"/>
                  <a:pt x="25574" y="21602"/>
                  <a:pt x="25603" y="21544"/>
                </a:cubicBezTo>
                <a:cubicBezTo>
                  <a:pt x="25690" y="21341"/>
                  <a:pt x="25748" y="21167"/>
                  <a:pt x="25806" y="20993"/>
                </a:cubicBezTo>
                <a:cubicBezTo>
                  <a:pt x="25835" y="20935"/>
                  <a:pt x="25864" y="20877"/>
                  <a:pt x="25893" y="20819"/>
                </a:cubicBezTo>
                <a:cubicBezTo>
                  <a:pt x="25951" y="20587"/>
                  <a:pt x="26038" y="20385"/>
                  <a:pt x="26096" y="20211"/>
                </a:cubicBezTo>
                <a:cubicBezTo>
                  <a:pt x="26125" y="20153"/>
                  <a:pt x="26154" y="20095"/>
                  <a:pt x="26154" y="20037"/>
                </a:cubicBezTo>
                <a:cubicBezTo>
                  <a:pt x="26241" y="19834"/>
                  <a:pt x="26299" y="19631"/>
                  <a:pt x="26357" y="19428"/>
                </a:cubicBezTo>
                <a:cubicBezTo>
                  <a:pt x="26386" y="19399"/>
                  <a:pt x="26386" y="19341"/>
                  <a:pt x="26415" y="19312"/>
                </a:cubicBezTo>
                <a:cubicBezTo>
                  <a:pt x="26473" y="19109"/>
                  <a:pt x="26531" y="18935"/>
                  <a:pt x="26589" y="18732"/>
                </a:cubicBezTo>
                <a:cubicBezTo>
                  <a:pt x="26618" y="18732"/>
                  <a:pt x="26618" y="18703"/>
                  <a:pt x="26618" y="18674"/>
                </a:cubicBezTo>
                <a:cubicBezTo>
                  <a:pt x="26676" y="18471"/>
                  <a:pt x="26734" y="18297"/>
                  <a:pt x="26792" y="18094"/>
                </a:cubicBezTo>
                <a:cubicBezTo>
                  <a:pt x="26821" y="18065"/>
                  <a:pt x="26821" y="18007"/>
                  <a:pt x="26821" y="17978"/>
                </a:cubicBezTo>
                <a:cubicBezTo>
                  <a:pt x="26879" y="17804"/>
                  <a:pt x="26937" y="17630"/>
                  <a:pt x="26995" y="17456"/>
                </a:cubicBezTo>
                <a:cubicBezTo>
                  <a:pt x="26995" y="17398"/>
                  <a:pt x="26995" y="17369"/>
                  <a:pt x="27024" y="17340"/>
                </a:cubicBezTo>
                <a:cubicBezTo>
                  <a:pt x="27053" y="17166"/>
                  <a:pt x="27111" y="16992"/>
                  <a:pt x="27140" y="16818"/>
                </a:cubicBezTo>
                <a:cubicBezTo>
                  <a:pt x="27140" y="16789"/>
                  <a:pt x="27140" y="16789"/>
                  <a:pt x="27169" y="16760"/>
                </a:cubicBezTo>
                <a:cubicBezTo>
                  <a:pt x="27198" y="16615"/>
                  <a:pt x="27227" y="16441"/>
                  <a:pt x="27256" y="16296"/>
                </a:cubicBezTo>
                <a:cubicBezTo>
                  <a:pt x="27256" y="16267"/>
                  <a:pt x="27256" y="16267"/>
                  <a:pt x="27256" y="16238"/>
                </a:cubicBezTo>
                <a:cubicBezTo>
                  <a:pt x="27285" y="16064"/>
                  <a:pt x="27314" y="15919"/>
                  <a:pt x="27343" y="15774"/>
                </a:cubicBezTo>
                <a:cubicBezTo>
                  <a:pt x="27343" y="15745"/>
                  <a:pt x="27343" y="15745"/>
                  <a:pt x="27343" y="15716"/>
                </a:cubicBezTo>
                <a:cubicBezTo>
                  <a:pt x="27372" y="15629"/>
                  <a:pt x="27372" y="15542"/>
                  <a:pt x="27372" y="15455"/>
                </a:cubicBezTo>
                <a:close/>
                <a:moveTo>
                  <a:pt x="22152" y="1"/>
                </a:moveTo>
                <a:cubicBezTo>
                  <a:pt x="22239" y="494"/>
                  <a:pt x="22326" y="1016"/>
                  <a:pt x="22413" y="1508"/>
                </a:cubicBezTo>
                <a:cubicBezTo>
                  <a:pt x="22408" y="1508"/>
                  <a:pt x="22403" y="1508"/>
                  <a:pt x="22398" y="1508"/>
                </a:cubicBezTo>
                <a:cubicBezTo>
                  <a:pt x="19641" y="1508"/>
                  <a:pt x="14952" y="9087"/>
                  <a:pt x="9655" y="14875"/>
                </a:cubicBezTo>
                <a:cubicBezTo>
                  <a:pt x="8583" y="16064"/>
                  <a:pt x="7568" y="17514"/>
                  <a:pt x="6669" y="19109"/>
                </a:cubicBezTo>
                <a:cubicBezTo>
                  <a:pt x="5741" y="20703"/>
                  <a:pt x="4958" y="22443"/>
                  <a:pt x="4262" y="24241"/>
                </a:cubicBezTo>
                <a:cubicBezTo>
                  <a:pt x="3798" y="25430"/>
                  <a:pt x="3421" y="26648"/>
                  <a:pt x="3074" y="27836"/>
                </a:cubicBezTo>
                <a:cubicBezTo>
                  <a:pt x="2987" y="28155"/>
                  <a:pt x="2900" y="28445"/>
                  <a:pt x="2813" y="28764"/>
                </a:cubicBezTo>
                <a:cubicBezTo>
                  <a:pt x="2668" y="29344"/>
                  <a:pt x="2523" y="29953"/>
                  <a:pt x="2407" y="30533"/>
                </a:cubicBezTo>
                <a:cubicBezTo>
                  <a:pt x="1595" y="34389"/>
                  <a:pt x="1450" y="37927"/>
                  <a:pt x="2146" y="40130"/>
                </a:cubicBezTo>
                <a:cubicBezTo>
                  <a:pt x="2117" y="40014"/>
                  <a:pt x="2088" y="39869"/>
                  <a:pt x="2059" y="39724"/>
                </a:cubicBezTo>
                <a:cubicBezTo>
                  <a:pt x="2059" y="39695"/>
                  <a:pt x="2059" y="39637"/>
                  <a:pt x="2030" y="39579"/>
                </a:cubicBezTo>
                <a:cubicBezTo>
                  <a:pt x="2030" y="39493"/>
                  <a:pt x="2001" y="39406"/>
                  <a:pt x="2001" y="39319"/>
                </a:cubicBezTo>
                <a:cubicBezTo>
                  <a:pt x="2001" y="39261"/>
                  <a:pt x="1972" y="39203"/>
                  <a:pt x="1972" y="39145"/>
                </a:cubicBezTo>
                <a:cubicBezTo>
                  <a:pt x="1972" y="39058"/>
                  <a:pt x="1972" y="38971"/>
                  <a:pt x="1943" y="38884"/>
                </a:cubicBezTo>
                <a:cubicBezTo>
                  <a:pt x="1943" y="38826"/>
                  <a:pt x="1943" y="38768"/>
                  <a:pt x="1943" y="38681"/>
                </a:cubicBezTo>
                <a:cubicBezTo>
                  <a:pt x="1943" y="38594"/>
                  <a:pt x="1943" y="38536"/>
                  <a:pt x="1943" y="38449"/>
                </a:cubicBezTo>
                <a:cubicBezTo>
                  <a:pt x="1943" y="38362"/>
                  <a:pt x="1943" y="38304"/>
                  <a:pt x="1914" y="38217"/>
                </a:cubicBezTo>
                <a:cubicBezTo>
                  <a:pt x="1914" y="38130"/>
                  <a:pt x="1914" y="38072"/>
                  <a:pt x="1914" y="37985"/>
                </a:cubicBezTo>
                <a:cubicBezTo>
                  <a:pt x="1914" y="37898"/>
                  <a:pt x="1943" y="37811"/>
                  <a:pt x="1943" y="37724"/>
                </a:cubicBezTo>
                <a:cubicBezTo>
                  <a:pt x="1943" y="37666"/>
                  <a:pt x="1943" y="37608"/>
                  <a:pt x="1943" y="37521"/>
                </a:cubicBezTo>
                <a:cubicBezTo>
                  <a:pt x="1943" y="37434"/>
                  <a:pt x="1943" y="37347"/>
                  <a:pt x="1943" y="37231"/>
                </a:cubicBezTo>
                <a:cubicBezTo>
                  <a:pt x="1943" y="37173"/>
                  <a:pt x="1972" y="37115"/>
                  <a:pt x="1972" y="37057"/>
                </a:cubicBezTo>
                <a:cubicBezTo>
                  <a:pt x="1972" y="36941"/>
                  <a:pt x="1972" y="36854"/>
                  <a:pt x="2001" y="36738"/>
                </a:cubicBezTo>
                <a:cubicBezTo>
                  <a:pt x="2001" y="36680"/>
                  <a:pt x="2001" y="36651"/>
                  <a:pt x="2001" y="36593"/>
                </a:cubicBezTo>
                <a:cubicBezTo>
                  <a:pt x="2088" y="35665"/>
                  <a:pt x="2262" y="34679"/>
                  <a:pt x="2494" y="33635"/>
                </a:cubicBezTo>
                <a:cubicBezTo>
                  <a:pt x="2494" y="33635"/>
                  <a:pt x="2494" y="33606"/>
                  <a:pt x="2494" y="33606"/>
                </a:cubicBezTo>
                <a:cubicBezTo>
                  <a:pt x="2552" y="33432"/>
                  <a:pt x="2581" y="33258"/>
                  <a:pt x="2639" y="33085"/>
                </a:cubicBezTo>
                <a:cubicBezTo>
                  <a:pt x="2639" y="33085"/>
                  <a:pt x="2639" y="33056"/>
                  <a:pt x="2639" y="33056"/>
                </a:cubicBezTo>
                <a:cubicBezTo>
                  <a:pt x="2668" y="32882"/>
                  <a:pt x="2726" y="32708"/>
                  <a:pt x="2784" y="32505"/>
                </a:cubicBezTo>
                <a:cubicBezTo>
                  <a:pt x="3740" y="28880"/>
                  <a:pt x="5451" y="24763"/>
                  <a:pt x="7452" y="20906"/>
                </a:cubicBezTo>
                <a:cubicBezTo>
                  <a:pt x="10844" y="14382"/>
                  <a:pt x="19920" y="6931"/>
                  <a:pt x="22645" y="2697"/>
                </a:cubicBezTo>
                <a:cubicBezTo>
                  <a:pt x="22848" y="3654"/>
                  <a:pt x="23080" y="4582"/>
                  <a:pt x="23341" y="5539"/>
                </a:cubicBezTo>
                <a:cubicBezTo>
                  <a:pt x="23283" y="5568"/>
                  <a:pt x="23225" y="5597"/>
                  <a:pt x="23167" y="5626"/>
                </a:cubicBezTo>
                <a:cubicBezTo>
                  <a:pt x="23109" y="5684"/>
                  <a:pt x="23022" y="5713"/>
                  <a:pt x="22964" y="5771"/>
                </a:cubicBezTo>
                <a:cubicBezTo>
                  <a:pt x="22790" y="5858"/>
                  <a:pt x="22616" y="5974"/>
                  <a:pt x="22442" y="6090"/>
                </a:cubicBezTo>
                <a:cubicBezTo>
                  <a:pt x="22355" y="6148"/>
                  <a:pt x="22297" y="6177"/>
                  <a:pt x="22210" y="6235"/>
                </a:cubicBezTo>
                <a:cubicBezTo>
                  <a:pt x="22036" y="6351"/>
                  <a:pt x="21862" y="6467"/>
                  <a:pt x="21718" y="6583"/>
                </a:cubicBezTo>
                <a:cubicBezTo>
                  <a:pt x="21631" y="6641"/>
                  <a:pt x="21573" y="6699"/>
                  <a:pt x="21515" y="6728"/>
                </a:cubicBezTo>
                <a:cubicBezTo>
                  <a:pt x="21283" y="6902"/>
                  <a:pt x="21051" y="7076"/>
                  <a:pt x="20819" y="7250"/>
                </a:cubicBezTo>
                <a:cubicBezTo>
                  <a:pt x="20819" y="7279"/>
                  <a:pt x="20819" y="7279"/>
                  <a:pt x="20790" y="7308"/>
                </a:cubicBezTo>
                <a:cubicBezTo>
                  <a:pt x="20587" y="7453"/>
                  <a:pt x="20384" y="7627"/>
                  <a:pt x="20181" y="7829"/>
                </a:cubicBezTo>
                <a:cubicBezTo>
                  <a:pt x="20123" y="7887"/>
                  <a:pt x="20036" y="7945"/>
                  <a:pt x="19978" y="8003"/>
                </a:cubicBezTo>
                <a:cubicBezTo>
                  <a:pt x="19833" y="8119"/>
                  <a:pt x="19659" y="8264"/>
                  <a:pt x="19514" y="8409"/>
                </a:cubicBezTo>
                <a:cubicBezTo>
                  <a:pt x="19456" y="8467"/>
                  <a:pt x="19398" y="8525"/>
                  <a:pt x="19311" y="8612"/>
                </a:cubicBezTo>
                <a:cubicBezTo>
                  <a:pt x="19166" y="8757"/>
                  <a:pt x="18992" y="8902"/>
                  <a:pt x="18847" y="9076"/>
                </a:cubicBezTo>
                <a:cubicBezTo>
                  <a:pt x="18789" y="9134"/>
                  <a:pt x="18760" y="9163"/>
                  <a:pt x="18702" y="9221"/>
                </a:cubicBezTo>
                <a:cubicBezTo>
                  <a:pt x="18499" y="9424"/>
                  <a:pt x="18296" y="9656"/>
                  <a:pt x="18093" y="9888"/>
                </a:cubicBezTo>
                <a:cubicBezTo>
                  <a:pt x="18064" y="9888"/>
                  <a:pt x="18064" y="9888"/>
                  <a:pt x="18064" y="9917"/>
                </a:cubicBezTo>
                <a:cubicBezTo>
                  <a:pt x="17861" y="10120"/>
                  <a:pt x="17687" y="10323"/>
                  <a:pt x="17513" y="10555"/>
                </a:cubicBezTo>
                <a:cubicBezTo>
                  <a:pt x="17455" y="10613"/>
                  <a:pt x="17397" y="10671"/>
                  <a:pt x="17339" y="10729"/>
                </a:cubicBezTo>
                <a:cubicBezTo>
                  <a:pt x="17194" y="10903"/>
                  <a:pt x="17049" y="11077"/>
                  <a:pt x="16904" y="11280"/>
                </a:cubicBezTo>
                <a:cubicBezTo>
                  <a:pt x="16875" y="11338"/>
                  <a:pt x="16817" y="11396"/>
                  <a:pt x="16759" y="11454"/>
                </a:cubicBezTo>
                <a:cubicBezTo>
                  <a:pt x="16614" y="11657"/>
                  <a:pt x="16469" y="11860"/>
                  <a:pt x="16295" y="12063"/>
                </a:cubicBezTo>
                <a:cubicBezTo>
                  <a:pt x="16266" y="12092"/>
                  <a:pt x="16237" y="12150"/>
                  <a:pt x="16208" y="12179"/>
                </a:cubicBezTo>
                <a:cubicBezTo>
                  <a:pt x="16034" y="12440"/>
                  <a:pt x="15860" y="12701"/>
                  <a:pt x="15657" y="12962"/>
                </a:cubicBezTo>
                <a:cubicBezTo>
                  <a:pt x="15484" y="13223"/>
                  <a:pt x="15310" y="13455"/>
                  <a:pt x="15165" y="13716"/>
                </a:cubicBezTo>
                <a:cubicBezTo>
                  <a:pt x="15107" y="13774"/>
                  <a:pt x="15078" y="13832"/>
                  <a:pt x="15049" y="13890"/>
                </a:cubicBezTo>
                <a:cubicBezTo>
                  <a:pt x="14904" y="14093"/>
                  <a:pt x="14759" y="14324"/>
                  <a:pt x="14643" y="14527"/>
                </a:cubicBezTo>
                <a:cubicBezTo>
                  <a:pt x="14614" y="14585"/>
                  <a:pt x="14556" y="14643"/>
                  <a:pt x="14527" y="14701"/>
                </a:cubicBezTo>
                <a:cubicBezTo>
                  <a:pt x="14382" y="14933"/>
                  <a:pt x="14237" y="15194"/>
                  <a:pt x="14092" y="15455"/>
                </a:cubicBezTo>
                <a:cubicBezTo>
                  <a:pt x="14063" y="15455"/>
                  <a:pt x="14063" y="15484"/>
                  <a:pt x="14063" y="15513"/>
                </a:cubicBezTo>
                <a:cubicBezTo>
                  <a:pt x="8119" y="25778"/>
                  <a:pt x="6234" y="39435"/>
                  <a:pt x="7452" y="43929"/>
                </a:cubicBezTo>
                <a:cubicBezTo>
                  <a:pt x="6930" y="41580"/>
                  <a:pt x="8960" y="31490"/>
                  <a:pt x="11656" y="25227"/>
                </a:cubicBezTo>
                <a:cubicBezTo>
                  <a:pt x="13512" y="20906"/>
                  <a:pt x="17571" y="15397"/>
                  <a:pt x="20587" y="10903"/>
                </a:cubicBezTo>
                <a:cubicBezTo>
                  <a:pt x="20645" y="10816"/>
                  <a:pt x="20703" y="10758"/>
                  <a:pt x="20732" y="10671"/>
                </a:cubicBezTo>
                <a:cubicBezTo>
                  <a:pt x="20819" y="10584"/>
                  <a:pt x="20877" y="10468"/>
                  <a:pt x="20935" y="10381"/>
                </a:cubicBezTo>
                <a:cubicBezTo>
                  <a:pt x="21022" y="10236"/>
                  <a:pt x="21109" y="10120"/>
                  <a:pt x="21196" y="9975"/>
                </a:cubicBezTo>
                <a:cubicBezTo>
                  <a:pt x="21283" y="9888"/>
                  <a:pt x="21341" y="9801"/>
                  <a:pt x="21399" y="9685"/>
                </a:cubicBezTo>
                <a:cubicBezTo>
                  <a:pt x="21457" y="9598"/>
                  <a:pt x="21515" y="9482"/>
                  <a:pt x="21573" y="9395"/>
                </a:cubicBezTo>
                <a:cubicBezTo>
                  <a:pt x="21631" y="9308"/>
                  <a:pt x="21689" y="9250"/>
                  <a:pt x="21747" y="9163"/>
                </a:cubicBezTo>
                <a:cubicBezTo>
                  <a:pt x="21804" y="9047"/>
                  <a:pt x="21891" y="8902"/>
                  <a:pt x="21978" y="8786"/>
                </a:cubicBezTo>
                <a:cubicBezTo>
                  <a:pt x="22007" y="8728"/>
                  <a:pt x="22065" y="8670"/>
                  <a:pt x="22094" y="8583"/>
                </a:cubicBezTo>
                <a:cubicBezTo>
                  <a:pt x="22181" y="8467"/>
                  <a:pt x="22268" y="8322"/>
                  <a:pt x="22326" y="8206"/>
                </a:cubicBezTo>
                <a:cubicBezTo>
                  <a:pt x="22384" y="8148"/>
                  <a:pt x="22413" y="8090"/>
                  <a:pt x="22442" y="8032"/>
                </a:cubicBezTo>
                <a:cubicBezTo>
                  <a:pt x="22500" y="7916"/>
                  <a:pt x="22587" y="7800"/>
                  <a:pt x="22645" y="7685"/>
                </a:cubicBezTo>
                <a:cubicBezTo>
                  <a:pt x="22674" y="7627"/>
                  <a:pt x="22703" y="7598"/>
                  <a:pt x="22732" y="7540"/>
                </a:cubicBezTo>
                <a:cubicBezTo>
                  <a:pt x="22819" y="7395"/>
                  <a:pt x="22906" y="7250"/>
                  <a:pt x="22993" y="7105"/>
                </a:cubicBezTo>
                <a:cubicBezTo>
                  <a:pt x="22993" y="7047"/>
                  <a:pt x="23022" y="7018"/>
                  <a:pt x="23051" y="6960"/>
                </a:cubicBezTo>
                <a:cubicBezTo>
                  <a:pt x="23109" y="6873"/>
                  <a:pt x="23167" y="6757"/>
                  <a:pt x="23225" y="6641"/>
                </a:cubicBezTo>
                <a:cubicBezTo>
                  <a:pt x="23254" y="6583"/>
                  <a:pt x="23283" y="6554"/>
                  <a:pt x="23312" y="6525"/>
                </a:cubicBezTo>
                <a:cubicBezTo>
                  <a:pt x="23370" y="6380"/>
                  <a:pt x="23428" y="6235"/>
                  <a:pt x="23515" y="6119"/>
                </a:cubicBezTo>
                <a:cubicBezTo>
                  <a:pt x="23950" y="7627"/>
                  <a:pt x="24472" y="9105"/>
                  <a:pt x="25081" y="10584"/>
                </a:cubicBezTo>
                <a:cubicBezTo>
                  <a:pt x="23486" y="10874"/>
                  <a:pt x="19891" y="14469"/>
                  <a:pt x="16092" y="22414"/>
                </a:cubicBezTo>
                <a:cubicBezTo>
                  <a:pt x="12729" y="29431"/>
                  <a:pt x="11946" y="38681"/>
                  <a:pt x="13309" y="44886"/>
                </a:cubicBezTo>
                <a:cubicBezTo>
                  <a:pt x="13309" y="44915"/>
                  <a:pt x="13338" y="44944"/>
                  <a:pt x="13338" y="44973"/>
                </a:cubicBezTo>
                <a:cubicBezTo>
                  <a:pt x="13396" y="45205"/>
                  <a:pt x="13454" y="45437"/>
                  <a:pt x="13512" y="45669"/>
                </a:cubicBezTo>
                <a:cubicBezTo>
                  <a:pt x="13512" y="45698"/>
                  <a:pt x="13512" y="45727"/>
                  <a:pt x="13512" y="45727"/>
                </a:cubicBezTo>
                <a:cubicBezTo>
                  <a:pt x="13570" y="45958"/>
                  <a:pt x="13657" y="46190"/>
                  <a:pt x="13715" y="46422"/>
                </a:cubicBezTo>
                <a:cubicBezTo>
                  <a:pt x="13715" y="46422"/>
                  <a:pt x="13715" y="46451"/>
                  <a:pt x="13715" y="46451"/>
                </a:cubicBezTo>
                <a:cubicBezTo>
                  <a:pt x="13802" y="46683"/>
                  <a:pt x="13860" y="46915"/>
                  <a:pt x="13947" y="47118"/>
                </a:cubicBezTo>
                <a:cubicBezTo>
                  <a:pt x="13947" y="47118"/>
                  <a:pt x="13947" y="47118"/>
                  <a:pt x="13947" y="47147"/>
                </a:cubicBezTo>
                <a:cubicBezTo>
                  <a:pt x="14266" y="48046"/>
                  <a:pt x="14643" y="48858"/>
                  <a:pt x="15107" y="49525"/>
                </a:cubicBezTo>
                <a:cubicBezTo>
                  <a:pt x="15020" y="49380"/>
                  <a:pt x="14933" y="49235"/>
                  <a:pt x="14875" y="49090"/>
                </a:cubicBezTo>
                <a:cubicBezTo>
                  <a:pt x="14846" y="49061"/>
                  <a:pt x="14846" y="49032"/>
                  <a:pt x="14817" y="49003"/>
                </a:cubicBezTo>
                <a:cubicBezTo>
                  <a:pt x="14759" y="48858"/>
                  <a:pt x="14701" y="48742"/>
                  <a:pt x="14643" y="48597"/>
                </a:cubicBezTo>
                <a:cubicBezTo>
                  <a:pt x="14643" y="48568"/>
                  <a:pt x="14614" y="48539"/>
                  <a:pt x="14614" y="48481"/>
                </a:cubicBezTo>
                <a:cubicBezTo>
                  <a:pt x="14556" y="48336"/>
                  <a:pt x="14498" y="48220"/>
                  <a:pt x="14469" y="48075"/>
                </a:cubicBezTo>
                <a:cubicBezTo>
                  <a:pt x="14440" y="48017"/>
                  <a:pt x="14440" y="47988"/>
                  <a:pt x="14440" y="47930"/>
                </a:cubicBezTo>
                <a:cubicBezTo>
                  <a:pt x="14382" y="47785"/>
                  <a:pt x="14324" y="47611"/>
                  <a:pt x="14295" y="47437"/>
                </a:cubicBezTo>
                <a:cubicBezTo>
                  <a:pt x="14295" y="47408"/>
                  <a:pt x="14266" y="47379"/>
                  <a:pt x="14266" y="47350"/>
                </a:cubicBezTo>
                <a:cubicBezTo>
                  <a:pt x="14179" y="46944"/>
                  <a:pt x="14092" y="46509"/>
                  <a:pt x="14034" y="46045"/>
                </a:cubicBezTo>
                <a:cubicBezTo>
                  <a:pt x="14034" y="45987"/>
                  <a:pt x="14034" y="45958"/>
                  <a:pt x="14005" y="45901"/>
                </a:cubicBezTo>
                <a:cubicBezTo>
                  <a:pt x="14005" y="45727"/>
                  <a:pt x="13976" y="45524"/>
                  <a:pt x="13947" y="45321"/>
                </a:cubicBezTo>
                <a:cubicBezTo>
                  <a:pt x="13947" y="45263"/>
                  <a:pt x="13947" y="45205"/>
                  <a:pt x="13918" y="45118"/>
                </a:cubicBezTo>
                <a:cubicBezTo>
                  <a:pt x="13918" y="44944"/>
                  <a:pt x="13889" y="44770"/>
                  <a:pt x="13889" y="44567"/>
                </a:cubicBezTo>
                <a:cubicBezTo>
                  <a:pt x="13889" y="44509"/>
                  <a:pt x="13889" y="44422"/>
                  <a:pt x="13860" y="44364"/>
                </a:cubicBezTo>
                <a:cubicBezTo>
                  <a:pt x="13860" y="44161"/>
                  <a:pt x="13860" y="43958"/>
                  <a:pt x="13831" y="43784"/>
                </a:cubicBezTo>
                <a:cubicBezTo>
                  <a:pt x="13831" y="43697"/>
                  <a:pt x="13831" y="43639"/>
                  <a:pt x="13831" y="43581"/>
                </a:cubicBezTo>
                <a:cubicBezTo>
                  <a:pt x="13831" y="43320"/>
                  <a:pt x="13831" y="43088"/>
                  <a:pt x="13831" y="42827"/>
                </a:cubicBezTo>
                <a:cubicBezTo>
                  <a:pt x="13831" y="42798"/>
                  <a:pt x="13831" y="42798"/>
                  <a:pt x="13831" y="42769"/>
                </a:cubicBezTo>
                <a:cubicBezTo>
                  <a:pt x="13831" y="42479"/>
                  <a:pt x="13831" y="42189"/>
                  <a:pt x="13831" y="41899"/>
                </a:cubicBezTo>
                <a:cubicBezTo>
                  <a:pt x="13831" y="41870"/>
                  <a:pt x="13831" y="41812"/>
                  <a:pt x="13831" y="41783"/>
                </a:cubicBezTo>
                <a:cubicBezTo>
                  <a:pt x="13831" y="41522"/>
                  <a:pt x="13831" y="41290"/>
                  <a:pt x="13860" y="41058"/>
                </a:cubicBezTo>
                <a:cubicBezTo>
                  <a:pt x="13860" y="40971"/>
                  <a:pt x="13860" y="40855"/>
                  <a:pt x="13860" y="40768"/>
                </a:cubicBezTo>
                <a:cubicBezTo>
                  <a:pt x="13889" y="40565"/>
                  <a:pt x="13889" y="40362"/>
                  <a:pt x="13889" y="40159"/>
                </a:cubicBezTo>
                <a:cubicBezTo>
                  <a:pt x="13918" y="40072"/>
                  <a:pt x="13918" y="39956"/>
                  <a:pt x="13918" y="39869"/>
                </a:cubicBezTo>
                <a:cubicBezTo>
                  <a:pt x="13947" y="39666"/>
                  <a:pt x="13947" y="39435"/>
                  <a:pt x="13976" y="39232"/>
                </a:cubicBezTo>
                <a:cubicBezTo>
                  <a:pt x="13976" y="39145"/>
                  <a:pt x="13976" y="39029"/>
                  <a:pt x="13976" y="38942"/>
                </a:cubicBezTo>
                <a:cubicBezTo>
                  <a:pt x="14005" y="38710"/>
                  <a:pt x="14034" y="38478"/>
                  <a:pt x="14063" y="38246"/>
                </a:cubicBezTo>
                <a:cubicBezTo>
                  <a:pt x="14063" y="38188"/>
                  <a:pt x="14063" y="38101"/>
                  <a:pt x="14063" y="38014"/>
                </a:cubicBezTo>
                <a:cubicBezTo>
                  <a:pt x="14121" y="37695"/>
                  <a:pt x="14150" y="37376"/>
                  <a:pt x="14179" y="37057"/>
                </a:cubicBezTo>
                <a:cubicBezTo>
                  <a:pt x="14585" y="33664"/>
                  <a:pt x="15339" y="30040"/>
                  <a:pt x="16295" y="26706"/>
                </a:cubicBezTo>
                <a:cubicBezTo>
                  <a:pt x="16788" y="24966"/>
                  <a:pt x="17484" y="23342"/>
                  <a:pt x="18296" y="21834"/>
                </a:cubicBezTo>
                <a:cubicBezTo>
                  <a:pt x="18586" y="21254"/>
                  <a:pt x="18905" y="20703"/>
                  <a:pt x="19224" y="20182"/>
                </a:cubicBezTo>
                <a:cubicBezTo>
                  <a:pt x="19253" y="20153"/>
                  <a:pt x="19253" y="20153"/>
                  <a:pt x="19253" y="20124"/>
                </a:cubicBezTo>
                <a:cubicBezTo>
                  <a:pt x="19369" y="19950"/>
                  <a:pt x="19456" y="19776"/>
                  <a:pt x="19572" y="19631"/>
                </a:cubicBezTo>
                <a:cubicBezTo>
                  <a:pt x="19572" y="19602"/>
                  <a:pt x="19601" y="19602"/>
                  <a:pt x="19601" y="19573"/>
                </a:cubicBezTo>
                <a:cubicBezTo>
                  <a:pt x="21747" y="16180"/>
                  <a:pt x="24153" y="13600"/>
                  <a:pt x="25226" y="12092"/>
                </a:cubicBezTo>
                <a:cubicBezTo>
                  <a:pt x="25226" y="12063"/>
                  <a:pt x="25255" y="12063"/>
                  <a:pt x="25255" y="12034"/>
                </a:cubicBezTo>
                <a:cubicBezTo>
                  <a:pt x="25313" y="11976"/>
                  <a:pt x="25342" y="11889"/>
                  <a:pt x="25400" y="11831"/>
                </a:cubicBezTo>
                <a:cubicBezTo>
                  <a:pt x="25429" y="11802"/>
                  <a:pt x="25429" y="11773"/>
                  <a:pt x="25429" y="11773"/>
                </a:cubicBezTo>
                <a:cubicBezTo>
                  <a:pt x="25458" y="11715"/>
                  <a:pt x="25487" y="11686"/>
                  <a:pt x="25516" y="11628"/>
                </a:cubicBezTo>
                <a:cubicBezTo>
                  <a:pt x="25835" y="12382"/>
                  <a:pt x="26183" y="13136"/>
                  <a:pt x="26560" y="13890"/>
                </a:cubicBezTo>
                <a:cubicBezTo>
                  <a:pt x="24182" y="15513"/>
                  <a:pt x="15744" y="31838"/>
                  <a:pt x="18905" y="40362"/>
                </a:cubicBezTo>
                <a:cubicBezTo>
                  <a:pt x="19224" y="41232"/>
                  <a:pt x="19543" y="42015"/>
                  <a:pt x="19862" y="42740"/>
                </a:cubicBezTo>
                <a:cubicBezTo>
                  <a:pt x="19891" y="42798"/>
                  <a:pt x="19920" y="42827"/>
                  <a:pt x="19920" y="42885"/>
                </a:cubicBezTo>
                <a:cubicBezTo>
                  <a:pt x="20007" y="43059"/>
                  <a:pt x="20094" y="43233"/>
                  <a:pt x="20152" y="43407"/>
                </a:cubicBezTo>
                <a:cubicBezTo>
                  <a:pt x="20210" y="43494"/>
                  <a:pt x="20239" y="43581"/>
                  <a:pt x="20297" y="43668"/>
                </a:cubicBezTo>
                <a:cubicBezTo>
                  <a:pt x="20355" y="43784"/>
                  <a:pt x="20413" y="43900"/>
                  <a:pt x="20471" y="44016"/>
                </a:cubicBezTo>
                <a:cubicBezTo>
                  <a:pt x="20529" y="44103"/>
                  <a:pt x="20558" y="44190"/>
                  <a:pt x="20616" y="44277"/>
                </a:cubicBezTo>
                <a:cubicBezTo>
                  <a:pt x="20674" y="44393"/>
                  <a:pt x="20732" y="44509"/>
                  <a:pt x="20790" y="44625"/>
                </a:cubicBezTo>
                <a:cubicBezTo>
                  <a:pt x="20848" y="44712"/>
                  <a:pt x="20877" y="44799"/>
                  <a:pt x="20935" y="44857"/>
                </a:cubicBezTo>
                <a:cubicBezTo>
                  <a:pt x="20993" y="44973"/>
                  <a:pt x="21051" y="45060"/>
                  <a:pt x="21109" y="45176"/>
                </a:cubicBezTo>
                <a:cubicBezTo>
                  <a:pt x="21167" y="45263"/>
                  <a:pt x="21196" y="45321"/>
                  <a:pt x="21254" y="45408"/>
                </a:cubicBezTo>
                <a:cubicBezTo>
                  <a:pt x="21312" y="45495"/>
                  <a:pt x="21370" y="45582"/>
                  <a:pt x="21428" y="45698"/>
                </a:cubicBezTo>
                <a:cubicBezTo>
                  <a:pt x="21486" y="45756"/>
                  <a:pt x="21515" y="45843"/>
                  <a:pt x="21573" y="45901"/>
                </a:cubicBezTo>
                <a:cubicBezTo>
                  <a:pt x="21631" y="45987"/>
                  <a:pt x="21689" y="46074"/>
                  <a:pt x="21747" y="46161"/>
                </a:cubicBezTo>
                <a:cubicBezTo>
                  <a:pt x="21804" y="46248"/>
                  <a:pt x="21862" y="46306"/>
                  <a:pt x="21891" y="46393"/>
                </a:cubicBezTo>
                <a:cubicBezTo>
                  <a:pt x="21949" y="46480"/>
                  <a:pt x="22036" y="46538"/>
                  <a:pt x="22094" y="46625"/>
                </a:cubicBezTo>
                <a:cubicBezTo>
                  <a:pt x="22123" y="46683"/>
                  <a:pt x="22181" y="46770"/>
                  <a:pt x="22239" y="46828"/>
                </a:cubicBezTo>
                <a:cubicBezTo>
                  <a:pt x="22297" y="46915"/>
                  <a:pt x="22355" y="46973"/>
                  <a:pt x="22413" y="47060"/>
                </a:cubicBezTo>
                <a:cubicBezTo>
                  <a:pt x="22471" y="47118"/>
                  <a:pt x="22529" y="47176"/>
                  <a:pt x="22558" y="47234"/>
                </a:cubicBezTo>
                <a:cubicBezTo>
                  <a:pt x="22645" y="47321"/>
                  <a:pt x="22703" y="47408"/>
                  <a:pt x="22790" y="47495"/>
                </a:cubicBezTo>
                <a:cubicBezTo>
                  <a:pt x="22819" y="47524"/>
                  <a:pt x="22877" y="47582"/>
                  <a:pt x="22906" y="47611"/>
                </a:cubicBezTo>
                <a:cubicBezTo>
                  <a:pt x="23022" y="47756"/>
                  <a:pt x="23138" y="47872"/>
                  <a:pt x="23254" y="47988"/>
                </a:cubicBezTo>
                <a:cubicBezTo>
                  <a:pt x="23283" y="48017"/>
                  <a:pt x="23312" y="48046"/>
                  <a:pt x="23370" y="48104"/>
                </a:cubicBezTo>
                <a:cubicBezTo>
                  <a:pt x="23457" y="48162"/>
                  <a:pt x="23515" y="48249"/>
                  <a:pt x="23602" y="48336"/>
                </a:cubicBezTo>
                <a:cubicBezTo>
                  <a:pt x="23660" y="48365"/>
                  <a:pt x="23689" y="48423"/>
                  <a:pt x="23747" y="48452"/>
                </a:cubicBezTo>
                <a:cubicBezTo>
                  <a:pt x="23834" y="48539"/>
                  <a:pt x="23892" y="48597"/>
                  <a:pt x="23950" y="48655"/>
                </a:cubicBezTo>
                <a:cubicBezTo>
                  <a:pt x="24008" y="48713"/>
                  <a:pt x="24066" y="48742"/>
                  <a:pt x="24124" y="48800"/>
                </a:cubicBezTo>
                <a:cubicBezTo>
                  <a:pt x="24182" y="48858"/>
                  <a:pt x="24269" y="48916"/>
                  <a:pt x="24327" y="48974"/>
                </a:cubicBezTo>
                <a:cubicBezTo>
                  <a:pt x="24385" y="49003"/>
                  <a:pt x="24443" y="49061"/>
                  <a:pt x="24501" y="49090"/>
                </a:cubicBezTo>
                <a:cubicBezTo>
                  <a:pt x="24588" y="49148"/>
                  <a:pt x="24646" y="49206"/>
                  <a:pt x="24704" y="49264"/>
                </a:cubicBezTo>
                <a:cubicBezTo>
                  <a:pt x="24762" y="49293"/>
                  <a:pt x="24820" y="49351"/>
                  <a:pt x="24878" y="49380"/>
                </a:cubicBezTo>
                <a:cubicBezTo>
                  <a:pt x="24965" y="49438"/>
                  <a:pt x="25023" y="49496"/>
                  <a:pt x="25110" y="49554"/>
                </a:cubicBezTo>
                <a:cubicBezTo>
                  <a:pt x="25168" y="49583"/>
                  <a:pt x="25226" y="49612"/>
                  <a:pt x="25284" y="49670"/>
                </a:cubicBezTo>
                <a:cubicBezTo>
                  <a:pt x="25342" y="49728"/>
                  <a:pt x="25429" y="49757"/>
                  <a:pt x="25487" y="49815"/>
                </a:cubicBezTo>
                <a:cubicBezTo>
                  <a:pt x="25574" y="49844"/>
                  <a:pt x="25632" y="49902"/>
                  <a:pt x="25690" y="49931"/>
                </a:cubicBezTo>
                <a:cubicBezTo>
                  <a:pt x="25748" y="49989"/>
                  <a:pt x="25835" y="50047"/>
                  <a:pt x="25922" y="50076"/>
                </a:cubicBezTo>
                <a:cubicBezTo>
                  <a:pt x="25980" y="50134"/>
                  <a:pt x="26038" y="50163"/>
                  <a:pt x="26096" y="50192"/>
                </a:cubicBezTo>
                <a:cubicBezTo>
                  <a:pt x="26183" y="50250"/>
                  <a:pt x="26270" y="50308"/>
                  <a:pt x="26357" y="50337"/>
                </a:cubicBezTo>
                <a:cubicBezTo>
                  <a:pt x="26415" y="50395"/>
                  <a:pt x="26473" y="50424"/>
                  <a:pt x="26531" y="50453"/>
                </a:cubicBezTo>
                <a:cubicBezTo>
                  <a:pt x="26618" y="50511"/>
                  <a:pt x="26734" y="50569"/>
                  <a:pt x="26821" y="50627"/>
                </a:cubicBezTo>
                <a:cubicBezTo>
                  <a:pt x="26850" y="50656"/>
                  <a:pt x="26850" y="50656"/>
                  <a:pt x="26850" y="50656"/>
                </a:cubicBezTo>
                <a:cubicBezTo>
                  <a:pt x="27836" y="53642"/>
                  <a:pt x="29111" y="56078"/>
                  <a:pt x="30764" y="57528"/>
                </a:cubicBezTo>
                <a:cubicBezTo>
                  <a:pt x="29227" y="55991"/>
                  <a:pt x="28212" y="53758"/>
                  <a:pt x="27604" y="51062"/>
                </a:cubicBezTo>
                <a:lnTo>
                  <a:pt x="27604" y="51062"/>
                </a:lnTo>
                <a:cubicBezTo>
                  <a:pt x="27691" y="51120"/>
                  <a:pt x="27778" y="51178"/>
                  <a:pt x="27865" y="51207"/>
                </a:cubicBezTo>
                <a:cubicBezTo>
                  <a:pt x="27922" y="51265"/>
                  <a:pt x="28009" y="51323"/>
                  <a:pt x="28096" y="51352"/>
                </a:cubicBezTo>
                <a:cubicBezTo>
                  <a:pt x="28183" y="51410"/>
                  <a:pt x="28270" y="51439"/>
                  <a:pt x="28328" y="51497"/>
                </a:cubicBezTo>
                <a:cubicBezTo>
                  <a:pt x="28473" y="51555"/>
                  <a:pt x="28589" y="51642"/>
                  <a:pt x="28734" y="51700"/>
                </a:cubicBezTo>
                <a:cubicBezTo>
                  <a:pt x="28821" y="51729"/>
                  <a:pt x="28879" y="51787"/>
                  <a:pt x="28966" y="51845"/>
                </a:cubicBezTo>
                <a:cubicBezTo>
                  <a:pt x="29082" y="51903"/>
                  <a:pt x="29198" y="51961"/>
                  <a:pt x="29314" y="52019"/>
                </a:cubicBezTo>
                <a:cubicBezTo>
                  <a:pt x="29372" y="52048"/>
                  <a:pt x="29459" y="52106"/>
                  <a:pt x="29517" y="52135"/>
                </a:cubicBezTo>
                <a:cubicBezTo>
                  <a:pt x="29633" y="52193"/>
                  <a:pt x="29720" y="52251"/>
                  <a:pt x="29836" y="52308"/>
                </a:cubicBezTo>
                <a:cubicBezTo>
                  <a:pt x="29923" y="52337"/>
                  <a:pt x="29981" y="52395"/>
                  <a:pt x="30068" y="52424"/>
                </a:cubicBezTo>
                <a:cubicBezTo>
                  <a:pt x="30155" y="52482"/>
                  <a:pt x="30271" y="52540"/>
                  <a:pt x="30387" y="52598"/>
                </a:cubicBezTo>
                <a:cubicBezTo>
                  <a:pt x="30445" y="52656"/>
                  <a:pt x="30532" y="52685"/>
                  <a:pt x="30619" y="52743"/>
                </a:cubicBezTo>
                <a:cubicBezTo>
                  <a:pt x="30706" y="52801"/>
                  <a:pt x="30822" y="52859"/>
                  <a:pt x="30938" y="52946"/>
                </a:cubicBezTo>
                <a:cubicBezTo>
                  <a:pt x="31025" y="52975"/>
                  <a:pt x="31083" y="53033"/>
                  <a:pt x="31170" y="53062"/>
                </a:cubicBezTo>
                <a:cubicBezTo>
                  <a:pt x="31286" y="53149"/>
                  <a:pt x="31431" y="53207"/>
                  <a:pt x="31547" y="53294"/>
                </a:cubicBezTo>
                <a:cubicBezTo>
                  <a:pt x="31605" y="53323"/>
                  <a:pt x="31692" y="53352"/>
                  <a:pt x="31750" y="53410"/>
                </a:cubicBezTo>
                <a:cubicBezTo>
                  <a:pt x="31953" y="53526"/>
                  <a:pt x="32127" y="53642"/>
                  <a:pt x="32330" y="53758"/>
                </a:cubicBezTo>
                <a:cubicBezTo>
                  <a:pt x="32127" y="53613"/>
                  <a:pt x="31895" y="53468"/>
                  <a:pt x="31692" y="53323"/>
                </a:cubicBezTo>
                <a:cubicBezTo>
                  <a:pt x="31518" y="53207"/>
                  <a:pt x="31344" y="53091"/>
                  <a:pt x="31199" y="53004"/>
                </a:cubicBezTo>
                <a:cubicBezTo>
                  <a:pt x="31141" y="52975"/>
                  <a:pt x="31083" y="52917"/>
                  <a:pt x="31054" y="52888"/>
                </a:cubicBezTo>
                <a:cubicBezTo>
                  <a:pt x="30851" y="52743"/>
                  <a:pt x="30648" y="52627"/>
                  <a:pt x="30474" y="52482"/>
                </a:cubicBezTo>
                <a:lnTo>
                  <a:pt x="30416" y="52482"/>
                </a:lnTo>
                <a:cubicBezTo>
                  <a:pt x="29430" y="51758"/>
                  <a:pt x="28473" y="51091"/>
                  <a:pt x="27633" y="50453"/>
                </a:cubicBezTo>
                <a:cubicBezTo>
                  <a:pt x="27546" y="50395"/>
                  <a:pt x="27488" y="50337"/>
                  <a:pt x="27430" y="50308"/>
                </a:cubicBezTo>
                <a:cubicBezTo>
                  <a:pt x="27343" y="49815"/>
                  <a:pt x="27256" y="49293"/>
                  <a:pt x="27169" y="48771"/>
                </a:cubicBezTo>
                <a:cubicBezTo>
                  <a:pt x="27082" y="48133"/>
                  <a:pt x="27024" y="47495"/>
                  <a:pt x="26966" y="46828"/>
                </a:cubicBezTo>
                <a:cubicBezTo>
                  <a:pt x="26966" y="46828"/>
                  <a:pt x="26966" y="46828"/>
                  <a:pt x="26966" y="46799"/>
                </a:cubicBezTo>
                <a:cubicBezTo>
                  <a:pt x="26908" y="46161"/>
                  <a:pt x="26879" y="45495"/>
                  <a:pt x="26850" y="44828"/>
                </a:cubicBezTo>
                <a:cubicBezTo>
                  <a:pt x="26850" y="44799"/>
                  <a:pt x="26850" y="44799"/>
                  <a:pt x="26850" y="44799"/>
                </a:cubicBezTo>
                <a:cubicBezTo>
                  <a:pt x="26763" y="43088"/>
                  <a:pt x="26792" y="41319"/>
                  <a:pt x="26879" y="39522"/>
                </a:cubicBezTo>
                <a:cubicBezTo>
                  <a:pt x="26908" y="38826"/>
                  <a:pt x="26937" y="38101"/>
                  <a:pt x="26995" y="37376"/>
                </a:cubicBezTo>
                <a:cubicBezTo>
                  <a:pt x="26995" y="37376"/>
                  <a:pt x="26995" y="37376"/>
                  <a:pt x="26995" y="37347"/>
                </a:cubicBezTo>
                <a:cubicBezTo>
                  <a:pt x="27053" y="36651"/>
                  <a:pt x="27111" y="35955"/>
                  <a:pt x="27169" y="35230"/>
                </a:cubicBezTo>
                <a:cubicBezTo>
                  <a:pt x="27169" y="35230"/>
                  <a:pt x="27169" y="35230"/>
                  <a:pt x="27169" y="35201"/>
                </a:cubicBezTo>
                <a:cubicBezTo>
                  <a:pt x="27256" y="34157"/>
                  <a:pt x="27372" y="33114"/>
                  <a:pt x="27517" y="32099"/>
                </a:cubicBezTo>
                <a:cubicBezTo>
                  <a:pt x="27517" y="32070"/>
                  <a:pt x="27517" y="32070"/>
                  <a:pt x="27517" y="32041"/>
                </a:cubicBezTo>
                <a:cubicBezTo>
                  <a:pt x="27604" y="31374"/>
                  <a:pt x="27691" y="30707"/>
                  <a:pt x="27778" y="30069"/>
                </a:cubicBezTo>
                <a:cubicBezTo>
                  <a:pt x="27778" y="30040"/>
                  <a:pt x="27778" y="30011"/>
                  <a:pt x="27778" y="29982"/>
                </a:cubicBezTo>
                <a:cubicBezTo>
                  <a:pt x="27865" y="29344"/>
                  <a:pt x="27951" y="28706"/>
                  <a:pt x="28038" y="28097"/>
                </a:cubicBezTo>
                <a:lnTo>
                  <a:pt x="28067" y="28010"/>
                </a:lnTo>
                <a:cubicBezTo>
                  <a:pt x="28096" y="27691"/>
                  <a:pt x="28154" y="27401"/>
                  <a:pt x="28212" y="27140"/>
                </a:cubicBezTo>
                <a:cubicBezTo>
                  <a:pt x="28212" y="27111"/>
                  <a:pt x="28212" y="27111"/>
                  <a:pt x="28212" y="27111"/>
                </a:cubicBezTo>
                <a:cubicBezTo>
                  <a:pt x="28241" y="26793"/>
                  <a:pt x="28299" y="26503"/>
                  <a:pt x="28357" y="26213"/>
                </a:cubicBezTo>
                <a:lnTo>
                  <a:pt x="28357" y="26126"/>
                </a:lnTo>
                <a:cubicBezTo>
                  <a:pt x="28415" y="25865"/>
                  <a:pt x="28444" y="25604"/>
                  <a:pt x="28473" y="25343"/>
                </a:cubicBezTo>
                <a:cubicBezTo>
                  <a:pt x="28502" y="25314"/>
                  <a:pt x="28502" y="25285"/>
                  <a:pt x="28502" y="25256"/>
                </a:cubicBezTo>
                <a:cubicBezTo>
                  <a:pt x="28560" y="24966"/>
                  <a:pt x="28589" y="24705"/>
                  <a:pt x="28647" y="24444"/>
                </a:cubicBezTo>
                <a:cubicBezTo>
                  <a:pt x="28647" y="24415"/>
                  <a:pt x="28647" y="24386"/>
                  <a:pt x="28647" y="24386"/>
                </a:cubicBezTo>
                <a:cubicBezTo>
                  <a:pt x="28705" y="24125"/>
                  <a:pt x="28734" y="23893"/>
                  <a:pt x="28763" y="23661"/>
                </a:cubicBezTo>
                <a:cubicBezTo>
                  <a:pt x="28792" y="23603"/>
                  <a:pt x="28792" y="23545"/>
                  <a:pt x="28792" y="23516"/>
                </a:cubicBezTo>
                <a:cubicBezTo>
                  <a:pt x="28879" y="23023"/>
                  <a:pt x="28966" y="22559"/>
                  <a:pt x="29053" y="22124"/>
                </a:cubicBezTo>
                <a:cubicBezTo>
                  <a:pt x="29053" y="22037"/>
                  <a:pt x="29082" y="21979"/>
                  <a:pt x="29082" y="21892"/>
                </a:cubicBezTo>
                <a:cubicBezTo>
                  <a:pt x="29111" y="21747"/>
                  <a:pt x="29140" y="21602"/>
                  <a:pt x="29169" y="21457"/>
                </a:cubicBezTo>
                <a:cubicBezTo>
                  <a:pt x="29198" y="21370"/>
                  <a:pt x="29198" y="21312"/>
                  <a:pt x="29198" y="21254"/>
                </a:cubicBezTo>
                <a:cubicBezTo>
                  <a:pt x="29256" y="21080"/>
                  <a:pt x="29285" y="20906"/>
                  <a:pt x="29314" y="20732"/>
                </a:cubicBezTo>
                <a:cubicBezTo>
                  <a:pt x="29430" y="20124"/>
                  <a:pt x="29517" y="19573"/>
                  <a:pt x="29604" y="19109"/>
                </a:cubicBezTo>
                <a:cubicBezTo>
                  <a:pt x="30329" y="20182"/>
                  <a:pt x="31112" y="21254"/>
                  <a:pt x="31924" y="22269"/>
                </a:cubicBezTo>
                <a:lnTo>
                  <a:pt x="31721" y="22269"/>
                </a:lnTo>
                <a:cubicBezTo>
                  <a:pt x="31663" y="22269"/>
                  <a:pt x="31605" y="22298"/>
                  <a:pt x="31547" y="22298"/>
                </a:cubicBezTo>
                <a:cubicBezTo>
                  <a:pt x="31489" y="22327"/>
                  <a:pt x="31431" y="22356"/>
                  <a:pt x="31373" y="22385"/>
                </a:cubicBezTo>
                <a:cubicBezTo>
                  <a:pt x="30938" y="22617"/>
                  <a:pt x="30648" y="23197"/>
                  <a:pt x="30445" y="24038"/>
                </a:cubicBezTo>
                <a:cubicBezTo>
                  <a:pt x="30416" y="24154"/>
                  <a:pt x="30387" y="24241"/>
                  <a:pt x="30358" y="24357"/>
                </a:cubicBezTo>
                <a:cubicBezTo>
                  <a:pt x="30358" y="24357"/>
                  <a:pt x="30358" y="24357"/>
                  <a:pt x="30358" y="24386"/>
                </a:cubicBezTo>
                <a:cubicBezTo>
                  <a:pt x="30213" y="25140"/>
                  <a:pt x="30097" y="26097"/>
                  <a:pt x="30039" y="27169"/>
                </a:cubicBezTo>
                <a:cubicBezTo>
                  <a:pt x="30039" y="27198"/>
                  <a:pt x="30039" y="27227"/>
                  <a:pt x="30010" y="27256"/>
                </a:cubicBezTo>
                <a:cubicBezTo>
                  <a:pt x="30010" y="27372"/>
                  <a:pt x="30010" y="27488"/>
                  <a:pt x="30010" y="27604"/>
                </a:cubicBezTo>
                <a:cubicBezTo>
                  <a:pt x="30010" y="27662"/>
                  <a:pt x="29981" y="27691"/>
                  <a:pt x="29981" y="27749"/>
                </a:cubicBezTo>
                <a:cubicBezTo>
                  <a:pt x="29981" y="27865"/>
                  <a:pt x="29981" y="27952"/>
                  <a:pt x="29981" y="28068"/>
                </a:cubicBezTo>
                <a:cubicBezTo>
                  <a:pt x="29981" y="28155"/>
                  <a:pt x="29981" y="28213"/>
                  <a:pt x="29952" y="28300"/>
                </a:cubicBezTo>
                <a:cubicBezTo>
                  <a:pt x="29952" y="28387"/>
                  <a:pt x="29952" y="28474"/>
                  <a:pt x="29952" y="28561"/>
                </a:cubicBezTo>
                <a:cubicBezTo>
                  <a:pt x="29952" y="28677"/>
                  <a:pt x="29952" y="28793"/>
                  <a:pt x="29923" y="28909"/>
                </a:cubicBezTo>
                <a:cubicBezTo>
                  <a:pt x="29923" y="28967"/>
                  <a:pt x="29923" y="28996"/>
                  <a:pt x="29923" y="29054"/>
                </a:cubicBezTo>
                <a:cubicBezTo>
                  <a:pt x="29865" y="30591"/>
                  <a:pt x="29807" y="32273"/>
                  <a:pt x="29691" y="33896"/>
                </a:cubicBezTo>
                <a:cubicBezTo>
                  <a:pt x="29691" y="34041"/>
                  <a:pt x="29691" y="34157"/>
                  <a:pt x="29691" y="34302"/>
                </a:cubicBezTo>
                <a:cubicBezTo>
                  <a:pt x="29633" y="35056"/>
                  <a:pt x="29633" y="35897"/>
                  <a:pt x="29720" y="36825"/>
                </a:cubicBezTo>
                <a:cubicBezTo>
                  <a:pt x="29720" y="36999"/>
                  <a:pt x="29749" y="37173"/>
                  <a:pt x="29778" y="37376"/>
                </a:cubicBezTo>
                <a:cubicBezTo>
                  <a:pt x="29778" y="37405"/>
                  <a:pt x="29778" y="37463"/>
                  <a:pt x="29778" y="37492"/>
                </a:cubicBezTo>
                <a:cubicBezTo>
                  <a:pt x="29807" y="37666"/>
                  <a:pt x="29807" y="37840"/>
                  <a:pt x="29836" y="38043"/>
                </a:cubicBezTo>
                <a:cubicBezTo>
                  <a:pt x="29865" y="38072"/>
                  <a:pt x="29865" y="38130"/>
                  <a:pt x="29865" y="38188"/>
                </a:cubicBezTo>
                <a:cubicBezTo>
                  <a:pt x="29894" y="38362"/>
                  <a:pt x="29923" y="38536"/>
                  <a:pt x="29952" y="38739"/>
                </a:cubicBezTo>
                <a:cubicBezTo>
                  <a:pt x="29952" y="38797"/>
                  <a:pt x="29952" y="38855"/>
                  <a:pt x="29981" y="38913"/>
                </a:cubicBezTo>
                <a:cubicBezTo>
                  <a:pt x="30010" y="39087"/>
                  <a:pt x="30039" y="39261"/>
                  <a:pt x="30068" y="39464"/>
                </a:cubicBezTo>
                <a:cubicBezTo>
                  <a:pt x="30068" y="39522"/>
                  <a:pt x="30097" y="39579"/>
                  <a:pt x="30097" y="39637"/>
                </a:cubicBezTo>
                <a:cubicBezTo>
                  <a:pt x="30126" y="39811"/>
                  <a:pt x="30184" y="40014"/>
                  <a:pt x="30213" y="40217"/>
                </a:cubicBezTo>
                <a:cubicBezTo>
                  <a:pt x="30213" y="40246"/>
                  <a:pt x="30242" y="40275"/>
                  <a:pt x="30242" y="40304"/>
                </a:cubicBezTo>
                <a:cubicBezTo>
                  <a:pt x="30387" y="41000"/>
                  <a:pt x="30561" y="41696"/>
                  <a:pt x="30735" y="42392"/>
                </a:cubicBezTo>
                <a:cubicBezTo>
                  <a:pt x="30735" y="42392"/>
                  <a:pt x="30735" y="42421"/>
                  <a:pt x="30764" y="42450"/>
                </a:cubicBezTo>
                <a:cubicBezTo>
                  <a:pt x="30793" y="42624"/>
                  <a:pt x="30851" y="42798"/>
                  <a:pt x="30909" y="43001"/>
                </a:cubicBezTo>
                <a:cubicBezTo>
                  <a:pt x="30938" y="43088"/>
                  <a:pt x="30967" y="43175"/>
                  <a:pt x="30996" y="43233"/>
                </a:cubicBezTo>
                <a:cubicBezTo>
                  <a:pt x="31025" y="43407"/>
                  <a:pt x="31083" y="43581"/>
                  <a:pt x="31141" y="43755"/>
                </a:cubicBezTo>
                <a:cubicBezTo>
                  <a:pt x="31170" y="43842"/>
                  <a:pt x="31199" y="43958"/>
                  <a:pt x="31228" y="44045"/>
                </a:cubicBezTo>
                <a:cubicBezTo>
                  <a:pt x="31286" y="44219"/>
                  <a:pt x="31344" y="44364"/>
                  <a:pt x="31402" y="44538"/>
                </a:cubicBezTo>
                <a:cubicBezTo>
                  <a:pt x="31431" y="44654"/>
                  <a:pt x="31460" y="44770"/>
                  <a:pt x="31489" y="44857"/>
                </a:cubicBezTo>
                <a:cubicBezTo>
                  <a:pt x="31547" y="45031"/>
                  <a:pt x="31605" y="45176"/>
                  <a:pt x="31663" y="45321"/>
                </a:cubicBezTo>
                <a:cubicBezTo>
                  <a:pt x="31692" y="45466"/>
                  <a:pt x="31750" y="45582"/>
                  <a:pt x="31779" y="45698"/>
                </a:cubicBezTo>
                <a:cubicBezTo>
                  <a:pt x="31837" y="45843"/>
                  <a:pt x="31895" y="45987"/>
                  <a:pt x="31953" y="46132"/>
                </a:cubicBezTo>
                <a:cubicBezTo>
                  <a:pt x="32011" y="46248"/>
                  <a:pt x="32069" y="46393"/>
                  <a:pt x="32098" y="46509"/>
                </a:cubicBezTo>
                <a:cubicBezTo>
                  <a:pt x="32156" y="46654"/>
                  <a:pt x="32214" y="46799"/>
                  <a:pt x="32272" y="46944"/>
                </a:cubicBezTo>
                <a:cubicBezTo>
                  <a:pt x="32330" y="47060"/>
                  <a:pt x="32388" y="47205"/>
                  <a:pt x="32446" y="47350"/>
                </a:cubicBezTo>
                <a:cubicBezTo>
                  <a:pt x="32533" y="47553"/>
                  <a:pt x="32620" y="47727"/>
                  <a:pt x="32707" y="47930"/>
                </a:cubicBezTo>
                <a:cubicBezTo>
                  <a:pt x="32794" y="48133"/>
                  <a:pt x="32852" y="48307"/>
                  <a:pt x="32939" y="48481"/>
                </a:cubicBezTo>
                <a:cubicBezTo>
                  <a:pt x="32997" y="48597"/>
                  <a:pt x="33055" y="48713"/>
                  <a:pt x="33113" y="48829"/>
                </a:cubicBezTo>
                <a:cubicBezTo>
                  <a:pt x="33171" y="48974"/>
                  <a:pt x="33258" y="49119"/>
                  <a:pt x="33316" y="49264"/>
                </a:cubicBezTo>
                <a:cubicBezTo>
                  <a:pt x="33374" y="49380"/>
                  <a:pt x="33432" y="49496"/>
                  <a:pt x="33490" y="49612"/>
                </a:cubicBezTo>
                <a:cubicBezTo>
                  <a:pt x="33577" y="49757"/>
                  <a:pt x="33635" y="49902"/>
                  <a:pt x="33722" y="50047"/>
                </a:cubicBezTo>
                <a:cubicBezTo>
                  <a:pt x="33780" y="50163"/>
                  <a:pt x="33838" y="50279"/>
                  <a:pt x="33896" y="50395"/>
                </a:cubicBezTo>
                <a:cubicBezTo>
                  <a:pt x="33954" y="50511"/>
                  <a:pt x="34041" y="50656"/>
                  <a:pt x="34127" y="50801"/>
                </a:cubicBezTo>
                <a:cubicBezTo>
                  <a:pt x="34185" y="50917"/>
                  <a:pt x="34243" y="51033"/>
                  <a:pt x="34301" y="51120"/>
                </a:cubicBezTo>
                <a:cubicBezTo>
                  <a:pt x="34388" y="51265"/>
                  <a:pt x="34475" y="51410"/>
                  <a:pt x="34562" y="51555"/>
                </a:cubicBezTo>
                <a:cubicBezTo>
                  <a:pt x="34620" y="51642"/>
                  <a:pt x="34678" y="51758"/>
                  <a:pt x="34736" y="51845"/>
                </a:cubicBezTo>
                <a:cubicBezTo>
                  <a:pt x="34823" y="51990"/>
                  <a:pt x="34910" y="52135"/>
                  <a:pt x="34997" y="52279"/>
                </a:cubicBezTo>
                <a:cubicBezTo>
                  <a:pt x="35055" y="52366"/>
                  <a:pt x="35113" y="52453"/>
                  <a:pt x="35171" y="52569"/>
                </a:cubicBezTo>
                <a:cubicBezTo>
                  <a:pt x="35287" y="52714"/>
                  <a:pt x="35403" y="52888"/>
                  <a:pt x="35519" y="53033"/>
                </a:cubicBezTo>
                <a:cubicBezTo>
                  <a:pt x="35548" y="53091"/>
                  <a:pt x="35606" y="53178"/>
                  <a:pt x="35635" y="53236"/>
                </a:cubicBezTo>
                <a:cubicBezTo>
                  <a:pt x="35809" y="53468"/>
                  <a:pt x="35954" y="53671"/>
                  <a:pt x="36128" y="53874"/>
                </a:cubicBezTo>
                <a:cubicBezTo>
                  <a:pt x="36157" y="53932"/>
                  <a:pt x="36186" y="53961"/>
                  <a:pt x="36244" y="54019"/>
                </a:cubicBezTo>
                <a:cubicBezTo>
                  <a:pt x="36360" y="54193"/>
                  <a:pt x="36476" y="54338"/>
                  <a:pt x="36621" y="54512"/>
                </a:cubicBezTo>
                <a:cubicBezTo>
                  <a:pt x="36679" y="54570"/>
                  <a:pt x="36737" y="54657"/>
                  <a:pt x="36795" y="54715"/>
                </a:cubicBezTo>
                <a:cubicBezTo>
                  <a:pt x="36911" y="54831"/>
                  <a:pt x="37027" y="54976"/>
                  <a:pt x="37114" y="55092"/>
                </a:cubicBezTo>
                <a:cubicBezTo>
                  <a:pt x="37201" y="55179"/>
                  <a:pt x="37259" y="55237"/>
                  <a:pt x="37346" y="55324"/>
                </a:cubicBezTo>
                <a:cubicBezTo>
                  <a:pt x="37433" y="55440"/>
                  <a:pt x="37549" y="55527"/>
                  <a:pt x="37665" y="55643"/>
                </a:cubicBezTo>
                <a:cubicBezTo>
                  <a:pt x="37723" y="55730"/>
                  <a:pt x="37810" y="55788"/>
                  <a:pt x="37868" y="55875"/>
                </a:cubicBezTo>
                <a:cubicBezTo>
                  <a:pt x="37984" y="55962"/>
                  <a:pt x="38071" y="56078"/>
                  <a:pt x="38187" y="56165"/>
                </a:cubicBezTo>
                <a:cubicBezTo>
                  <a:pt x="38274" y="56223"/>
                  <a:pt x="38332" y="56310"/>
                  <a:pt x="38419" y="56368"/>
                </a:cubicBezTo>
                <a:cubicBezTo>
                  <a:pt x="38535" y="56455"/>
                  <a:pt x="38651" y="56571"/>
                  <a:pt x="38767" y="56658"/>
                </a:cubicBezTo>
                <a:cubicBezTo>
                  <a:pt x="38825" y="56716"/>
                  <a:pt x="38912" y="56774"/>
                  <a:pt x="38970" y="56832"/>
                </a:cubicBezTo>
                <a:cubicBezTo>
                  <a:pt x="39115" y="56919"/>
                  <a:pt x="39231" y="57035"/>
                  <a:pt x="39347" y="57122"/>
                </a:cubicBezTo>
                <a:cubicBezTo>
                  <a:pt x="39434" y="57151"/>
                  <a:pt x="39492" y="57209"/>
                  <a:pt x="39550" y="57238"/>
                </a:cubicBezTo>
                <a:cubicBezTo>
                  <a:pt x="39724" y="57383"/>
                  <a:pt x="39927" y="57499"/>
                  <a:pt x="40130" y="57615"/>
                </a:cubicBezTo>
                <a:cubicBezTo>
                  <a:pt x="39840" y="57354"/>
                  <a:pt x="39579" y="57093"/>
                  <a:pt x="39347" y="56832"/>
                </a:cubicBezTo>
                <a:cubicBezTo>
                  <a:pt x="39260" y="56745"/>
                  <a:pt x="39202" y="56687"/>
                  <a:pt x="39115" y="56600"/>
                </a:cubicBezTo>
                <a:cubicBezTo>
                  <a:pt x="38912" y="56368"/>
                  <a:pt x="38709" y="56136"/>
                  <a:pt x="38477" y="55904"/>
                </a:cubicBezTo>
                <a:cubicBezTo>
                  <a:pt x="38448" y="55846"/>
                  <a:pt x="38419" y="55817"/>
                  <a:pt x="38390" y="55759"/>
                </a:cubicBezTo>
                <a:cubicBezTo>
                  <a:pt x="38129" y="55498"/>
                  <a:pt x="37926" y="55208"/>
                  <a:pt x="37694" y="54918"/>
                </a:cubicBezTo>
                <a:cubicBezTo>
                  <a:pt x="37636" y="54831"/>
                  <a:pt x="37578" y="54744"/>
                  <a:pt x="37520" y="54657"/>
                </a:cubicBezTo>
                <a:cubicBezTo>
                  <a:pt x="37346" y="54425"/>
                  <a:pt x="37172" y="54193"/>
                  <a:pt x="36998" y="53961"/>
                </a:cubicBezTo>
                <a:cubicBezTo>
                  <a:pt x="36940" y="53874"/>
                  <a:pt x="36911" y="53816"/>
                  <a:pt x="36853" y="53729"/>
                </a:cubicBezTo>
                <a:cubicBezTo>
                  <a:pt x="36650" y="53439"/>
                  <a:pt x="36447" y="53120"/>
                  <a:pt x="36273" y="52830"/>
                </a:cubicBezTo>
                <a:cubicBezTo>
                  <a:pt x="36215" y="52743"/>
                  <a:pt x="36157" y="52656"/>
                  <a:pt x="36128" y="52569"/>
                </a:cubicBezTo>
                <a:cubicBezTo>
                  <a:pt x="33780" y="48684"/>
                  <a:pt x="32388" y="44248"/>
                  <a:pt x="31634" y="40246"/>
                </a:cubicBezTo>
                <a:cubicBezTo>
                  <a:pt x="30590" y="34824"/>
                  <a:pt x="33577" y="27401"/>
                  <a:pt x="32910" y="23458"/>
                </a:cubicBezTo>
                <a:lnTo>
                  <a:pt x="32910" y="23458"/>
                </a:lnTo>
                <a:cubicBezTo>
                  <a:pt x="33606" y="24299"/>
                  <a:pt x="34359" y="25111"/>
                  <a:pt x="35142" y="25894"/>
                </a:cubicBezTo>
                <a:cubicBezTo>
                  <a:pt x="35113" y="25894"/>
                  <a:pt x="35113" y="25894"/>
                  <a:pt x="35113" y="25923"/>
                </a:cubicBezTo>
                <a:lnTo>
                  <a:pt x="35055" y="25923"/>
                </a:lnTo>
                <a:cubicBezTo>
                  <a:pt x="35026" y="25952"/>
                  <a:pt x="34997" y="25952"/>
                  <a:pt x="34968" y="25981"/>
                </a:cubicBezTo>
                <a:cubicBezTo>
                  <a:pt x="34939" y="26010"/>
                  <a:pt x="34910" y="26010"/>
                  <a:pt x="34910" y="26039"/>
                </a:cubicBezTo>
                <a:cubicBezTo>
                  <a:pt x="34881" y="26039"/>
                  <a:pt x="34852" y="26068"/>
                  <a:pt x="34823" y="26097"/>
                </a:cubicBezTo>
                <a:cubicBezTo>
                  <a:pt x="34823" y="26126"/>
                  <a:pt x="34794" y="26155"/>
                  <a:pt x="34765" y="26184"/>
                </a:cubicBezTo>
                <a:cubicBezTo>
                  <a:pt x="34765" y="26213"/>
                  <a:pt x="34736" y="26242"/>
                  <a:pt x="34707" y="26271"/>
                </a:cubicBezTo>
                <a:cubicBezTo>
                  <a:pt x="34707" y="26300"/>
                  <a:pt x="34678" y="26329"/>
                  <a:pt x="34678" y="26358"/>
                </a:cubicBezTo>
                <a:cubicBezTo>
                  <a:pt x="34649" y="26387"/>
                  <a:pt x="34620" y="26445"/>
                  <a:pt x="34620" y="26474"/>
                </a:cubicBezTo>
                <a:cubicBezTo>
                  <a:pt x="34591" y="26532"/>
                  <a:pt x="34591" y="26561"/>
                  <a:pt x="34562" y="26590"/>
                </a:cubicBezTo>
                <a:cubicBezTo>
                  <a:pt x="34562" y="26648"/>
                  <a:pt x="34533" y="26706"/>
                  <a:pt x="34504" y="26735"/>
                </a:cubicBezTo>
                <a:cubicBezTo>
                  <a:pt x="34504" y="26793"/>
                  <a:pt x="34504" y="26822"/>
                  <a:pt x="34475" y="26851"/>
                </a:cubicBezTo>
                <a:cubicBezTo>
                  <a:pt x="34475" y="26908"/>
                  <a:pt x="34446" y="26995"/>
                  <a:pt x="34446" y="27053"/>
                </a:cubicBezTo>
                <a:cubicBezTo>
                  <a:pt x="34417" y="27082"/>
                  <a:pt x="34417" y="27140"/>
                  <a:pt x="34417" y="27169"/>
                </a:cubicBezTo>
                <a:cubicBezTo>
                  <a:pt x="34388" y="27256"/>
                  <a:pt x="34359" y="27343"/>
                  <a:pt x="34359" y="27430"/>
                </a:cubicBezTo>
                <a:cubicBezTo>
                  <a:pt x="34359" y="27459"/>
                  <a:pt x="34359" y="27488"/>
                  <a:pt x="34330" y="27517"/>
                </a:cubicBezTo>
                <a:cubicBezTo>
                  <a:pt x="34330" y="27633"/>
                  <a:pt x="34301" y="27778"/>
                  <a:pt x="34301" y="27894"/>
                </a:cubicBezTo>
                <a:cubicBezTo>
                  <a:pt x="34272" y="27952"/>
                  <a:pt x="34272" y="27981"/>
                  <a:pt x="34272" y="28010"/>
                </a:cubicBezTo>
                <a:cubicBezTo>
                  <a:pt x="34272" y="28126"/>
                  <a:pt x="34243" y="28213"/>
                  <a:pt x="34243" y="28329"/>
                </a:cubicBezTo>
                <a:cubicBezTo>
                  <a:pt x="34243" y="28387"/>
                  <a:pt x="34243" y="28445"/>
                  <a:pt x="34243" y="28503"/>
                </a:cubicBezTo>
                <a:cubicBezTo>
                  <a:pt x="34214" y="28590"/>
                  <a:pt x="34214" y="28677"/>
                  <a:pt x="34214" y="28764"/>
                </a:cubicBezTo>
                <a:cubicBezTo>
                  <a:pt x="34214" y="28851"/>
                  <a:pt x="34214" y="28909"/>
                  <a:pt x="34214" y="28967"/>
                </a:cubicBezTo>
                <a:cubicBezTo>
                  <a:pt x="34214" y="29054"/>
                  <a:pt x="34185" y="29170"/>
                  <a:pt x="34185" y="29257"/>
                </a:cubicBezTo>
                <a:cubicBezTo>
                  <a:pt x="34185" y="29315"/>
                  <a:pt x="34185" y="29402"/>
                  <a:pt x="34185" y="29489"/>
                </a:cubicBezTo>
                <a:cubicBezTo>
                  <a:pt x="34185" y="29576"/>
                  <a:pt x="34185" y="29663"/>
                  <a:pt x="34185" y="29750"/>
                </a:cubicBezTo>
                <a:cubicBezTo>
                  <a:pt x="34185" y="29837"/>
                  <a:pt x="34185" y="29924"/>
                  <a:pt x="34185" y="30011"/>
                </a:cubicBezTo>
                <a:cubicBezTo>
                  <a:pt x="34185" y="30098"/>
                  <a:pt x="34185" y="30185"/>
                  <a:pt x="34185" y="30301"/>
                </a:cubicBezTo>
                <a:cubicBezTo>
                  <a:pt x="34185" y="30388"/>
                  <a:pt x="34185" y="30446"/>
                  <a:pt x="34185" y="30533"/>
                </a:cubicBezTo>
                <a:cubicBezTo>
                  <a:pt x="34185" y="30649"/>
                  <a:pt x="34185" y="30736"/>
                  <a:pt x="34185" y="30852"/>
                </a:cubicBezTo>
                <a:cubicBezTo>
                  <a:pt x="34185" y="30939"/>
                  <a:pt x="34185" y="31026"/>
                  <a:pt x="34185" y="31113"/>
                </a:cubicBezTo>
                <a:cubicBezTo>
                  <a:pt x="34185" y="31200"/>
                  <a:pt x="34214" y="31316"/>
                  <a:pt x="34214" y="31432"/>
                </a:cubicBezTo>
                <a:cubicBezTo>
                  <a:pt x="34214" y="31519"/>
                  <a:pt x="34214" y="31606"/>
                  <a:pt x="34214" y="31693"/>
                </a:cubicBezTo>
                <a:cubicBezTo>
                  <a:pt x="34214" y="31809"/>
                  <a:pt x="34214" y="31925"/>
                  <a:pt x="34214" y="32041"/>
                </a:cubicBezTo>
                <a:cubicBezTo>
                  <a:pt x="34243" y="32128"/>
                  <a:pt x="34243" y="32215"/>
                  <a:pt x="34243" y="32302"/>
                </a:cubicBezTo>
                <a:cubicBezTo>
                  <a:pt x="34243" y="32447"/>
                  <a:pt x="34243" y="32621"/>
                  <a:pt x="34272" y="32766"/>
                </a:cubicBezTo>
                <a:cubicBezTo>
                  <a:pt x="34272" y="32882"/>
                  <a:pt x="34272" y="33027"/>
                  <a:pt x="34301" y="33143"/>
                </a:cubicBezTo>
                <a:cubicBezTo>
                  <a:pt x="34301" y="33258"/>
                  <a:pt x="34301" y="33403"/>
                  <a:pt x="34301" y="33519"/>
                </a:cubicBezTo>
                <a:cubicBezTo>
                  <a:pt x="34330" y="33635"/>
                  <a:pt x="34330" y="33722"/>
                  <a:pt x="34330" y="33838"/>
                </a:cubicBezTo>
                <a:cubicBezTo>
                  <a:pt x="34359" y="33954"/>
                  <a:pt x="34359" y="34070"/>
                  <a:pt x="34359" y="34157"/>
                </a:cubicBezTo>
                <a:cubicBezTo>
                  <a:pt x="34359" y="34273"/>
                  <a:pt x="34388" y="34389"/>
                  <a:pt x="34388" y="34505"/>
                </a:cubicBezTo>
                <a:cubicBezTo>
                  <a:pt x="34388" y="34621"/>
                  <a:pt x="34417" y="34708"/>
                  <a:pt x="34417" y="34824"/>
                </a:cubicBezTo>
                <a:cubicBezTo>
                  <a:pt x="34417" y="34940"/>
                  <a:pt x="34446" y="35056"/>
                  <a:pt x="34446" y="35172"/>
                </a:cubicBezTo>
                <a:cubicBezTo>
                  <a:pt x="34475" y="35259"/>
                  <a:pt x="34475" y="35375"/>
                  <a:pt x="34475" y="35491"/>
                </a:cubicBezTo>
                <a:cubicBezTo>
                  <a:pt x="34504" y="35607"/>
                  <a:pt x="34504" y="35723"/>
                  <a:pt x="34504" y="35839"/>
                </a:cubicBezTo>
                <a:cubicBezTo>
                  <a:pt x="34533" y="35926"/>
                  <a:pt x="34533" y="36042"/>
                  <a:pt x="34562" y="36129"/>
                </a:cubicBezTo>
                <a:cubicBezTo>
                  <a:pt x="34562" y="36274"/>
                  <a:pt x="34562" y="36390"/>
                  <a:pt x="34591" y="36506"/>
                </a:cubicBezTo>
                <a:cubicBezTo>
                  <a:pt x="34591" y="36593"/>
                  <a:pt x="34620" y="36709"/>
                  <a:pt x="34620" y="36825"/>
                </a:cubicBezTo>
                <a:cubicBezTo>
                  <a:pt x="34649" y="36941"/>
                  <a:pt x="34649" y="37057"/>
                  <a:pt x="34649" y="37173"/>
                </a:cubicBezTo>
                <a:cubicBezTo>
                  <a:pt x="34678" y="37289"/>
                  <a:pt x="34678" y="37376"/>
                  <a:pt x="34707" y="37463"/>
                </a:cubicBezTo>
                <a:cubicBezTo>
                  <a:pt x="34707" y="37608"/>
                  <a:pt x="34736" y="37724"/>
                  <a:pt x="34736" y="37869"/>
                </a:cubicBezTo>
                <a:cubicBezTo>
                  <a:pt x="34765" y="37956"/>
                  <a:pt x="34765" y="38043"/>
                  <a:pt x="34794" y="38130"/>
                </a:cubicBezTo>
                <a:cubicBezTo>
                  <a:pt x="34794" y="38275"/>
                  <a:pt x="34823" y="38391"/>
                  <a:pt x="34823" y="38536"/>
                </a:cubicBezTo>
                <a:cubicBezTo>
                  <a:pt x="34852" y="38594"/>
                  <a:pt x="34852" y="38681"/>
                  <a:pt x="34852" y="38768"/>
                </a:cubicBezTo>
                <a:cubicBezTo>
                  <a:pt x="34997" y="39840"/>
                  <a:pt x="35171" y="40884"/>
                  <a:pt x="35345" y="41899"/>
                </a:cubicBezTo>
                <a:cubicBezTo>
                  <a:pt x="35519" y="42943"/>
                  <a:pt x="35838" y="43987"/>
                  <a:pt x="36273" y="45031"/>
                </a:cubicBezTo>
                <a:cubicBezTo>
                  <a:pt x="36331" y="45205"/>
                  <a:pt x="36418" y="45350"/>
                  <a:pt x="36476" y="45524"/>
                </a:cubicBezTo>
                <a:cubicBezTo>
                  <a:pt x="36505" y="45553"/>
                  <a:pt x="36505" y="45582"/>
                  <a:pt x="36534" y="45611"/>
                </a:cubicBezTo>
                <a:cubicBezTo>
                  <a:pt x="36592" y="45756"/>
                  <a:pt x="36679" y="45929"/>
                  <a:pt x="36766" y="46103"/>
                </a:cubicBezTo>
                <a:cubicBezTo>
                  <a:pt x="36766" y="46132"/>
                  <a:pt x="36795" y="46132"/>
                  <a:pt x="36795" y="46161"/>
                </a:cubicBezTo>
                <a:cubicBezTo>
                  <a:pt x="36882" y="46335"/>
                  <a:pt x="36969" y="46509"/>
                  <a:pt x="37056" y="46654"/>
                </a:cubicBezTo>
                <a:cubicBezTo>
                  <a:pt x="37056" y="46683"/>
                  <a:pt x="37056" y="46683"/>
                  <a:pt x="37056" y="46683"/>
                </a:cubicBezTo>
                <a:cubicBezTo>
                  <a:pt x="37549" y="47582"/>
                  <a:pt x="38100" y="48452"/>
                  <a:pt x="38709" y="49264"/>
                </a:cubicBezTo>
                <a:cubicBezTo>
                  <a:pt x="38709" y="49293"/>
                  <a:pt x="38738" y="49322"/>
                  <a:pt x="38738" y="49351"/>
                </a:cubicBezTo>
                <a:cubicBezTo>
                  <a:pt x="38854" y="49496"/>
                  <a:pt x="38970" y="49641"/>
                  <a:pt x="39086" y="49786"/>
                </a:cubicBezTo>
                <a:cubicBezTo>
                  <a:pt x="39086" y="49815"/>
                  <a:pt x="39115" y="49844"/>
                  <a:pt x="39144" y="49873"/>
                </a:cubicBezTo>
                <a:cubicBezTo>
                  <a:pt x="39260" y="50018"/>
                  <a:pt x="39376" y="50163"/>
                  <a:pt x="39492" y="50308"/>
                </a:cubicBezTo>
                <a:cubicBezTo>
                  <a:pt x="39492" y="50308"/>
                  <a:pt x="39492" y="50308"/>
                  <a:pt x="39492" y="50337"/>
                </a:cubicBezTo>
                <a:cubicBezTo>
                  <a:pt x="39985" y="50946"/>
                  <a:pt x="40535" y="51584"/>
                  <a:pt x="41086" y="52164"/>
                </a:cubicBezTo>
                <a:cubicBezTo>
                  <a:pt x="41115" y="52193"/>
                  <a:pt x="41144" y="52222"/>
                  <a:pt x="41173" y="52251"/>
                </a:cubicBezTo>
                <a:cubicBezTo>
                  <a:pt x="41289" y="52366"/>
                  <a:pt x="41405" y="52482"/>
                  <a:pt x="41521" y="52598"/>
                </a:cubicBezTo>
                <a:cubicBezTo>
                  <a:pt x="41550" y="52656"/>
                  <a:pt x="41579" y="52685"/>
                  <a:pt x="41637" y="52714"/>
                </a:cubicBezTo>
                <a:cubicBezTo>
                  <a:pt x="41753" y="52830"/>
                  <a:pt x="41840" y="52946"/>
                  <a:pt x="41956" y="53062"/>
                </a:cubicBezTo>
                <a:cubicBezTo>
                  <a:pt x="42014" y="53091"/>
                  <a:pt x="42043" y="53149"/>
                  <a:pt x="42101" y="53178"/>
                </a:cubicBezTo>
                <a:cubicBezTo>
                  <a:pt x="42217" y="53294"/>
                  <a:pt x="42304" y="53410"/>
                  <a:pt x="42420" y="53526"/>
                </a:cubicBezTo>
                <a:cubicBezTo>
                  <a:pt x="42478" y="53555"/>
                  <a:pt x="42507" y="53584"/>
                  <a:pt x="42536" y="53613"/>
                </a:cubicBezTo>
                <a:cubicBezTo>
                  <a:pt x="42913" y="53961"/>
                  <a:pt x="43261" y="54280"/>
                  <a:pt x="43638" y="54599"/>
                </a:cubicBezTo>
                <a:cubicBezTo>
                  <a:pt x="43696" y="54657"/>
                  <a:pt x="43754" y="54715"/>
                  <a:pt x="43812" y="54744"/>
                </a:cubicBezTo>
                <a:cubicBezTo>
                  <a:pt x="43899" y="54831"/>
                  <a:pt x="44015" y="54918"/>
                  <a:pt x="44102" y="54976"/>
                </a:cubicBezTo>
                <a:cubicBezTo>
                  <a:pt x="44160" y="55034"/>
                  <a:pt x="44247" y="55092"/>
                  <a:pt x="44305" y="55150"/>
                </a:cubicBezTo>
                <a:cubicBezTo>
                  <a:pt x="44392" y="55237"/>
                  <a:pt x="44479" y="55295"/>
                  <a:pt x="44566" y="55353"/>
                </a:cubicBezTo>
                <a:cubicBezTo>
                  <a:pt x="44653" y="55440"/>
                  <a:pt x="44740" y="55498"/>
                  <a:pt x="44798" y="55556"/>
                </a:cubicBezTo>
                <a:cubicBezTo>
                  <a:pt x="44885" y="55614"/>
                  <a:pt x="44972" y="55672"/>
                  <a:pt x="45059" y="55730"/>
                </a:cubicBezTo>
                <a:cubicBezTo>
                  <a:pt x="45146" y="55788"/>
                  <a:pt x="45204" y="55875"/>
                  <a:pt x="45291" y="55933"/>
                </a:cubicBezTo>
                <a:cubicBezTo>
                  <a:pt x="45378" y="55991"/>
                  <a:pt x="45465" y="56020"/>
                  <a:pt x="45523" y="56078"/>
                </a:cubicBezTo>
                <a:cubicBezTo>
                  <a:pt x="45639" y="56165"/>
                  <a:pt x="45726" y="56223"/>
                  <a:pt x="45842" y="56310"/>
                </a:cubicBezTo>
                <a:cubicBezTo>
                  <a:pt x="45900" y="56339"/>
                  <a:pt x="45958" y="56397"/>
                  <a:pt x="46016" y="56426"/>
                </a:cubicBezTo>
                <a:cubicBezTo>
                  <a:pt x="46161" y="56542"/>
                  <a:pt x="46306" y="56629"/>
                  <a:pt x="46450" y="56716"/>
                </a:cubicBezTo>
                <a:cubicBezTo>
                  <a:pt x="46508" y="56774"/>
                  <a:pt x="46566" y="56803"/>
                  <a:pt x="46624" y="56832"/>
                </a:cubicBezTo>
                <a:cubicBezTo>
                  <a:pt x="46711" y="56890"/>
                  <a:pt x="46827" y="56977"/>
                  <a:pt x="46914" y="57035"/>
                </a:cubicBezTo>
                <a:cubicBezTo>
                  <a:pt x="46972" y="57064"/>
                  <a:pt x="47059" y="57093"/>
                  <a:pt x="47117" y="57122"/>
                </a:cubicBezTo>
                <a:cubicBezTo>
                  <a:pt x="47204" y="57180"/>
                  <a:pt x="47291" y="57238"/>
                  <a:pt x="47378" y="57296"/>
                </a:cubicBezTo>
                <a:cubicBezTo>
                  <a:pt x="47436" y="57325"/>
                  <a:pt x="47494" y="57383"/>
                  <a:pt x="47552" y="57412"/>
                </a:cubicBezTo>
                <a:cubicBezTo>
                  <a:pt x="47668" y="57441"/>
                  <a:pt x="47755" y="57499"/>
                  <a:pt x="47842" y="57557"/>
                </a:cubicBezTo>
                <a:cubicBezTo>
                  <a:pt x="47900" y="57586"/>
                  <a:pt x="47958" y="57615"/>
                  <a:pt x="48016" y="57644"/>
                </a:cubicBezTo>
                <a:cubicBezTo>
                  <a:pt x="48103" y="57702"/>
                  <a:pt x="48190" y="57731"/>
                  <a:pt x="48306" y="57789"/>
                </a:cubicBezTo>
                <a:cubicBezTo>
                  <a:pt x="48335" y="57818"/>
                  <a:pt x="48393" y="57847"/>
                  <a:pt x="48422" y="57847"/>
                </a:cubicBezTo>
                <a:cubicBezTo>
                  <a:pt x="48567" y="57934"/>
                  <a:pt x="48712" y="57992"/>
                  <a:pt x="48857" y="58050"/>
                </a:cubicBezTo>
                <a:cubicBezTo>
                  <a:pt x="48625" y="57934"/>
                  <a:pt x="48364" y="57789"/>
                  <a:pt x="48132" y="57644"/>
                </a:cubicBezTo>
                <a:cubicBezTo>
                  <a:pt x="48103" y="57615"/>
                  <a:pt x="48045" y="57586"/>
                  <a:pt x="47987" y="57557"/>
                </a:cubicBezTo>
                <a:cubicBezTo>
                  <a:pt x="47755" y="57412"/>
                  <a:pt x="47523" y="57267"/>
                  <a:pt x="47320" y="57122"/>
                </a:cubicBezTo>
                <a:cubicBezTo>
                  <a:pt x="47262" y="57093"/>
                  <a:pt x="47233" y="57064"/>
                  <a:pt x="47204" y="57035"/>
                </a:cubicBezTo>
                <a:cubicBezTo>
                  <a:pt x="46972" y="56890"/>
                  <a:pt x="46769" y="56745"/>
                  <a:pt x="46566" y="56600"/>
                </a:cubicBezTo>
                <a:cubicBezTo>
                  <a:pt x="46537" y="56571"/>
                  <a:pt x="46479" y="56542"/>
                  <a:pt x="46450" y="56513"/>
                </a:cubicBezTo>
                <a:cubicBezTo>
                  <a:pt x="46219" y="56368"/>
                  <a:pt x="46016" y="56194"/>
                  <a:pt x="45784" y="56020"/>
                </a:cubicBezTo>
                <a:cubicBezTo>
                  <a:pt x="45726" y="55962"/>
                  <a:pt x="45697" y="55933"/>
                  <a:pt x="45639" y="55875"/>
                </a:cubicBezTo>
                <a:cubicBezTo>
                  <a:pt x="45407" y="55701"/>
                  <a:pt x="45204" y="55527"/>
                  <a:pt x="44972" y="55324"/>
                </a:cubicBezTo>
                <a:lnTo>
                  <a:pt x="44943" y="55324"/>
                </a:lnTo>
                <a:cubicBezTo>
                  <a:pt x="44740" y="55121"/>
                  <a:pt x="44508" y="54918"/>
                  <a:pt x="44305" y="54715"/>
                </a:cubicBezTo>
                <a:cubicBezTo>
                  <a:pt x="44247" y="54657"/>
                  <a:pt x="44189" y="54628"/>
                  <a:pt x="44131" y="54570"/>
                </a:cubicBezTo>
                <a:cubicBezTo>
                  <a:pt x="43928" y="54367"/>
                  <a:pt x="43725" y="54164"/>
                  <a:pt x="43522" y="53961"/>
                </a:cubicBezTo>
                <a:cubicBezTo>
                  <a:pt x="43464" y="53903"/>
                  <a:pt x="43435" y="53874"/>
                  <a:pt x="43406" y="53816"/>
                </a:cubicBezTo>
                <a:cubicBezTo>
                  <a:pt x="43203" y="53642"/>
                  <a:pt x="43029" y="53439"/>
                  <a:pt x="42855" y="53236"/>
                </a:cubicBezTo>
                <a:cubicBezTo>
                  <a:pt x="42797" y="53207"/>
                  <a:pt x="42768" y="53149"/>
                  <a:pt x="42710" y="53120"/>
                </a:cubicBezTo>
                <a:cubicBezTo>
                  <a:pt x="42507" y="52888"/>
                  <a:pt x="42333" y="52656"/>
                  <a:pt x="42130" y="52424"/>
                </a:cubicBezTo>
                <a:cubicBezTo>
                  <a:pt x="42072" y="52366"/>
                  <a:pt x="42014" y="52308"/>
                  <a:pt x="41985" y="52251"/>
                </a:cubicBezTo>
                <a:cubicBezTo>
                  <a:pt x="41782" y="52019"/>
                  <a:pt x="41608" y="51787"/>
                  <a:pt x="41434" y="51555"/>
                </a:cubicBezTo>
                <a:cubicBezTo>
                  <a:pt x="41405" y="51555"/>
                  <a:pt x="41405" y="51526"/>
                  <a:pt x="41376" y="51497"/>
                </a:cubicBezTo>
                <a:cubicBezTo>
                  <a:pt x="40043" y="49786"/>
                  <a:pt x="38854" y="47843"/>
                  <a:pt x="37897" y="45756"/>
                </a:cubicBezTo>
                <a:cubicBezTo>
                  <a:pt x="35664" y="40855"/>
                  <a:pt x="36969" y="29924"/>
                  <a:pt x="36012" y="26764"/>
                </a:cubicBezTo>
                <a:lnTo>
                  <a:pt x="36012" y="26764"/>
                </a:lnTo>
                <a:cubicBezTo>
                  <a:pt x="36621" y="27343"/>
                  <a:pt x="37230" y="27923"/>
                  <a:pt x="37868" y="28474"/>
                </a:cubicBezTo>
                <a:cubicBezTo>
                  <a:pt x="38042" y="28648"/>
                  <a:pt x="38245" y="28793"/>
                  <a:pt x="38419" y="28967"/>
                </a:cubicBezTo>
                <a:cubicBezTo>
                  <a:pt x="38378" y="28947"/>
                  <a:pt x="38337" y="28926"/>
                  <a:pt x="38296" y="28926"/>
                </a:cubicBezTo>
                <a:cubicBezTo>
                  <a:pt x="38279" y="28926"/>
                  <a:pt x="38262" y="28930"/>
                  <a:pt x="38245" y="28938"/>
                </a:cubicBezTo>
                <a:cubicBezTo>
                  <a:pt x="38390" y="33519"/>
                  <a:pt x="41318" y="41203"/>
                  <a:pt x="44073" y="45727"/>
                </a:cubicBezTo>
                <a:cubicBezTo>
                  <a:pt x="44073" y="45756"/>
                  <a:pt x="44102" y="45756"/>
                  <a:pt x="44102" y="45785"/>
                </a:cubicBezTo>
                <a:cubicBezTo>
                  <a:pt x="44189" y="45929"/>
                  <a:pt x="44276" y="46074"/>
                  <a:pt x="44363" y="46190"/>
                </a:cubicBezTo>
                <a:cubicBezTo>
                  <a:pt x="44392" y="46219"/>
                  <a:pt x="44392" y="46248"/>
                  <a:pt x="44421" y="46277"/>
                </a:cubicBezTo>
                <a:cubicBezTo>
                  <a:pt x="44479" y="46393"/>
                  <a:pt x="44566" y="46509"/>
                  <a:pt x="44653" y="46625"/>
                </a:cubicBezTo>
                <a:cubicBezTo>
                  <a:pt x="44682" y="46683"/>
                  <a:pt x="44711" y="46712"/>
                  <a:pt x="44740" y="46741"/>
                </a:cubicBezTo>
                <a:cubicBezTo>
                  <a:pt x="44798" y="46857"/>
                  <a:pt x="44856" y="46944"/>
                  <a:pt x="44943" y="47060"/>
                </a:cubicBezTo>
                <a:cubicBezTo>
                  <a:pt x="44972" y="47118"/>
                  <a:pt x="45001" y="47147"/>
                  <a:pt x="45030" y="47205"/>
                </a:cubicBezTo>
                <a:cubicBezTo>
                  <a:pt x="45117" y="47292"/>
                  <a:pt x="45175" y="47379"/>
                  <a:pt x="45233" y="47466"/>
                </a:cubicBezTo>
                <a:cubicBezTo>
                  <a:pt x="45262" y="47524"/>
                  <a:pt x="45320" y="47553"/>
                  <a:pt x="45349" y="47611"/>
                </a:cubicBezTo>
                <a:cubicBezTo>
                  <a:pt x="45407" y="47698"/>
                  <a:pt x="45465" y="47756"/>
                  <a:pt x="45523" y="47814"/>
                </a:cubicBezTo>
                <a:cubicBezTo>
                  <a:pt x="45581" y="47901"/>
                  <a:pt x="45639" y="47959"/>
                  <a:pt x="45697" y="48017"/>
                </a:cubicBezTo>
                <a:cubicBezTo>
                  <a:pt x="45726" y="48075"/>
                  <a:pt x="45755" y="48104"/>
                  <a:pt x="45813" y="48162"/>
                </a:cubicBezTo>
                <a:cubicBezTo>
                  <a:pt x="45900" y="48278"/>
                  <a:pt x="45987" y="48365"/>
                  <a:pt x="46103" y="48452"/>
                </a:cubicBezTo>
                <a:cubicBezTo>
                  <a:pt x="48378" y="50772"/>
                  <a:pt x="51546" y="51560"/>
                  <a:pt x="54746" y="51560"/>
                </a:cubicBezTo>
                <a:cubicBezTo>
                  <a:pt x="55746" y="51560"/>
                  <a:pt x="56749" y="51483"/>
                  <a:pt x="57730" y="51352"/>
                </a:cubicBezTo>
                <a:lnTo>
                  <a:pt x="56251" y="51352"/>
                </a:lnTo>
                <a:cubicBezTo>
                  <a:pt x="56077" y="51352"/>
                  <a:pt x="55903" y="51352"/>
                  <a:pt x="55729" y="51323"/>
                </a:cubicBezTo>
                <a:cubicBezTo>
                  <a:pt x="53264" y="51236"/>
                  <a:pt x="50249" y="50656"/>
                  <a:pt x="47378" y="48104"/>
                </a:cubicBezTo>
                <a:cubicBezTo>
                  <a:pt x="47175" y="47930"/>
                  <a:pt x="46972" y="47698"/>
                  <a:pt x="46740" y="47408"/>
                </a:cubicBezTo>
                <a:cubicBezTo>
                  <a:pt x="46682" y="47292"/>
                  <a:pt x="46595" y="47205"/>
                  <a:pt x="46537" y="47089"/>
                </a:cubicBezTo>
                <a:cubicBezTo>
                  <a:pt x="46508" y="47060"/>
                  <a:pt x="46508" y="47060"/>
                  <a:pt x="46479" y="47031"/>
                </a:cubicBezTo>
                <a:cubicBezTo>
                  <a:pt x="46421" y="46915"/>
                  <a:pt x="46335" y="46799"/>
                  <a:pt x="46277" y="46683"/>
                </a:cubicBezTo>
                <a:lnTo>
                  <a:pt x="46248" y="46683"/>
                </a:lnTo>
                <a:cubicBezTo>
                  <a:pt x="46190" y="46567"/>
                  <a:pt x="46103" y="46422"/>
                  <a:pt x="46045" y="46306"/>
                </a:cubicBezTo>
                <a:cubicBezTo>
                  <a:pt x="46016" y="46277"/>
                  <a:pt x="46016" y="46248"/>
                  <a:pt x="46016" y="46248"/>
                </a:cubicBezTo>
                <a:cubicBezTo>
                  <a:pt x="45929" y="46103"/>
                  <a:pt x="45842" y="45987"/>
                  <a:pt x="45784" y="45843"/>
                </a:cubicBezTo>
                <a:cubicBezTo>
                  <a:pt x="45784" y="45814"/>
                  <a:pt x="45755" y="45814"/>
                  <a:pt x="45755" y="45814"/>
                </a:cubicBezTo>
                <a:cubicBezTo>
                  <a:pt x="45697" y="45669"/>
                  <a:pt x="45610" y="45524"/>
                  <a:pt x="45552" y="45408"/>
                </a:cubicBezTo>
                <a:cubicBezTo>
                  <a:pt x="45552" y="45379"/>
                  <a:pt x="45523" y="45350"/>
                  <a:pt x="45523" y="45321"/>
                </a:cubicBezTo>
                <a:cubicBezTo>
                  <a:pt x="45436" y="45176"/>
                  <a:pt x="45378" y="45031"/>
                  <a:pt x="45291" y="44857"/>
                </a:cubicBezTo>
                <a:cubicBezTo>
                  <a:pt x="45291" y="44857"/>
                  <a:pt x="45262" y="44828"/>
                  <a:pt x="45262" y="44828"/>
                </a:cubicBezTo>
                <a:cubicBezTo>
                  <a:pt x="45204" y="44683"/>
                  <a:pt x="45117" y="44538"/>
                  <a:pt x="45059" y="44364"/>
                </a:cubicBezTo>
                <a:cubicBezTo>
                  <a:pt x="45059" y="44364"/>
                  <a:pt x="45030" y="44335"/>
                  <a:pt x="45030" y="44306"/>
                </a:cubicBezTo>
                <a:cubicBezTo>
                  <a:pt x="44943" y="44132"/>
                  <a:pt x="44885" y="43958"/>
                  <a:pt x="44798" y="43813"/>
                </a:cubicBezTo>
                <a:cubicBezTo>
                  <a:pt x="44798" y="43784"/>
                  <a:pt x="44769" y="43755"/>
                  <a:pt x="44769" y="43726"/>
                </a:cubicBezTo>
                <a:cubicBezTo>
                  <a:pt x="44711" y="43581"/>
                  <a:pt x="44624" y="43436"/>
                  <a:pt x="44566" y="43262"/>
                </a:cubicBezTo>
                <a:cubicBezTo>
                  <a:pt x="44566" y="43233"/>
                  <a:pt x="44537" y="43204"/>
                  <a:pt x="44537" y="43175"/>
                </a:cubicBezTo>
                <a:cubicBezTo>
                  <a:pt x="44450" y="43001"/>
                  <a:pt x="44392" y="42827"/>
                  <a:pt x="44305" y="42653"/>
                </a:cubicBezTo>
                <a:cubicBezTo>
                  <a:pt x="44305" y="42624"/>
                  <a:pt x="44276" y="42595"/>
                  <a:pt x="44276" y="42566"/>
                </a:cubicBezTo>
                <a:cubicBezTo>
                  <a:pt x="44218" y="42421"/>
                  <a:pt x="44160" y="42276"/>
                  <a:pt x="44073" y="42102"/>
                </a:cubicBezTo>
                <a:cubicBezTo>
                  <a:pt x="44073" y="42073"/>
                  <a:pt x="44044" y="42044"/>
                  <a:pt x="44044" y="41986"/>
                </a:cubicBezTo>
                <a:cubicBezTo>
                  <a:pt x="43986" y="41812"/>
                  <a:pt x="43899" y="41638"/>
                  <a:pt x="43841" y="41464"/>
                </a:cubicBezTo>
                <a:cubicBezTo>
                  <a:pt x="43812" y="41435"/>
                  <a:pt x="43812" y="41377"/>
                  <a:pt x="43783" y="41348"/>
                </a:cubicBezTo>
                <a:cubicBezTo>
                  <a:pt x="43725" y="41203"/>
                  <a:pt x="43667" y="41029"/>
                  <a:pt x="43609" y="40884"/>
                </a:cubicBezTo>
                <a:cubicBezTo>
                  <a:pt x="43580" y="40855"/>
                  <a:pt x="43580" y="40797"/>
                  <a:pt x="43551" y="40768"/>
                </a:cubicBezTo>
                <a:cubicBezTo>
                  <a:pt x="43493" y="40594"/>
                  <a:pt x="43435" y="40420"/>
                  <a:pt x="43348" y="40246"/>
                </a:cubicBezTo>
                <a:cubicBezTo>
                  <a:pt x="43319" y="40188"/>
                  <a:pt x="43319" y="40101"/>
                  <a:pt x="43290" y="40043"/>
                </a:cubicBezTo>
                <a:cubicBezTo>
                  <a:pt x="43232" y="39927"/>
                  <a:pt x="43203" y="39811"/>
                  <a:pt x="43145" y="39695"/>
                </a:cubicBezTo>
                <a:cubicBezTo>
                  <a:pt x="43116" y="39608"/>
                  <a:pt x="43087" y="39551"/>
                  <a:pt x="43058" y="39464"/>
                </a:cubicBezTo>
                <a:cubicBezTo>
                  <a:pt x="43000" y="39319"/>
                  <a:pt x="42942" y="39174"/>
                  <a:pt x="42884" y="39000"/>
                </a:cubicBezTo>
                <a:cubicBezTo>
                  <a:pt x="42855" y="38913"/>
                  <a:pt x="42826" y="38797"/>
                  <a:pt x="42768" y="38710"/>
                </a:cubicBezTo>
                <a:cubicBezTo>
                  <a:pt x="42768" y="38652"/>
                  <a:pt x="42739" y="38594"/>
                  <a:pt x="42710" y="38536"/>
                </a:cubicBezTo>
                <a:cubicBezTo>
                  <a:pt x="41492" y="35259"/>
                  <a:pt x="40390" y="32012"/>
                  <a:pt x="39434" y="30272"/>
                </a:cubicBezTo>
                <a:cubicBezTo>
                  <a:pt x="39231" y="29866"/>
                  <a:pt x="39028" y="29547"/>
                  <a:pt x="38854" y="29315"/>
                </a:cubicBezTo>
                <a:lnTo>
                  <a:pt x="38854" y="29315"/>
                </a:lnTo>
                <a:cubicBezTo>
                  <a:pt x="39956" y="30243"/>
                  <a:pt x="41086" y="31113"/>
                  <a:pt x="42275" y="31954"/>
                </a:cubicBezTo>
                <a:cubicBezTo>
                  <a:pt x="42275" y="31983"/>
                  <a:pt x="42246" y="32041"/>
                  <a:pt x="42246" y="32099"/>
                </a:cubicBezTo>
                <a:cubicBezTo>
                  <a:pt x="42246" y="32157"/>
                  <a:pt x="42246" y="32215"/>
                  <a:pt x="42246" y="32273"/>
                </a:cubicBezTo>
                <a:cubicBezTo>
                  <a:pt x="42246" y="32302"/>
                  <a:pt x="42246" y="32302"/>
                  <a:pt x="42246" y="32302"/>
                </a:cubicBezTo>
                <a:cubicBezTo>
                  <a:pt x="42246" y="32389"/>
                  <a:pt x="42246" y="32447"/>
                  <a:pt x="42275" y="32534"/>
                </a:cubicBezTo>
                <a:cubicBezTo>
                  <a:pt x="42275" y="32592"/>
                  <a:pt x="42275" y="32679"/>
                  <a:pt x="42275" y="32766"/>
                </a:cubicBezTo>
                <a:cubicBezTo>
                  <a:pt x="42304" y="32853"/>
                  <a:pt x="42304" y="32940"/>
                  <a:pt x="42304" y="33056"/>
                </a:cubicBezTo>
                <a:cubicBezTo>
                  <a:pt x="42362" y="33519"/>
                  <a:pt x="42449" y="34041"/>
                  <a:pt x="42536" y="34534"/>
                </a:cubicBezTo>
                <a:cubicBezTo>
                  <a:pt x="42565" y="34621"/>
                  <a:pt x="42565" y="34708"/>
                  <a:pt x="42594" y="34795"/>
                </a:cubicBezTo>
                <a:cubicBezTo>
                  <a:pt x="42594" y="34824"/>
                  <a:pt x="42594" y="34824"/>
                  <a:pt x="42594" y="34853"/>
                </a:cubicBezTo>
                <a:cubicBezTo>
                  <a:pt x="42623" y="34940"/>
                  <a:pt x="42623" y="34998"/>
                  <a:pt x="42652" y="35085"/>
                </a:cubicBezTo>
                <a:cubicBezTo>
                  <a:pt x="42681" y="35172"/>
                  <a:pt x="42681" y="35230"/>
                  <a:pt x="42710" y="35317"/>
                </a:cubicBezTo>
                <a:cubicBezTo>
                  <a:pt x="42710" y="35346"/>
                  <a:pt x="42710" y="35346"/>
                  <a:pt x="42710" y="35375"/>
                </a:cubicBezTo>
                <a:cubicBezTo>
                  <a:pt x="42739" y="35520"/>
                  <a:pt x="42768" y="35636"/>
                  <a:pt x="42797" y="35752"/>
                </a:cubicBezTo>
                <a:cubicBezTo>
                  <a:pt x="42797" y="35781"/>
                  <a:pt x="42797" y="35781"/>
                  <a:pt x="42797" y="35781"/>
                </a:cubicBezTo>
                <a:cubicBezTo>
                  <a:pt x="42826" y="35897"/>
                  <a:pt x="42855" y="35984"/>
                  <a:pt x="42884" y="36071"/>
                </a:cubicBezTo>
                <a:cubicBezTo>
                  <a:pt x="42884" y="36071"/>
                  <a:pt x="42884" y="36100"/>
                  <a:pt x="42884" y="36100"/>
                </a:cubicBezTo>
                <a:cubicBezTo>
                  <a:pt x="42884" y="36129"/>
                  <a:pt x="42884" y="36158"/>
                  <a:pt x="42913" y="36187"/>
                </a:cubicBezTo>
                <a:cubicBezTo>
                  <a:pt x="43058" y="36680"/>
                  <a:pt x="43232" y="37173"/>
                  <a:pt x="43435" y="37637"/>
                </a:cubicBezTo>
                <a:cubicBezTo>
                  <a:pt x="43638" y="38101"/>
                  <a:pt x="43841" y="38536"/>
                  <a:pt x="44102" y="38971"/>
                </a:cubicBezTo>
                <a:cubicBezTo>
                  <a:pt x="44363" y="39406"/>
                  <a:pt x="44624" y="39782"/>
                  <a:pt x="44914" y="40159"/>
                </a:cubicBezTo>
                <a:cubicBezTo>
                  <a:pt x="45233" y="40565"/>
                  <a:pt x="45552" y="40913"/>
                  <a:pt x="45871" y="41261"/>
                </a:cubicBezTo>
                <a:cubicBezTo>
                  <a:pt x="46392" y="41783"/>
                  <a:pt x="46943" y="42247"/>
                  <a:pt x="47523" y="42682"/>
                </a:cubicBezTo>
                <a:cubicBezTo>
                  <a:pt x="48509" y="43436"/>
                  <a:pt x="49611" y="44074"/>
                  <a:pt x="50771" y="44625"/>
                </a:cubicBezTo>
                <a:cubicBezTo>
                  <a:pt x="51525" y="44973"/>
                  <a:pt x="52279" y="45292"/>
                  <a:pt x="53032" y="45611"/>
                </a:cubicBezTo>
                <a:cubicBezTo>
                  <a:pt x="54511" y="46248"/>
                  <a:pt x="56019" y="46886"/>
                  <a:pt x="57382" y="47727"/>
                </a:cubicBezTo>
                <a:cubicBezTo>
                  <a:pt x="58194" y="48220"/>
                  <a:pt x="58947" y="48800"/>
                  <a:pt x="59585" y="49496"/>
                </a:cubicBezTo>
                <a:cubicBezTo>
                  <a:pt x="59867" y="49778"/>
                  <a:pt x="60723" y="51181"/>
                  <a:pt x="61011" y="51181"/>
                </a:cubicBezTo>
                <a:cubicBezTo>
                  <a:pt x="61020" y="51181"/>
                  <a:pt x="61028" y="51180"/>
                  <a:pt x="61035" y="51178"/>
                </a:cubicBezTo>
                <a:cubicBezTo>
                  <a:pt x="60919" y="50975"/>
                  <a:pt x="60832" y="50772"/>
                  <a:pt x="60716" y="50569"/>
                </a:cubicBezTo>
                <a:cubicBezTo>
                  <a:pt x="60658" y="50511"/>
                  <a:pt x="60629" y="50453"/>
                  <a:pt x="60600" y="50395"/>
                </a:cubicBezTo>
                <a:cubicBezTo>
                  <a:pt x="60513" y="50279"/>
                  <a:pt x="60426" y="50134"/>
                  <a:pt x="60339" y="50018"/>
                </a:cubicBezTo>
                <a:cubicBezTo>
                  <a:pt x="60281" y="49960"/>
                  <a:pt x="60252" y="49902"/>
                  <a:pt x="60194" y="49815"/>
                </a:cubicBezTo>
                <a:cubicBezTo>
                  <a:pt x="60107" y="49699"/>
                  <a:pt x="60020" y="49554"/>
                  <a:pt x="59904" y="49438"/>
                </a:cubicBezTo>
                <a:cubicBezTo>
                  <a:pt x="59875" y="49380"/>
                  <a:pt x="59846" y="49351"/>
                  <a:pt x="59817" y="49322"/>
                </a:cubicBezTo>
                <a:cubicBezTo>
                  <a:pt x="59672" y="49148"/>
                  <a:pt x="59556" y="49003"/>
                  <a:pt x="59411" y="48858"/>
                </a:cubicBezTo>
                <a:cubicBezTo>
                  <a:pt x="59353" y="48800"/>
                  <a:pt x="59295" y="48742"/>
                  <a:pt x="59237" y="48684"/>
                </a:cubicBezTo>
                <a:cubicBezTo>
                  <a:pt x="59150" y="48597"/>
                  <a:pt x="59063" y="48481"/>
                  <a:pt x="58976" y="48394"/>
                </a:cubicBezTo>
                <a:cubicBezTo>
                  <a:pt x="58889" y="48336"/>
                  <a:pt x="58831" y="48278"/>
                  <a:pt x="58773" y="48220"/>
                </a:cubicBezTo>
                <a:cubicBezTo>
                  <a:pt x="58686" y="48133"/>
                  <a:pt x="58571" y="48046"/>
                  <a:pt x="58484" y="47959"/>
                </a:cubicBezTo>
                <a:cubicBezTo>
                  <a:pt x="58426" y="47901"/>
                  <a:pt x="58368" y="47843"/>
                  <a:pt x="58310" y="47814"/>
                </a:cubicBezTo>
                <a:cubicBezTo>
                  <a:pt x="58310" y="47785"/>
                  <a:pt x="58281" y="47785"/>
                  <a:pt x="58281" y="47785"/>
                </a:cubicBezTo>
                <a:cubicBezTo>
                  <a:pt x="56512" y="46306"/>
                  <a:pt x="54395" y="45292"/>
                  <a:pt x="52279" y="44190"/>
                </a:cubicBezTo>
                <a:cubicBezTo>
                  <a:pt x="49843" y="42943"/>
                  <a:pt x="47842" y="41377"/>
                  <a:pt x="46248" y="39406"/>
                </a:cubicBezTo>
                <a:cubicBezTo>
                  <a:pt x="45842" y="38884"/>
                  <a:pt x="45465" y="38362"/>
                  <a:pt x="45117" y="37811"/>
                </a:cubicBezTo>
                <a:cubicBezTo>
                  <a:pt x="45088" y="37782"/>
                  <a:pt x="45088" y="37753"/>
                  <a:pt x="45059" y="37724"/>
                </a:cubicBezTo>
                <a:cubicBezTo>
                  <a:pt x="44914" y="37492"/>
                  <a:pt x="44769" y="37260"/>
                  <a:pt x="44653" y="37028"/>
                </a:cubicBezTo>
                <a:cubicBezTo>
                  <a:pt x="44624" y="36970"/>
                  <a:pt x="44595" y="36912"/>
                  <a:pt x="44537" y="36825"/>
                </a:cubicBezTo>
                <a:cubicBezTo>
                  <a:pt x="44392" y="36564"/>
                  <a:pt x="44247" y="36274"/>
                  <a:pt x="44131" y="35984"/>
                </a:cubicBezTo>
                <a:cubicBezTo>
                  <a:pt x="44073" y="35868"/>
                  <a:pt x="43928" y="35491"/>
                  <a:pt x="43725" y="34969"/>
                </a:cubicBezTo>
                <a:cubicBezTo>
                  <a:pt x="43696" y="34853"/>
                  <a:pt x="43638" y="34737"/>
                  <a:pt x="43609" y="34621"/>
                </a:cubicBezTo>
                <a:cubicBezTo>
                  <a:pt x="43551" y="34505"/>
                  <a:pt x="43522" y="34389"/>
                  <a:pt x="43464" y="34244"/>
                </a:cubicBezTo>
                <a:cubicBezTo>
                  <a:pt x="43377" y="34012"/>
                  <a:pt x="43290" y="33751"/>
                  <a:pt x="43174" y="33490"/>
                </a:cubicBezTo>
                <a:cubicBezTo>
                  <a:pt x="43145" y="33432"/>
                  <a:pt x="43145" y="33345"/>
                  <a:pt x="43116" y="33287"/>
                </a:cubicBezTo>
                <a:cubicBezTo>
                  <a:pt x="42971" y="32911"/>
                  <a:pt x="42826" y="32534"/>
                  <a:pt x="42710" y="32244"/>
                </a:cubicBezTo>
                <a:lnTo>
                  <a:pt x="42710" y="32244"/>
                </a:lnTo>
                <a:cubicBezTo>
                  <a:pt x="43029" y="32476"/>
                  <a:pt x="43377" y="32737"/>
                  <a:pt x="43725" y="32969"/>
                </a:cubicBezTo>
                <a:cubicBezTo>
                  <a:pt x="43870" y="33056"/>
                  <a:pt x="44421" y="33432"/>
                  <a:pt x="45059" y="33896"/>
                </a:cubicBezTo>
                <a:cubicBezTo>
                  <a:pt x="44972" y="34244"/>
                  <a:pt x="45204" y="35317"/>
                  <a:pt x="45233" y="35462"/>
                </a:cubicBezTo>
                <a:cubicBezTo>
                  <a:pt x="45262" y="35578"/>
                  <a:pt x="45291" y="35694"/>
                  <a:pt x="45320" y="35810"/>
                </a:cubicBezTo>
                <a:cubicBezTo>
                  <a:pt x="45407" y="36042"/>
                  <a:pt x="45465" y="36274"/>
                  <a:pt x="45581" y="36477"/>
                </a:cubicBezTo>
                <a:cubicBezTo>
                  <a:pt x="45668" y="36709"/>
                  <a:pt x="45755" y="36941"/>
                  <a:pt x="45871" y="37144"/>
                </a:cubicBezTo>
                <a:cubicBezTo>
                  <a:pt x="46045" y="37463"/>
                  <a:pt x="46248" y="37782"/>
                  <a:pt x="46421" y="38072"/>
                </a:cubicBezTo>
                <a:cubicBezTo>
                  <a:pt x="46827" y="38652"/>
                  <a:pt x="47291" y="39203"/>
                  <a:pt x="47755" y="39695"/>
                </a:cubicBezTo>
                <a:cubicBezTo>
                  <a:pt x="48103" y="40043"/>
                  <a:pt x="48422" y="40362"/>
                  <a:pt x="48799" y="40652"/>
                </a:cubicBezTo>
                <a:cubicBezTo>
                  <a:pt x="49321" y="41116"/>
                  <a:pt x="49872" y="41551"/>
                  <a:pt x="50481" y="41957"/>
                </a:cubicBezTo>
                <a:cubicBezTo>
                  <a:pt x="51235" y="42479"/>
                  <a:pt x="52076" y="42943"/>
                  <a:pt x="52887" y="43407"/>
                </a:cubicBezTo>
                <a:cubicBezTo>
                  <a:pt x="53728" y="43842"/>
                  <a:pt x="54569" y="44277"/>
                  <a:pt x="55410" y="44683"/>
                </a:cubicBezTo>
                <a:cubicBezTo>
                  <a:pt x="55729" y="44828"/>
                  <a:pt x="56019" y="44973"/>
                  <a:pt x="56338" y="45118"/>
                </a:cubicBezTo>
                <a:cubicBezTo>
                  <a:pt x="56338" y="45109"/>
                  <a:pt x="56335" y="45103"/>
                  <a:pt x="56332" y="45099"/>
                </a:cubicBezTo>
                <a:lnTo>
                  <a:pt x="56332" y="45099"/>
                </a:lnTo>
                <a:cubicBezTo>
                  <a:pt x="58006" y="45849"/>
                  <a:pt x="59738" y="46512"/>
                  <a:pt x="61499" y="47060"/>
                </a:cubicBezTo>
                <a:cubicBezTo>
                  <a:pt x="61528" y="47089"/>
                  <a:pt x="61528" y="47089"/>
                  <a:pt x="61557" y="47089"/>
                </a:cubicBezTo>
                <a:cubicBezTo>
                  <a:pt x="61615" y="47118"/>
                  <a:pt x="61644" y="47118"/>
                  <a:pt x="61731" y="47147"/>
                </a:cubicBezTo>
                <a:cubicBezTo>
                  <a:pt x="61760" y="47147"/>
                  <a:pt x="61789" y="47176"/>
                  <a:pt x="61818" y="47176"/>
                </a:cubicBezTo>
                <a:cubicBezTo>
                  <a:pt x="62679" y="47455"/>
                  <a:pt x="64920" y="48164"/>
                  <a:pt x="65877" y="48164"/>
                </a:cubicBezTo>
                <a:cubicBezTo>
                  <a:pt x="66114" y="48164"/>
                  <a:pt x="66272" y="48120"/>
                  <a:pt x="66312" y="48017"/>
                </a:cubicBezTo>
                <a:cubicBezTo>
                  <a:pt x="65935" y="47930"/>
                  <a:pt x="65558" y="47843"/>
                  <a:pt x="65210" y="47756"/>
                </a:cubicBezTo>
                <a:cubicBezTo>
                  <a:pt x="65094" y="47727"/>
                  <a:pt x="65007" y="47698"/>
                  <a:pt x="64920" y="47669"/>
                </a:cubicBezTo>
                <a:cubicBezTo>
                  <a:pt x="64573" y="47553"/>
                  <a:pt x="64225" y="47466"/>
                  <a:pt x="63877" y="47350"/>
                </a:cubicBezTo>
                <a:cubicBezTo>
                  <a:pt x="63790" y="47321"/>
                  <a:pt x="63732" y="47292"/>
                  <a:pt x="63645" y="47263"/>
                </a:cubicBezTo>
                <a:cubicBezTo>
                  <a:pt x="61238" y="46451"/>
                  <a:pt x="58918" y="45350"/>
                  <a:pt x="56715" y="44161"/>
                </a:cubicBezTo>
                <a:cubicBezTo>
                  <a:pt x="53293" y="42334"/>
                  <a:pt x="49785" y="40014"/>
                  <a:pt x="47175" y="37086"/>
                </a:cubicBezTo>
                <a:cubicBezTo>
                  <a:pt x="46653" y="36477"/>
                  <a:pt x="46132" y="35839"/>
                  <a:pt x="45784" y="35085"/>
                </a:cubicBezTo>
                <a:cubicBezTo>
                  <a:pt x="45726" y="34969"/>
                  <a:pt x="45552" y="34447"/>
                  <a:pt x="45378" y="34099"/>
                </a:cubicBezTo>
                <a:lnTo>
                  <a:pt x="45378" y="34099"/>
                </a:lnTo>
                <a:cubicBezTo>
                  <a:pt x="46132" y="34592"/>
                  <a:pt x="46972" y="35143"/>
                  <a:pt x="47552" y="35462"/>
                </a:cubicBezTo>
                <a:cubicBezTo>
                  <a:pt x="47610" y="35723"/>
                  <a:pt x="48190" y="36216"/>
                  <a:pt x="48770" y="36680"/>
                </a:cubicBezTo>
                <a:cubicBezTo>
                  <a:pt x="49263" y="37086"/>
                  <a:pt x="49785" y="37463"/>
                  <a:pt x="49901" y="37521"/>
                </a:cubicBezTo>
                <a:cubicBezTo>
                  <a:pt x="52539" y="39319"/>
                  <a:pt x="55671" y="40188"/>
                  <a:pt x="58715" y="41000"/>
                </a:cubicBezTo>
                <a:cubicBezTo>
                  <a:pt x="59034" y="41087"/>
                  <a:pt x="59353" y="41145"/>
                  <a:pt x="59672" y="41232"/>
                </a:cubicBezTo>
                <a:cubicBezTo>
                  <a:pt x="59904" y="41290"/>
                  <a:pt x="60165" y="41348"/>
                  <a:pt x="60397" y="41406"/>
                </a:cubicBezTo>
                <a:cubicBezTo>
                  <a:pt x="60513" y="41435"/>
                  <a:pt x="60629" y="41464"/>
                  <a:pt x="60774" y="41493"/>
                </a:cubicBezTo>
                <a:cubicBezTo>
                  <a:pt x="60977" y="41522"/>
                  <a:pt x="61151" y="41580"/>
                  <a:pt x="61354" y="41609"/>
                </a:cubicBezTo>
                <a:cubicBezTo>
                  <a:pt x="61557" y="41667"/>
                  <a:pt x="61760" y="41696"/>
                  <a:pt x="61934" y="41725"/>
                </a:cubicBezTo>
                <a:cubicBezTo>
                  <a:pt x="62079" y="41754"/>
                  <a:pt x="62253" y="41783"/>
                  <a:pt x="62398" y="41812"/>
                </a:cubicBezTo>
                <a:cubicBezTo>
                  <a:pt x="62746" y="41899"/>
                  <a:pt x="63123" y="41957"/>
                  <a:pt x="63471" y="42015"/>
                </a:cubicBezTo>
                <a:cubicBezTo>
                  <a:pt x="63616" y="42044"/>
                  <a:pt x="63906" y="42073"/>
                  <a:pt x="64283" y="42160"/>
                </a:cubicBezTo>
                <a:cubicBezTo>
                  <a:pt x="64950" y="42278"/>
                  <a:pt x="65883" y="42422"/>
                  <a:pt x="66524" y="42422"/>
                </a:cubicBezTo>
                <a:cubicBezTo>
                  <a:pt x="66830" y="42422"/>
                  <a:pt x="67070" y="42389"/>
                  <a:pt x="67182" y="42305"/>
                </a:cubicBezTo>
                <a:cubicBezTo>
                  <a:pt x="67211" y="42276"/>
                  <a:pt x="67240" y="42247"/>
                  <a:pt x="67240" y="42218"/>
                </a:cubicBezTo>
                <a:cubicBezTo>
                  <a:pt x="65384" y="41928"/>
                  <a:pt x="63558" y="41493"/>
                  <a:pt x="61789" y="40942"/>
                </a:cubicBezTo>
                <a:cubicBezTo>
                  <a:pt x="57846" y="39695"/>
                  <a:pt x="54076" y="37956"/>
                  <a:pt x="50278" y="36419"/>
                </a:cubicBezTo>
                <a:cubicBezTo>
                  <a:pt x="50249" y="36419"/>
                  <a:pt x="50220" y="36419"/>
                  <a:pt x="50191" y="36390"/>
                </a:cubicBezTo>
                <a:lnTo>
                  <a:pt x="50162" y="36390"/>
                </a:lnTo>
                <a:cubicBezTo>
                  <a:pt x="50133" y="36361"/>
                  <a:pt x="50104" y="36361"/>
                  <a:pt x="50075" y="36332"/>
                </a:cubicBezTo>
                <a:lnTo>
                  <a:pt x="50046" y="36332"/>
                </a:lnTo>
                <a:cubicBezTo>
                  <a:pt x="49930" y="36274"/>
                  <a:pt x="49785" y="36216"/>
                  <a:pt x="49640" y="36129"/>
                </a:cubicBezTo>
                <a:cubicBezTo>
                  <a:pt x="49582" y="36100"/>
                  <a:pt x="49524" y="36071"/>
                  <a:pt x="49466" y="36071"/>
                </a:cubicBezTo>
                <a:cubicBezTo>
                  <a:pt x="49466" y="36042"/>
                  <a:pt x="49437" y="36042"/>
                  <a:pt x="49408" y="36042"/>
                </a:cubicBezTo>
                <a:cubicBezTo>
                  <a:pt x="49379" y="36013"/>
                  <a:pt x="49321" y="35984"/>
                  <a:pt x="49263" y="35955"/>
                </a:cubicBezTo>
                <a:cubicBezTo>
                  <a:pt x="49234" y="35955"/>
                  <a:pt x="49234" y="35955"/>
                  <a:pt x="49205" y="35926"/>
                </a:cubicBezTo>
                <a:cubicBezTo>
                  <a:pt x="49147" y="35897"/>
                  <a:pt x="49089" y="35897"/>
                  <a:pt x="49060" y="35868"/>
                </a:cubicBezTo>
                <a:cubicBezTo>
                  <a:pt x="49031" y="35868"/>
                  <a:pt x="49031" y="35839"/>
                  <a:pt x="49031" y="35839"/>
                </a:cubicBezTo>
                <a:cubicBezTo>
                  <a:pt x="48828" y="35752"/>
                  <a:pt x="48654" y="35694"/>
                  <a:pt x="48480" y="35607"/>
                </a:cubicBezTo>
                <a:cubicBezTo>
                  <a:pt x="48451" y="35607"/>
                  <a:pt x="48451" y="35578"/>
                  <a:pt x="48422" y="35578"/>
                </a:cubicBezTo>
                <a:cubicBezTo>
                  <a:pt x="48364" y="35578"/>
                  <a:pt x="48335" y="35549"/>
                  <a:pt x="48277" y="35520"/>
                </a:cubicBezTo>
                <a:cubicBezTo>
                  <a:pt x="48277" y="35520"/>
                  <a:pt x="48248" y="35520"/>
                  <a:pt x="48219" y="35491"/>
                </a:cubicBezTo>
                <a:cubicBezTo>
                  <a:pt x="48190" y="35491"/>
                  <a:pt x="48132" y="35462"/>
                  <a:pt x="48103" y="35462"/>
                </a:cubicBezTo>
                <a:cubicBezTo>
                  <a:pt x="48074" y="35462"/>
                  <a:pt x="48045" y="35433"/>
                  <a:pt x="48045" y="35433"/>
                </a:cubicBezTo>
                <a:cubicBezTo>
                  <a:pt x="47987" y="35404"/>
                  <a:pt x="47958" y="35404"/>
                  <a:pt x="47929" y="35404"/>
                </a:cubicBezTo>
                <a:cubicBezTo>
                  <a:pt x="47929" y="35375"/>
                  <a:pt x="47900" y="35375"/>
                  <a:pt x="47871" y="35375"/>
                </a:cubicBezTo>
                <a:cubicBezTo>
                  <a:pt x="47842" y="35375"/>
                  <a:pt x="47813" y="35346"/>
                  <a:pt x="47784" y="35346"/>
                </a:cubicBezTo>
                <a:lnTo>
                  <a:pt x="47726" y="35346"/>
                </a:lnTo>
                <a:cubicBezTo>
                  <a:pt x="47726" y="35346"/>
                  <a:pt x="47697" y="35317"/>
                  <a:pt x="47697" y="35317"/>
                </a:cubicBezTo>
                <a:cubicBezTo>
                  <a:pt x="47436" y="35172"/>
                  <a:pt x="47204" y="34998"/>
                  <a:pt x="46943" y="34853"/>
                </a:cubicBezTo>
                <a:cubicBezTo>
                  <a:pt x="46914" y="34824"/>
                  <a:pt x="46914" y="34824"/>
                  <a:pt x="46885" y="34795"/>
                </a:cubicBezTo>
                <a:lnTo>
                  <a:pt x="46885" y="34795"/>
                </a:lnTo>
                <a:cubicBezTo>
                  <a:pt x="47407" y="35085"/>
                  <a:pt x="47871" y="35288"/>
                  <a:pt x="47958" y="35346"/>
                </a:cubicBezTo>
                <a:cubicBezTo>
                  <a:pt x="51032" y="36651"/>
                  <a:pt x="54395" y="36970"/>
                  <a:pt x="57672" y="37318"/>
                </a:cubicBezTo>
                <a:cubicBezTo>
                  <a:pt x="57817" y="37347"/>
                  <a:pt x="58107" y="37376"/>
                  <a:pt x="58513" y="37405"/>
                </a:cubicBezTo>
                <a:cubicBezTo>
                  <a:pt x="58657" y="37434"/>
                  <a:pt x="58860" y="37434"/>
                  <a:pt x="59034" y="37463"/>
                </a:cubicBezTo>
                <a:cubicBezTo>
                  <a:pt x="59150" y="37463"/>
                  <a:pt x="59237" y="37463"/>
                  <a:pt x="59353" y="37492"/>
                </a:cubicBezTo>
                <a:cubicBezTo>
                  <a:pt x="60777" y="37608"/>
                  <a:pt x="62795" y="37752"/>
                  <a:pt x="64260" y="37752"/>
                </a:cubicBezTo>
                <a:cubicBezTo>
                  <a:pt x="65362" y="37752"/>
                  <a:pt x="66151" y="37670"/>
                  <a:pt x="66138" y="37434"/>
                </a:cubicBezTo>
                <a:lnTo>
                  <a:pt x="66138" y="37434"/>
                </a:lnTo>
                <a:cubicBezTo>
                  <a:pt x="65964" y="37463"/>
                  <a:pt x="65761" y="37463"/>
                  <a:pt x="65587" y="37463"/>
                </a:cubicBezTo>
                <a:cubicBezTo>
                  <a:pt x="65500" y="37463"/>
                  <a:pt x="65442" y="37434"/>
                  <a:pt x="65384" y="37434"/>
                </a:cubicBezTo>
                <a:lnTo>
                  <a:pt x="64775" y="37434"/>
                </a:lnTo>
                <a:cubicBezTo>
                  <a:pt x="64660" y="37405"/>
                  <a:pt x="64515" y="37405"/>
                  <a:pt x="64370" y="37405"/>
                </a:cubicBezTo>
                <a:cubicBezTo>
                  <a:pt x="64312" y="37405"/>
                  <a:pt x="64254" y="37376"/>
                  <a:pt x="64196" y="37376"/>
                </a:cubicBezTo>
                <a:cubicBezTo>
                  <a:pt x="63993" y="37376"/>
                  <a:pt x="63819" y="37347"/>
                  <a:pt x="63616" y="37318"/>
                </a:cubicBezTo>
                <a:cubicBezTo>
                  <a:pt x="63413" y="37289"/>
                  <a:pt x="63181" y="37289"/>
                  <a:pt x="62978" y="37260"/>
                </a:cubicBezTo>
                <a:cubicBezTo>
                  <a:pt x="62920" y="37231"/>
                  <a:pt x="62862" y="37231"/>
                  <a:pt x="62804" y="37231"/>
                </a:cubicBezTo>
                <a:cubicBezTo>
                  <a:pt x="62630" y="37202"/>
                  <a:pt x="62456" y="37173"/>
                  <a:pt x="62282" y="37144"/>
                </a:cubicBezTo>
                <a:cubicBezTo>
                  <a:pt x="62253" y="37144"/>
                  <a:pt x="62195" y="37144"/>
                  <a:pt x="62166" y="37115"/>
                </a:cubicBezTo>
                <a:cubicBezTo>
                  <a:pt x="61934" y="37086"/>
                  <a:pt x="61731" y="37057"/>
                  <a:pt x="61499" y="37028"/>
                </a:cubicBezTo>
                <a:cubicBezTo>
                  <a:pt x="61499" y="37028"/>
                  <a:pt x="61470" y="36999"/>
                  <a:pt x="61441" y="36999"/>
                </a:cubicBezTo>
                <a:cubicBezTo>
                  <a:pt x="61238" y="36970"/>
                  <a:pt x="61064" y="36941"/>
                  <a:pt x="60861" y="36912"/>
                </a:cubicBezTo>
                <a:cubicBezTo>
                  <a:pt x="60803" y="36883"/>
                  <a:pt x="60745" y="36883"/>
                  <a:pt x="60716" y="36883"/>
                </a:cubicBezTo>
                <a:cubicBezTo>
                  <a:pt x="60513" y="36825"/>
                  <a:pt x="60339" y="36796"/>
                  <a:pt x="60136" y="36767"/>
                </a:cubicBezTo>
                <a:cubicBezTo>
                  <a:pt x="60107" y="36767"/>
                  <a:pt x="60107" y="36738"/>
                  <a:pt x="60078" y="36738"/>
                </a:cubicBezTo>
                <a:cubicBezTo>
                  <a:pt x="59817" y="36709"/>
                  <a:pt x="59585" y="36651"/>
                  <a:pt x="59324" y="36593"/>
                </a:cubicBezTo>
                <a:cubicBezTo>
                  <a:pt x="59179" y="36564"/>
                  <a:pt x="59034" y="36535"/>
                  <a:pt x="58860" y="36506"/>
                </a:cubicBezTo>
                <a:cubicBezTo>
                  <a:pt x="58802" y="36506"/>
                  <a:pt x="58715" y="36477"/>
                  <a:pt x="58657" y="36477"/>
                </a:cubicBezTo>
                <a:cubicBezTo>
                  <a:pt x="58455" y="36419"/>
                  <a:pt x="58223" y="36390"/>
                  <a:pt x="58020" y="36361"/>
                </a:cubicBezTo>
                <a:cubicBezTo>
                  <a:pt x="57237" y="36187"/>
                  <a:pt x="56454" y="36042"/>
                  <a:pt x="55671" y="35868"/>
                </a:cubicBezTo>
                <a:cubicBezTo>
                  <a:pt x="55294" y="35781"/>
                  <a:pt x="54888" y="35694"/>
                  <a:pt x="54511" y="35607"/>
                </a:cubicBezTo>
                <a:cubicBezTo>
                  <a:pt x="52945" y="35259"/>
                  <a:pt x="51409" y="34882"/>
                  <a:pt x="49814" y="34563"/>
                </a:cubicBezTo>
                <a:cubicBezTo>
                  <a:pt x="49437" y="34476"/>
                  <a:pt x="49031" y="34389"/>
                  <a:pt x="48654" y="34331"/>
                </a:cubicBezTo>
                <a:cubicBezTo>
                  <a:pt x="48625" y="34331"/>
                  <a:pt x="48596" y="34331"/>
                  <a:pt x="48567" y="34302"/>
                </a:cubicBezTo>
                <a:lnTo>
                  <a:pt x="48509" y="34302"/>
                </a:lnTo>
                <a:cubicBezTo>
                  <a:pt x="48509" y="34302"/>
                  <a:pt x="48480" y="34273"/>
                  <a:pt x="48422" y="34273"/>
                </a:cubicBezTo>
                <a:cubicBezTo>
                  <a:pt x="48393" y="34273"/>
                  <a:pt x="48364" y="34273"/>
                  <a:pt x="48335" y="34244"/>
                </a:cubicBezTo>
                <a:lnTo>
                  <a:pt x="48248" y="34244"/>
                </a:lnTo>
                <a:cubicBezTo>
                  <a:pt x="48219" y="34215"/>
                  <a:pt x="48190" y="34215"/>
                  <a:pt x="48161" y="34215"/>
                </a:cubicBezTo>
                <a:cubicBezTo>
                  <a:pt x="48074" y="34186"/>
                  <a:pt x="47987" y="34157"/>
                  <a:pt x="47900" y="34157"/>
                </a:cubicBezTo>
                <a:cubicBezTo>
                  <a:pt x="47871" y="34128"/>
                  <a:pt x="47842" y="34128"/>
                  <a:pt x="47813" y="34128"/>
                </a:cubicBezTo>
                <a:cubicBezTo>
                  <a:pt x="47784" y="34128"/>
                  <a:pt x="47726" y="34099"/>
                  <a:pt x="47668" y="34099"/>
                </a:cubicBezTo>
                <a:cubicBezTo>
                  <a:pt x="47639" y="34070"/>
                  <a:pt x="47581" y="34070"/>
                  <a:pt x="47552" y="34070"/>
                </a:cubicBezTo>
                <a:cubicBezTo>
                  <a:pt x="47494" y="34041"/>
                  <a:pt x="47465" y="34041"/>
                  <a:pt x="47407" y="34041"/>
                </a:cubicBezTo>
                <a:cubicBezTo>
                  <a:pt x="47378" y="34012"/>
                  <a:pt x="47320" y="34012"/>
                  <a:pt x="47262" y="33983"/>
                </a:cubicBezTo>
                <a:cubicBezTo>
                  <a:pt x="47233" y="33983"/>
                  <a:pt x="47175" y="33983"/>
                  <a:pt x="47146" y="33954"/>
                </a:cubicBezTo>
                <a:cubicBezTo>
                  <a:pt x="47088" y="33954"/>
                  <a:pt x="47030" y="33925"/>
                  <a:pt x="47001" y="33925"/>
                </a:cubicBezTo>
                <a:cubicBezTo>
                  <a:pt x="46943" y="33925"/>
                  <a:pt x="46914" y="33896"/>
                  <a:pt x="46856" y="33896"/>
                </a:cubicBezTo>
                <a:cubicBezTo>
                  <a:pt x="46798" y="33896"/>
                  <a:pt x="46769" y="33867"/>
                  <a:pt x="46711" y="33867"/>
                </a:cubicBezTo>
                <a:cubicBezTo>
                  <a:pt x="46682" y="33867"/>
                  <a:pt x="46624" y="33838"/>
                  <a:pt x="46566" y="33838"/>
                </a:cubicBezTo>
                <a:cubicBezTo>
                  <a:pt x="46537" y="33838"/>
                  <a:pt x="46479" y="33809"/>
                  <a:pt x="46450" y="33809"/>
                </a:cubicBezTo>
                <a:cubicBezTo>
                  <a:pt x="46392" y="33809"/>
                  <a:pt x="46363" y="33780"/>
                  <a:pt x="46306" y="33780"/>
                </a:cubicBezTo>
                <a:cubicBezTo>
                  <a:pt x="46277" y="33780"/>
                  <a:pt x="46248" y="33751"/>
                  <a:pt x="46190" y="33751"/>
                </a:cubicBezTo>
                <a:cubicBezTo>
                  <a:pt x="46161" y="33751"/>
                  <a:pt x="46103" y="33751"/>
                  <a:pt x="46074" y="33722"/>
                </a:cubicBezTo>
                <a:lnTo>
                  <a:pt x="45958" y="33722"/>
                </a:lnTo>
                <a:cubicBezTo>
                  <a:pt x="45929" y="33693"/>
                  <a:pt x="45900" y="33693"/>
                  <a:pt x="45871" y="33693"/>
                </a:cubicBezTo>
                <a:lnTo>
                  <a:pt x="45755" y="33693"/>
                </a:lnTo>
                <a:cubicBezTo>
                  <a:pt x="45726" y="33664"/>
                  <a:pt x="45697" y="33664"/>
                  <a:pt x="45668" y="33664"/>
                </a:cubicBezTo>
                <a:lnTo>
                  <a:pt x="45436" y="33664"/>
                </a:lnTo>
                <a:cubicBezTo>
                  <a:pt x="45407" y="33664"/>
                  <a:pt x="45407" y="33664"/>
                  <a:pt x="45407" y="33693"/>
                </a:cubicBezTo>
                <a:cubicBezTo>
                  <a:pt x="45378" y="33722"/>
                  <a:pt x="45407" y="33780"/>
                  <a:pt x="45436" y="33809"/>
                </a:cubicBezTo>
                <a:cubicBezTo>
                  <a:pt x="44827" y="33403"/>
                  <a:pt x="44218" y="32969"/>
                  <a:pt x="43638" y="32534"/>
                </a:cubicBezTo>
                <a:lnTo>
                  <a:pt x="43638" y="32534"/>
                </a:lnTo>
                <a:lnTo>
                  <a:pt x="43696" y="32563"/>
                </a:lnTo>
                <a:cubicBezTo>
                  <a:pt x="43783" y="32592"/>
                  <a:pt x="43899" y="32650"/>
                  <a:pt x="44015" y="32679"/>
                </a:cubicBezTo>
                <a:cubicBezTo>
                  <a:pt x="44044" y="32679"/>
                  <a:pt x="44102" y="32708"/>
                  <a:pt x="44160" y="32737"/>
                </a:cubicBezTo>
                <a:cubicBezTo>
                  <a:pt x="44914" y="32969"/>
                  <a:pt x="45639" y="33143"/>
                  <a:pt x="45784" y="33172"/>
                </a:cubicBezTo>
                <a:cubicBezTo>
                  <a:pt x="46978" y="33387"/>
                  <a:pt x="48183" y="33470"/>
                  <a:pt x="49392" y="33470"/>
                </a:cubicBezTo>
                <a:cubicBezTo>
                  <a:pt x="51763" y="33470"/>
                  <a:pt x="54150" y="33150"/>
                  <a:pt x="56512" y="32882"/>
                </a:cubicBezTo>
                <a:cubicBezTo>
                  <a:pt x="57469" y="32766"/>
                  <a:pt x="66196" y="31664"/>
                  <a:pt x="66138" y="31084"/>
                </a:cubicBezTo>
                <a:lnTo>
                  <a:pt x="66138" y="31084"/>
                </a:lnTo>
                <a:cubicBezTo>
                  <a:pt x="64949" y="31200"/>
                  <a:pt x="63790" y="31316"/>
                  <a:pt x="62630" y="31403"/>
                </a:cubicBezTo>
                <a:cubicBezTo>
                  <a:pt x="59933" y="31606"/>
                  <a:pt x="57266" y="31751"/>
                  <a:pt x="54569" y="31838"/>
                </a:cubicBezTo>
                <a:cubicBezTo>
                  <a:pt x="54511" y="31838"/>
                  <a:pt x="54424" y="31838"/>
                  <a:pt x="54337" y="31867"/>
                </a:cubicBezTo>
                <a:cubicBezTo>
                  <a:pt x="53786" y="31867"/>
                  <a:pt x="53235" y="31896"/>
                  <a:pt x="52684" y="31896"/>
                </a:cubicBezTo>
                <a:cubicBezTo>
                  <a:pt x="52453" y="31896"/>
                  <a:pt x="52221" y="31925"/>
                  <a:pt x="51989" y="31925"/>
                </a:cubicBezTo>
                <a:cubicBezTo>
                  <a:pt x="51525" y="31925"/>
                  <a:pt x="51061" y="31954"/>
                  <a:pt x="50597" y="31954"/>
                </a:cubicBezTo>
                <a:cubicBezTo>
                  <a:pt x="50220" y="31954"/>
                  <a:pt x="49843" y="31954"/>
                  <a:pt x="49466" y="31983"/>
                </a:cubicBezTo>
                <a:lnTo>
                  <a:pt x="48422" y="31983"/>
                </a:lnTo>
                <a:cubicBezTo>
                  <a:pt x="47668" y="32012"/>
                  <a:pt x="46943" y="32012"/>
                  <a:pt x="46190" y="32012"/>
                </a:cubicBezTo>
                <a:cubicBezTo>
                  <a:pt x="45378" y="32012"/>
                  <a:pt x="44595" y="32012"/>
                  <a:pt x="43783" y="31954"/>
                </a:cubicBezTo>
                <a:cubicBezTo>
                  <a:pt x="43754" y="31925"/>
                  <a:pt x="43725" y="31925"/>
                  <a:pt x="43667" y="31925"/>
                </a:cubicBezTo>
                <a:cubicBezTo>
                  <a:pt x="43406" y="31867"/>
                  <a:pt x="42826" y="31751"/>
                  <a:pt x="42536" y="31722"/>
                </a:cubicBezTo>
                <a:cubicBezTo>
                  <a:pt x="41347" y="30823"/>
                  <a:pt x="40159" y="29866"/>
                  <a:pt x="39028" y="28880"/>
                </a:cubicBezTo>
                <a:lnTo>
                  <a:pt x="39057" y="28880"/>
                </a:lnTo>
                <a:cubicBezTo>
                  <a:pt x="39202" y="28967"/>
                  <a:pt x="39347" y="29025"/>
                  <a:pt x="39492" y="29083"/>
                </a:cubicBezTo>
                <a:cubicBezTo>
                  <a:pt x="39579" y="29112"/>
                  <a:pt x="39637" y="29141"/>
                  <a:pt x="39724" y="29170"/>
                </a:cubicBezTo>
                <a:cubicBezTo>
                  <a:pt x="39782" y="29199"/>
                  <a:pt x="39840" y="29228"/>
                  <a:pt x="39898" y="29257"/>
                </a:cubicBezTo>
                <a:lnTo>
                  <a:pt x="39927" y="29257"/>
                </a:lnTo>
                <a:cubicBezTo>
                  <a:pt x="40043" y="29315"/>
                  <a:pt x="40188" y="29344"/>
                  <a:pt x="40303" y="29402"/>
                </a:cubicBezTo>
                <a:cubicBezTo>
                  <a:pt x="40941" y="29576"/>
                  <a:pt x="41608" y="29721"/>
                  <a:pt x="42275" y="29808"/>
                </a:cubicBezTo>
                <a:cubicBezTo>
                  <a:pt x="42932" y="29885"/>
                  <a:pt x="43589" y="29920"/>
                  <a:pt x="44245" y="29920"/>
                </a:cubicBezTo>
                <a:cubicBezTo>
                  <a:pt x="47555" y="29920"/>
                  <a:pt x="50839" y="29017"/>
                  <a:pt x="53960" y="27952"/>
                </a:cubicBezTo>
                <a:cubicBezTo>
                  <a:pt x="56048" y="27256"/>
                  <a:pt x="58107" y="26358"/>
                  <a:pt x="60020" y="25198"/>
                </a:cubicBezTo>
                <a:cubicBezTo>
                  <a:pt x="60455" y="24937"/>
                  <a:pt x="63819" y="22501"/>
                  <a:pt x="63326" y="22124"/>
                </a:cubicBezTo>
                <a:lnTo>
                  <a:pt x="63326" y="22124"/>
                </a:lnTo>
                <a:cubicBezTo>
                  <a:pt x="61267" y="24328"/>
                  <a:pt x="58310" y="25546"/>
                  <a:pt x="55410" y="26445"/>
                </a:cubicBezTo>
                <a:cubicBezTo>
                  <a:pt x="55004" y="26561"/>
                  <a:pt x="54598" y="26677"/>
                  <a:pt x="54192" y="26793"/>
                </a:cubicBezTo>
                <a:cubicBezTo>
                  <a:pt x="52771" y="27198"/>
                  <a:pt x="51322" y="27546"/>
                  <a:pt x="49843" y="27807"/>
                </a:cubicBezTo>
                <a:cubicBezTo>
                  <a:pt x="48886" y="27981"/>
                  <a:pt x="47871" y="28126"/>
                  <a:pt x="46885" y="28242"/>
                </a:cubicBezTo>
                <a:cubicBezTo>
                  <a:pt x="45900" y="28387"/>
                  <a:pt x="44914" y="28474"/>
                  <a:pt x="43928" y="28532"/>
                </a:cubicBezTo>
                <a:cubicBezTo>
                  <a:pt x="43435" y="28561"/>
                  <a:pt x="42942" y="28590"/>
                  <a:pt x="42449" y="28619"/>
                </a:cubicBezTo>
                <a:lnTo>
                  <a:pt x="42101" y="28619"/>
                </a:lnTo>
                <a:cubicBezTo>
                  <a:pt x="41826" y="28634"/>
                  <a:pt x="41550" y="28641"/>
                  <a:pt x="41275" y="28641"/>
                </a:cubicBezTo>
                <a:cubicBezTo>
                  <a:pt x="40999" y="28641"/>
                  <a:pt x="40724" y="28634"/>
                  <a:pt x="40448" y="28619"/>
                </a:cubicBezTo>
                <a:cubicBezTo>
                  <a:pt x="40216" y="28590"/>
                  <a:pt x="40014" y="28590"/>
                  <a:pt x="39782" y="28561"/>
                </a:cubicBezTo>
                <a:cubicBezTo>
                  <a:pt x="39695" y="28532"/>
                  <a:pt x="39405" y="28445"/>
                  <a:pt x="39115" y="28387"/>
                </a:cubicBezTo>
                <a:cubicBezTo>
                  <a:pt x="38925" y="28340"/>
                  <a:pt x="38717" y="28293"/>
                  <a:pt x="38567" y="28293"/>
                </a:cubicBezTo>
                <a:cubicBezTo>
                  <a:pt x="38534" y="28293"/>
                  <a:pt x="38503" y="28295"/>
                  <a:pt x="38477" y="28300"/>
                </a:cubicBezTo>
                <a:lnTo>
                  <a:pt x="38390" y="28300"/>
                </a:lnTo>
                <a:cubicBezTo>
                  <a:pt x="38013" y="27981"/>
                  <a:pt x="37636" y="27633"/>
                  <a:pt x="37288" y="27285"/>
                </a:cubicBezTo>
                <a:cubicBezTo>
                  <a:pt x="37085" y="27111"/>
                  <a:pt x="36911" y="26937"/>
                  <a:pt x="36737" y="26764"/>
                </a:cubicBezTo>
                <a:cubicBezTo>
                  <a:pt x="36766" y="26764"/>
                  <a:pt x="36795" y="26764"/>
                  <a:pt x="36853" y="26793"/>
                </a:cubicBezTo>
                <a:lnTo>
                  <a:pt x="36882" y="26793"/>
                </a:lnTo>
                <a:cubicBezTo>
                  <a:pt x="36969" y="26822"/>
                  <a:pt x="37027" y="26851"/>
                  <a:pt x="37114" y="26879"/>
                </a:cubicBezTo>
                <a:lnTo>
                  <a:pt x="37172" y="26879"/>
                </a:lnTo>
                <a:cubicBezTo>
                  <a:pt x="37230" y="26908"/>
                  <a:pt x="37317" y="26937"/>
                  <a:pt x="37404" y="26966"/>
                </a:cubicBezTo>
                <a:lnTo>
                  <a:pt x="37433" y="26966"/>
                </a:lnTo>
                <a:cubicBezTo>
                  <a:pt x="37491" y="26995"/>
                  <a:pt x="37578" y="26995"/>
                  <a:pt x="37636" y="27024"/>
                </a:cubicBezTo>
                <a:lnTo>
                  <a:pt x="37665" y="27024"/>
                </a:lnTo>
                <a:cubicBezTo>
                  <a:pt x="37752" y="27053"/>
                  <a:pt x="37810" y="27082"/>
                  <a:pt x="37897" y="27082"/>
                </a:cubicBezTo>
                <a:lnTo>
                  <a:pt x="37926" y="27111"/>
                </a:lnTo>
                <a:cubicBezTo>
                  <a:pt x="37984" y="27111"/>
                  <a:pt x="38042" y="27140"/>
                  <a:pt x="38129" y="27140"/>
                </a:cubicBezTo>
                <a:cubicBezTo>
                  <a:pt x="38129" y="27140"/>
                  <a:pt x="38129" y="27140"/>
                  <a:pt x="38129" y="27169"/>
                </a:cubicBezTo>
                <a:cubicBezTo>
                  <a:pt x="38187" y="27169"/>
                  <a:pt x="38274" y="27198"/>
                  <a:pt x="38303" y="27198"/>
                </a:cubicBezTo>
                <a:lnTo>
                  <a:pt x="38332" y="27198"/>
                </a:lnTo>
                <a:cubicBezTo>
                  <a:pt x="38477" y="27227"/>
                  <a:pt x="38593" y="27256"/>
                  <a:pt x="38622" y="27256"/>
                </a:cubicBezTo>
                <a:cubicBezTo>
                  <a:pt x="39560" y="27431"/>
                  <a:pt x="40494" y="27506"/>
                  <a:pt x="41424" y="27506"/>
                </a:cubicBezTo>
                <a:cubicBezTo>
                  <a:pt x="43884" y="27506"/>
                  <a:pt x="46313" y="26984"/>
                  <a:pt x="48712" y="26416"/>
                </a:cubicBezTo>
                <a:cubicBezTo>
                  <a:pt x="50655" y="25981"/>
                  <a:pt x="52568" y="25401"/>
                  <a:pt x="54395" y="24647"/>
                </a:cubicBezTo>
                <a:cubicBezTo>
                  <a:pt x="54830" y="24444"/>
                  <a:pt x="58339" y="22936"/>
                  <a:pt x="57991" y="22472"/>
                </a:cubicBezTo>
                <a:lnTo>
                  <a:pt x="57991" y="22472"/>
                </a:lnTo>
                <a:cubicBezTo>
                  <a:pt x="54656" y="24183"/>
                  <a:pt x="50945" y="24821"/>
                  <a:pt x="47204" y="25169"/>
                </a:cubicBezTo>
                <a:cubicBezTo>
                  <a:pt x="45726" y="25314"/>
                  <a:pt x="44247" y="25401"/>
                  <a:pt x="42797" y="25488"/>
                </a:cubicBezTo>
                <a:cubicBezTo>
                  <a:pt x="42246" y="25517"/>
                  <a:pt x="41695" y="25546"/>
                  <a:pt x="41173" y="25575"/>
                </a:cubicBezTo>
                <a:cubicBezTo>
                  <a:pt x="41115" y="25575"/>
                  <a:pt x="41057" y="25575"/>
                  <a:pt x="40999" y="25604"/>
                </a:cubicBezTo>
                <a:cubicBezTo>
                  <a:pt x="40332" y="25633"/>
                  <a:pt x="39695" y="25691"/>
                  <a:pt x="39028" y="25749"/>
                </a:cubicBezTo>
                <a:cubicBezTo>
                  <a:pt x="38912" y="25749"/>
                  <a:pt x="38513" y="25744"/>
                  <a:pt x="38020" y="25744"/>
                </a:cubicBezTo>
                <a:cubicBezTo>
                  <a:pt x="37281" y="25744"/>
                  <a:pt x="36331" y="25754"/>
                  <a:pt x="35809" y="25807"/>
                </a:cubicBezTo>
                <a:cubicBezTo>
                  <a:pt x="35751" y="25778"/>
                  <a:pt x="35693" y="25720"/>
                  <a:pt x="35635" y="25662"/>
                </a:cubicBezTo>
                <a:cubicBezTo>
                  <a:pt x="35113" y="25111"/>
                  <a:pt x="34591" y="24531"/>
                  <a:pt x="34098" y="23980"/>
                </a:cubicBezTo>
                <a:cubicBezTo>
                  <a:pt x="33925" y="23777"/>
                  <a:pt x="33751" y="23574"/>
                  <a:pt x="33606" y="23371"/>
                </a:cubicBezTo>
                <a:lnTo>
                  <a:pt x="33606" y="23371"/>
                </a:lnTo>
                <a:cubicBezTo>
                  <a:pt x="33664" y="23400"/>
                  <a:pt x="33722" y="23429"/>
                  <a:pt x="33751" y="23458"/>
                </a:cubicBezTo>
                <a:lnTo>
                  <a:pt x="33809" y="23458"/>
                </a:lnTo>
                <a:cubicBezTo>
                  <a:pt x="33983" y="23545"/>
                  <a:pt x="34127" y="23603"/>
                  <a:pt x="34301" y="23661"/>
                </a:cubicBezTo>
                <a:lnTo>
                  <a:pt x="34359" y="23661"/>
                </a:lnTo>
                <a:cubicBezTo>
                  <a:pt x="34504" y="23748"/>
                  <a:pt x="34678" y="23806"/>
                  <a:pt x="34852" y="23835"/>
                </a:cubicBezTo>
                <a:lnTo>
                  <a:pt x="34852" y="23864"/>
                </a:lnTo>
                <a:cubicBezTo>
                  <a:pt x="35548" y="24096"/>
                  <a:pt x="36157" y="24241"/>
                  <a:pt x="36331" y="24299"/>
                </a:cubicBezTo>
                <a:cubicBezTo>
                  <a:pt x="37419" y="24518"/>
                  <a:pt x="38506" y="24610"/>
                  <a:pt x="39589" y="24610"/>
                </a:cubicBezTo>
                <a:cubicBezTo>
                  <a:pt x="42808" y="24610"/>
                  <a:pt x="46002" y="23797"/>
                  <a:pt x="49147" y="23081"/>
                </a:cubicBezTo>
                <a:cubicBezTo>
                  <a:pt x="51409" y="22559"/>
                  <a:pt x="53612" y="21921"/>
                  <a:pt x="55816" y="21312"/>
                </a:cubicBezTo>
                <a:cubicBezTo>
                  <a:pt x="56860" y="20993"/>
                  <a:pt x="57904" y="20703"/>
                  <a:pt x="58947" y="20385"/>
                </a:cubicBezTo>
                <a:cubicBezTo>
                  <a:pt x="59266" y="20298"/>
                  <a:pt x="60774" y="20124"/>
                  <a:pt x="60571" y="19660"/>
                </a:cubicBezTo>
                <a:lnTo>
                  <a:pt x="60571" y="19660"/>
                </a:lnTo>
                <a:cubicBezTo>
                  <a:pt x="56831" y="20124"/>
                  <a:pt x="53119" y="20761"/>
                  <a:pt x="49408" y="21283"/>
                </a:cubicBezTo>
                <a:cubicBezTo>
                  <a:pt x="47871" y="21486"/>
                  <a:pt x="46335" y="21660"/>
                  <a:pt x="44798" y="21776"/>
                </a:cubicBezTo>
                <a:cubicBezTo>
                  <a:pt x="44160" y="21834"/>
                  <a:pt x="43493" y="21892"/>
                  <a:pt x="42855" y="21950"/>
                </a:cubicBezTo>
                <a:cubicBezTo>
                  <a:pt x="42768" y="21950"/>
                  <a:pt x="42681" y="21950"/>
                  <a:pt x="42623" y="21979"/>
                </a:cubicBezTo>
                <a:cubicBezTo>
                  <a:pt x="42072" y="22008"/>
                  <a:pt x="41521" y="22066"/>
                  <a:pt x="40970" y="22095"/>
                </a:cubicBezTo>
                <a:cubicBezTo>
                  <a:pt x="40825" y="22095"/>
                  <a:pt x="40651" y="22124"/>
                  <a:pt x="40506" y="22124"/>
                </a:cubicBezTo>
                <a:cubicBezTo>
                  <a:pt x="40014" y="22153"/>
                  <a:pt x="39492" y="22182"/>
                  <a:pt x="38999" y="22211"/>
                </a:cubicBezTo>
                <a:cubicBezTo>
                  <a:pt x="38854" y="22240"/>
                  <a:pt x="38709" y="22240"/>
                  <a:pt x="38564" y="22240"/>
                </a:cubicBezTo>
                <a:cubicBezTo>
                  <a:pt x="37984" y="22298"/>
                  <a:pt x="37375" y="22327"/>
                  <a:pt x="36795" y="22356"/>
                </a:cubicBezTo>
                <a:cubicBezTo>
                  <a:pt x="36128" y="22414"/>
                  <a:pt x="35461" y="22443"/>
                  <a:pt x="34794" y="22443"/>
                </a:cubicBezTo>
                <a:cubicBezTo>
                  <a:pt x="34591" y="22443"/>
                  <a:pt x="34359" y="22443"/>
                  <a:pt x="34127" y="22414"/>
                </a:cubicBezTo>
                <a:lnTo>
                  <a:pt x="33983" y="22414"/>
                </a:lnTo>
                <a:cubicBezTo>
                  <a:pt x="33954" y="22414"/>
                  <a:pt x="33925" y="22414"/>
                  <a:pt x="33896" y="22385"/>
                </a:cubicBezTo>
                <a:lnTo>
                  <a:pt x="33751" y="22385"/>
                </a:lnTo>
                <a:cubicBezTo>
                  <a:pt x="33490" y="22338"/>
                  <a:pt x="33152" y="22291"/>
                  <a:pt x="32879" y="22291"/>
                </a:cubicBezTo>
                <a:cubicBezTo>
                  <a:pt x="32818" y="22291"/>
                  <a:pt x="32760" y="22293"/>
                  <a:pt x="32707" y="22298"/>
                </a:cubicBezTo>
                <a:cubicBezTo>
                  <a:pt x="32185" y="21660"/>
                  <a:pt x="31692" y="21022"/>
                  <a:pt x="31228" y="20356"/>
                </a:cubicBezTo>
                <a:cubicBezTo>
                  <a:pt x="30938" y="19950"/>
                  <a:pt x="30677" y="19544"/>
                  <a:pt x="30416" y="19138"/>
                </a:cubicBezTo>
                <a:lnTo>
                  <a:pt x="30416" y="19138"/>
                </a:lnTo>
                <a:cubicBezTo>
                  <a:pt x="30706" y="19312"/>
                  <a:pt x="30996" y="19457"/>
                  <a:pt x="31054" y="19486"/>
                </a:cubicBezTo>
                <a:cubicBezTo>
                  <a:pt x="31286" y="19602"/>
                  <a:pt x="31518" y="19718"/>
                  <a:pt x="31750" y="19805"/>
                </a:cubicBezTo>
                <a:cubicBezTo>
                  <a:pt x="31895" y="19863"/>
                  <a:pt x="32040" y="19921"/>
                  <a:pt x="32185" y="19950"/>
                </a:cubicBezTo>
                <a:cubicBezTo>
                  <a:pt x="32272" y="20008"/>
                  <a:pt x="32359" y="20037"/>
                  <a:pt x="32475" y="20066"/>
                </a:cubicBezTo>
                <a:cubicBezTo>
                  <a:pt x="32997" y="20240"/>
                  <a:pt x="33548" y="20385"/>
                  <a:pt x="34069" y="20501"/>
                </a:cubicBezTo>
                <a:cubicBezTo>
                  <a:pt x="35706" y="20877"/>
                  <a:pt x="37349" y="21025"/>
                  <a:pt x="38993" y="21025"/>
                </a:cubicBezTo>
                <a:cubicBezTo>
                  <a:pt x="42040" y="21025"/>
                  <a:pt x="45090" y="20516"/>
                  <a:pt x="48103" y="20008"/>
                </a:cubicBezTo>
                <a:cubicBezTo>
                  <a:pt x="50684" y="19573"/>
                  <a:pt x="53235" y="18993"/>
                  <a:pt x="55758" y="18268"/>
                </a:cubicBezTo>
                <a:cubicBezTo>
                  <a:pt x="56860" y="17920"/>
                  <a:pt x="57991" y="17572"/>
                  <a:pt x="59063" y="17137"/>
                </a:cubicBezTo>
                <a:cubicBezTo>
                  <a:pt x="59440" y="16992"/>
                  <a:pt x="61441" y="16325"/>
                  <a:pt x="61151" y="15890"/>
                </a:cubicBezTo>
                <a:lnTo>
                  <a:pt x="61151" y="15890"/>
                </a:lnTo>
                <a:cubicBezTo>
                  <a:pt x="57237" y="17340"/>
                  <a:pt x="52916" y="17775"/>
                  <a:pt x="48799" y="18152"/>
                </a:cubicBezTo>
                <a:cubicBezTo>
                  <a:pt x="47320" y="18297"/>
                  <a:pt x="45871" y="18384"/>
                  <a:pt x="44392" y="18442"/>
                </a:cubicBezTo>
                <a:cubicBezTo>
                  <a:pt x="42072" y="18529"/>
                  <a:pt x="39724" y="18529"/>
                  <a:pt x="37404" y="18558"/>
                </a:cubicBezTo>
                <a:cubicBezTo>
                  <a:pt x="36737" y="18558"/>
                  <a:pt x="36070" y="18587"/>
                  <a:pt x="35403" y="18587"/>
                </a:cubicBezTo>
                <a:cubicBezTo>
                  <a:pt x="34896" y="18601"/>
                  <a:pt x="34388" y="18609"/>
                  <a:pt x="33881" y="18609"/>
                </a:cubicBezTo>
                <a:cubicBezTo>
                  <a:pt x="33374" y="18609"/>
                  <a:pt x="32866" y="18601"/>
                  <a:pt x="32359" y="18587"/>
                </a:cubicBezTo>
                <a:cubicBezTo>
                  <a:pt x="31837" y="18587"/>
                  <a:pt x="31315" y="18558"/>
                  <a:pt x="30793" y="18500"/>
                </a:cubicBezTo>
                <a:cubicBezTo>
                  <a:pt x="30648" y="18471"/>
                  <a:pt x="30126" y="18326"/>
                  <a:pt x="29865" y="18326"/>
                </a:cubicBezTo>
                <a:cubicBezTo>
                  <a:pt x="29169" y="17166"/>
                  <a:pt x="28502" y="16006"/>
                  <a:pt x="27894" y="14788"/>
                </a:cubicBezTo>
                <a:lnTo>
                  <a:pt x="27894" y="14788"/>
                </a:lnTo>
                <a:cubicBezTo>
                  <a:pt x="28270" y="15107"/>
                  <a:pt x="28676" y="15397"/>
                  <a:pt x="28821" y="15484"/>
                </a:cubicBezTo>
                <a:cubicBezTo>
                  <a:pt x="29749" y="16122"/>
                  <a:pt x="30822" y="16586"/>
                  <a:pt x="31895" y="16905"/>
                </a:cubicBezTo>
                <a:cubicBezTo>
                  <a:pt x="33387" y="17354"/>
                  <a:pt x="34903" y="17539"/>
                  <a:pt x="36423" y="17539"/>
                </a:cubicBezTo>
                <a:cubicBezTo>
                  <a:pt x="39715" y="17539"/>
                  <a:pt x="43026" y="16668"/>
                  <a:pt x="46161" y="15716"/>
                </a:cubicBezTo>
                <a:cubicBezTo>
                  <a:pt x="47871" y="15165"/>
                  <a:pt x="49582" y="14556"/>
                  <a:pt x="51235" y="13861"/>
                </a:cubicBezTo>
                <a:cubicBezTo>
                  <a:pt x="51612" y="13716"/>
                  <a:pt x="51960" y="13542"/>
                  <a:pt x="52337" y="13368"/>
                </a:cubicBezTo>
                <a:cubicBezTo>
                  <a:pt x="52395" y="13368"/>
                  <a:pt x="52424" y="13339"/>
                  <a:pt x="52481" y="13310"/>
                </a:cubicBezTo>
                <a:cubicBezTo>
                  <a:pt x="52858" y="13136"/>
                  <a:pt x="53235" y="12962"/>
                  <a:pt x="53583" y="12788"/>
                </a:cubicBezTo>
                <a:cubicBezTo>
                  <a:pt x="54192" y="12498"/>
                  <a:pt x="54772" y="12208"/>
                  <a:pt x="55352" y="11889"/>
                </a:cubicBezTo>
                <a:cubicBezTo>
                  <a:pt x="55932" y="11570"/>
                  <a:pt x="56483" y="11251"/>
                  <a:pt x="57063" y="10903"/>
                </a:cubicBezTo>
                <a:cubicBezTo>
                  <a:pt x="57092" y="10903"/>
                  <a:pt x="57121" y="10874"/>
                  <a:pt x="57179" y="10845"/>
                </a:cubicBezTo>
                <a:cubicBezTo>
                  <a:pt x="57237" y="10816"/>
                  <a:pt x="57295" y="10758"/>
                  <a:pt x="57382" y="10729"/>
                </a:cubicBezTo>
                <a:cubicBezTo>
                  <a:pt x="57440" y="10700"/>
                  <a:pt x="57469" y="10642"/>
                  <a:pt x="57527" y="10613"/>
                </a:cubicBezTo>
                <a:cubicBezTo>
                  <a:pt x="57614" y="10584"/>
                  <a:pt x="57701" y="10526"/>
                  <a:pt x="57759" y="10468"/>
                </a:cubicBezTo>
                <a:cubicBezTo>
                  <a:pt x="58281" y="10149"/>
                  <a:pt x="58860" y="9743"/>
                  <a:pt x="58889" y="9453"/>
                </a:cubicBezTo>
                <a:cubicBezTo>
                  <a:pt x="58918" y="9395"/>
                  <a:pt x="58889" y="9337"/>
                  <a:pt x="58831" y="9308"/>
                </a:cubicBezTo>
                <a:cubicBezTo>
                  <a:pt x="55149" y="11570"/>
                  <a:pt x="50597" y="12701"/>
                  <a:pt x="46421" y="13629"/>
                </a:cubicBezTo>
                <a:cubicBezTo>
                  <a:pt x="45900" y="13745"/>
                  <a:pt x="45378" y="13861"/>
                  <a:pt x="44856" y="13948"/>
                </a:cubicBezTo>
                <a:cubicBezTo>
                  <a:pt x="44798" y="13977"/>
                  <a:pt x="44740" y="13977"/>
                  <a:pt x="44653" y="14006"/>
                </a:cubicBezTo>
                <a:cubicBezTo>
                  <a:pt x="44218" y="14093"/>
                  <a:pt x="43754" y="14151"/>
                  <a:pt x="43290" y="14237"/>
                </a:cubicBezTo>
                <a:cubicBezTo>
                  <a:pt x="43145" y="14237"/>
                  <a:pt x="43000" y="14266"/>
                  <a:pt x="42884" y="14295"/>
                </a:cubicBezTo>
                <a:cubicBezTo>
                  <a:pt x="40406" y="14656"/>
                  <a:pt x="37881" y="14830"/>
                  <a:pt x="35377" y="14830"/>
                </a:cubicBezTo>
                <a:cubicBezTo>
                  <a:pt x="34454" y="14830"/>
                  <a:pt x="33534" y="14806"/>
                  <a:pt x="32620" y="14759"/>
                </a:cubicBezTo>
                <a:cubicBezTo>
                  <a:pt x="31605" y="14701"/>
                  <a:pt x="30619" y="14614"/>
                  <a:pt x="29604" y="14411"/>
                </a:cubicBezTo>
                <a:cubicBezTo>
                  <a:pt x="29314" y="14353"/>
                  <a:pt x="27951" y="13890"/>
                  <a:pt x="27459" y="13890"/>
                </a:cubicBezTo>
                <a:cubicBezTo>
                  <a:pt x="27111" y="13165"/>
                  <a:pt x="26763" y="12411"/>
                  <a:pt x="26444" y="11657"/>
                </a:cubicBezTo>
                <a:lnTo>
                  <a:pt x="26444" y="11657"/>
                </a:lnTo>
                <a:cubicBezTo>
                  <a:pt x="26502" y="11715"/>
                  <a:pt x="26560" y="11773"/>
                  <a:pt x="26589" y="11802"/>
                </a:cubicBezTo>
                <a:cubicBezTo>
                  <a:pt x="27430" y="12643"/>
                  <a:pt x="28473" y="13281"/>
                  <a:pt x="29575" y="13716"/>
                </a:cubicBezTo>
                <a:cubicBezTo>
                  <a:pt x="31148" y="14359"/>
                  <a:pt x="32789" y="14611"/>
                  <a:pt x="34449" y="14611"/>
                </a:cubicBezTo>
                <a:cubicBezTo>
                  <a:pt x="37351" y="14611"/>
                  <a:pt x="40310" y="13842"/>
                  <a:pt x="43058" y="13049"/>
                </a:cubicBezTo>
                <a:cubicBezTo>
                  <a:pt x="45378" y="12382"/>
                  <a:pt x="47639" y="11512"/>
                  <a:pt x="49843" y="10526"/>
                </a:cubicBezTo>
                <a:cubicBezTo>
                  <a:pt x="50945" y="10004"/>
                  <a:pt x="52047" y="9453"/>
                  <a:pt x="53090" y="8844"/>
                </a:cubicBezTo>
                <a:cubicBezTo>
                  <a:pt x="53438" y="8641"/>
                  <a:pt x="54975" y="7945"/>
                  <a:pt x="54540" y="7511"/>
                </a:cubicBezTo>
                <a:lnTo>
                  <a:pt x="54540" y="7511"/>
                </a:lnTo>
                <a:cubicBezTo>
                  <a:pt x="50887" y="9424"/>
                  <a:pt x="46566" y="10323"/>
                  <a:pt x="42565" y="11019"/>
                </a:cubicBezTo>
                <a:cubicBezTo>
                  <a:pt x="40482" y="11400"/>
                  <a:pt x="38422" y="11581"/>
                  <a:pt x="36325" y="11581"/>
                </a:cubicBezTo>
                <a:cubicBezTo>
                  <a:pt x="36028" y="11581"/>
                  <a:pt x="35731" y="11577"/>
                  <a:pt x="35432" y="11570"/>
                </a:cubicBezTo>
                <a:cubicBezTo>
                  <a:pt x="33548" y="11512"/>
                  <a:pt x="31634" y="11541"/>
                  <a:pt x="29778" y="11193"/>
                </a:cubicBezTo>
                <a:cubicBezTo>
                  <a:pt x="28792" y="11048"/>
                  <a:pt x="27865" y="10787"/>
                  <a:pt x="26966" y="10381"/>
                </a:cubicBezTo>
                <a:cubicBezTo>
                  <a:pt x="26763" y="10323"/>
                  <a:pt x="26154" y="9859"/>
                  <a:pt x="25719" y="9714"/>
                </a:cubicBezTo>
                <a:cubicBezTo>
                  <a:pt x="25574" y="9366"/>
                  <a:pt x="25458" y="9047"/>
                  <a:pt x="25342" y="8699"/>
                </a:cubicBezTo>
                <a:cubicBezTo>
                  <a:pt x="25197" y="8235"/>
                  <a:pt x="25052" y="7772"/>
                  <a:pt x="24907" y="7308"/>
                </a:cubicBezTo>
                <a:lnTo>
                  <a:pt x="24907" y="7308"/>
                </a:lnTo>
                <a:cubicBezTo>
                  <a:pt x="24936" y="7337"/>
                  <a:pt x="24994" y="7395"/>
                  <a:pt x="25023" y="7424"/>
                </a:cubicBezTo>
                <a:cubicBezTo>
                  <a:pt x="25777" y="8119"/>
                  <a:pt x="26705" y="8641"/>
                  <a:pt x="27662" y="9018"/>
                </a:cubicBezTo>
                <a:cubicBezTo>
                  <a:pt x="29528" y="9712"/>
                  <a:pt x="31532" y="9912"/>
                  <a:pt x="33511" y="9912"/>
                </a:cubicBezTo>
                <a:cubicBezTo>
                  <a:pt x="33931" y="9912"/>
                  <a:pt x="34349" y="9903"/>
                  <a:pt x="34765" y="9888"/>
                </a:cubicBezTo>
                <a:cubicBezTo>
                  <a:pt x="36592" y="9801"/>
                  <a:pt x="38419" y="9685"/>
                  <a:pt x="40159" y="9250"/>
                </a:cubicBezTo>
                <a:cubicBezTo>
                  <a:pt x="42536" y="8641"/>
                  <a:pt x="44769" y="7453"/>
                  <a:pt x="46335" y="5568"/>
                </a:cubicBezTo>
                <a:cubicBezTo>
                  <a:pt x="46479" y="5365"/>
                  <a:pt x="46624" y="5191"/>
                  <a:pt x="46740" y="4988"/>
                </a:cubicBezTo>
                <a:cubicBezTo>
                  <a:pt x="46827" y="4988"/>
                  <a:pt x="46885" y="4988"/>
                  <a:pt x="46943" y="4959"/>
                </a:cubicBezTo>
                <a:cubicBezTo>
                  <a:pt x="46985" y="4956"/>
                  <a:pt x="47040" y="4955"/>
                  <a:pt x="47104" y="4955"/>
                </a:cubicBezTo>
                <a:cubicBezTo>
                  <a:pt x="47233" y="4955"/>
                  <a:pt x="47398" y="4959"/>
                  <a:pt x="47574" y="4959"/>
                </a:cubicBezTo>
                <a:cubicBezTo>
                  <a:pt x="48100" y="4959"/>
                  <a:pt x="48712" y="4920"/>
                  <a:pt x="48654" y="4611"/>
                </a:cubicBezTo>
                <a:cubicBezTo>
                  <a:pt x="48161" y="4553"/>
                  <a:pt x="47639" y="4495"/>
                  <a:pt x="47117" y="4466"/>
                </a:cubicBezTo>
                <a:cubicBezTo>
                  <a:pt x="47175" y="4379"/>
                  <a:pt x="47233" y="4292"/>
                  <a:pt x="47291" y="4176"/>
                </a:cubicBezTo>
                <a:cubicBezTo>
                  <a:pt x="47320" y="4118"/>
                  <a:pt x="47378" y="4060"/>
                  <a:pt x="47407" y="3973"/>
                </a:cubicBezTo>
                <a:cubicBezTo>
                  <a:pt x="47494" y="3799"/>
                  <a:pt x="47581" y="3654"/>
                  <a:pt x="47668" y="3480"/>
                </a:cubicBezTo>
                <a:cubicBezTo>
                  <a:pt x="47697" y="3393"/>
                  <a:pt x="47755" y="3335"/>
                  <a:pt x="47784" y="3248"/>
                </a:cubicBezTo>
                <a:cubicBezTo>
                  <a:pt x="47900" y="3016"/>
                  <a:pt x="47987" y="2784"/>
                  <a:pt x="48103" y="2523"/>
                </a:cubicBezTo>
                <a:cubicBezTo>
                  <a:pt x="48219" y="2204"/>
                  <a:pt x="48944" y="378"/>
                  <a:pt x="48509" y="320"/>
                </a:cubicBezTo>
                <a:lnTo>
                  <a:pt x="48509" y="320"/>
                </a:lnTo>
                <a:cubicBezTo>
                  <a:pt x="48451" y="523"/>
                  <a:pt x="48364" y="755"/>
                  <a:pt x="48277" y="958"/>
                </a:cubicBezTo>
                <a:cubicBezTo>
                  <a:pt x="48248" y="1045"/>
                  <a:pt x="48219" y="1103"/>
                  <a:pt x="48190" y="1161"/>
                </a:cubicBezTo>
                <a:cubicBezTo>
                  <a:pt x="48103" y="1335"/>
                  <a:pt x="48045" y="1479"/>
                  <a:pt x="47958" y="1653"/>
                </a:cubicBezTo>
                <a:cubicBezTo>
                  <a:pt x="47929" y="1711"/>
                  <a:pt x="47929" y="1740"/>
                  <a:pt x="47900" y="1798"/>
                </a:cubicBezTo>
                <a:cubicBezTo>
                  <a:pt x="47784" y="2001"/>
                  <a:pt x="47697" y="2204"/>
                  <a:pt x="47581" y="2378"/>
                </a:cubicBezTo>
                <a:cubicBezTo>
                  <a:pt x="47552" y="2436"/>
                  <a:pt x="47523" y="2523"/>
                  <a:pt x="47465" y="2581"/>
                </a:cubicBezTo>
                <a:cubicBezTo>
                  <a:pt x="47407" y="2697"/>
                  <a:pt x="47320" y="2813"/>
                  <a:pt x="47262" y="2929"/>
                </a:cubicBezTo>
                <a:cubicBezTo>
                  <a:pt x="47204" y="3016"/>
                  <a:pt x="47146" y="3103"/>
                  <a:pt x="47117" y="3190"/>
                </a:cubicBezTo>
                <a:cubicBezTo>
                  <a:pt x="47030" y="3306"/>
                  <a:pt x="46943" y="3422"/>
                  <a:pt x="46856" y="3538"/>
                </a:cubicBezTo>
                <a:cubicBezTo>
                  <a:pt x="46769" y="3654"/>
                  <a:pt x="46682" y="3770"/>
                  <a:pt x="46566" y="3915"/>
                </a:cubicBezTo>
                <a:cubicBezTo>
                  <a:pt x="46508" y="3973"/>
                  <a:pt x="46450" y="4060"/>
                  <a:pt x="46392" y="4147"/>
                </a:cubicBezTo>
                <a:cubicBezTo>
                  <a:pt x="46335" y="4234"/>
                  <a:pt x="46248" y="4321"/>
                  <a:pt x="46161" y="4408"/>
                </a:cubicBezTo>
                <a:cubicBezTo>
                  <a:pt x="45314" y="4362"/>
                  <a:pt x="44467" y="4348"/>
                  <a:pt x="43621" y="4348"/>
                </a:cubicBezTo>
                <a:cubicBezTo>
                  <a:pt x="42411" y="4348"/>
                  <a:pt x="41202" y="4376"/>
                  <a:pt x="39993" y="4376"/>
                </a:cubicBezTo>
                <a:cubicBezTo>
                  <a:pt x="39410" y="4376"/>
                  <a:pt x="38828" y="4369"/>
                  <a:pt x="38245" y="4350"/>
                </a:cubicBezTo>
                <a:cubicBezTo>
                  <a:pt x="34301" y="4234"/>
                  <a:pt x="30329" y="3335"/>
                  <a:pt x="26502" y="2465"/>
                </a:cubicBezTo>
                <a:cubicBezTo>
                  <a:pt x="25777" y="2320"/>
                  <a:pt x="25023" y="2146"/>
                  <a:pt x="24298" y="2001"/>
                </a:cubicBezTo>
                <a:cubicBezTo>
                  <a:pt x="24095" y="1972"/>
                  <a:pt x="23776" y="1856"/>
                  <a:pt x="23515" y="1827"/>
                </a:cubicBezTo>
                <a:cubicBezTo>
                  <a:pt x="23399" y="1219"/>
                  <a:pt x="23283" y="610"/>
                  <a:pt x="231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3"/>
          <p:cNvSpPr/>
          <p:nvPr/>
        </p:nvSpPr>
        <p:spPr>
          <a:xfrm rot="8430164">
            <a:off x="8311128" y="3904340"/>
            <a:ext cx="2080001" cy="1795691"/>
          </a:xfrm>
          <a:custGeom>
            <a:avLst/>
            <a:gdLst/>
            <a:ahLst/>
            <a:cxnLst/>
            <a:rect l="l" t="t" r="r" b="b"/>
            <a:pathLst>
              <a:path w="67241" h="58050" extrusionOk="0">
                <a:moveTo>
                  <a:pt x="24298" y="1"/>
                </a:moveTo>
                <a:cubicBezTo>
                  <a:pt x="24501" y="175"/>
                  <a:pt x="24675" y="378"/>
                  <a:pt x="24878" y="523"/>
                </a:cubicBezTo>
                <a:cubicBezTo>
                  <a:pt x="27364" y="2628"/>
                  <a:pt x="30581" y="3224"/>
                  <a:pt x="33755" y="3224"/>
                </a:cubicBezTo>
                <a:cubicBezTo>
                  <a:pt x="34209" y="3224"/>
                  <a:pt x="34663" y="3212"/>
                  <a:pt x="35113" y="3190"/>
                </a:cubicBezTo>
                <a:cubicBezTo>
                  <a:pt x="37230" y="3103"/>
                  <a:pt x="39376" y="2726"/>
                  <a:pt x="41347" y="1972"/>
                </a:cubicBezTo>
                <a:cubicBezTo>
                  <a:pt x="41521" y="1914"/>
                  <a:pt x="42130" y="1624"/>
                  <a:pt x="42768" y="1277"/>
                </a:cubicBezTo>
                <a:cubicBezTo>
                  <a:pt x="42913" y="1393"/>
                  <a:pt x="43058" y="1508"/>
                  <a:pt x="43203" y="1624"/>
                </a:cubicBezTo>
                <a:cubicBezTo>
                  <a:pt x="43087" y="1479"/>
                  <a:pt x="42971" y="1364"/>
                  <a:pt x="42855" y="1248"/>
                </a:cubicBezTo>
                <a:lnTo>
                  <a:pt x="42942" y="1190"/>
                </a:lnTo>
                <a:cubicBezTo>
                  <a:pt x="43000" y="1161"/>
                  <a:pt x="43058" y="1132"/>
                  <a:pt x="43087" y="1103"/>
                </a:cubicBezTo>
                <a:cubicBezTo>
                  <a:pt x="43116" y="1074"/>
                  <a:pt x="43174" y="1074"/>
                  <a:pt x="43203" y="1045"/>
                </a:cubicBezTo>
                <a:cubicBezTo>
                  <a:pt x="43261" y="1016"/>
                  <a:pt x="43290" y="987"/>
                  <a:pt x="43348" y="958"/>
                </a:cubicBezTo>
                <a:cubicBezTo>
                  <a:pt x="43406" y="929"/>
                  <a:pt x="43435" y="929"/>
                  <a:pt x="43464" y="900"/>
                </a:cubicBezTo>
                <a:cubicBezTo>
                  <a:pt x="43493" y="871"/>
                  <a:pt x="43551" y="842"/>
                  <a:pt x="43609" y="813"/>
                </a:cubicBezTo>
                <a:cubicBezTo>
                  <a:pt x="43638" y="784"/>
                  <a:pt x="43667" y="755"/>
                  <a:pt x="43725" y="755"/>
                </a:cubicBezTo>
                <a:cubicBezTo>
                  <a:pt x="43754" y="726"/>
                  <a:pt x="43783" y="697"/>
                  <a:pt x="43812" y="668"/>
                </a:cubicBezTo>
                <a:cubicBezTo>
                  <a:pt x="43870" y="639"/>
                  <a:pt x="43928" y="610"/>
                  <a:pt x="43957" y="581"/>
                </a:cubicBezTo>
                <a:cubicBezTo>
                  <a:pt x="43986" y="581"/>
                  <a:pt x="44015" y="552"/>
                  <a:pt x="44015" y="552"/>
                </a:cubicBezTo>
                <a:cubicBezTo>
                  <a:pt x="44073" y="494"/>
                  <a:pt x="44131" y="465"/>
                  <a:pt x="44189" y="436"/>
                </a:cubicBezTo>
                <a:cubicBezTo>
                  <a:pt x="44421" y="262"/>
                  <a:pt x="44595" y="146"/>
                  <a:pt x="44711" y="1"/>
                </a:cubicBezTo>
                <a:lnTo>
                  <a:pt x="44131" y="1"/>
                </a:lnTo>
                <a:cubicBezTo>
                  <a:pt x="43986" y="88"/>
                  <a:pt x="43841" y="175"/>
                  <a:pt x="43696" y="262"/>
                </a:cubicBezTo>
                <a:cubicBezTo>
                  <a:pt x="43377" y="436"/>
                  <a:pt x="43058" y="581"/>
                  <a:pt x="42739" y="697"/>
                </a:cubicBezTo>
                <a:cubicBezTo>
                  <a:pt x="42652" y="726"/>
                  <a:pt x="42565" y="755"/>
                  <a:pt x="42478" y="784"/>
                </a:cubicBezTo>
                <a:cubicBezTo>
                  <a:pt x="42246" y="523"/>
                  <a:pt x="41985" y="262"/>
                  <a:pt x="41724" y="1"/>
                </a:cubicBezTo>
                <a:lnTo>
                  <a:pt x="41202" y="1"/>
                </a:lnTo>
                <a:cubicBezTo>
                  <a:pt x="41579" y="291"/>
                  <a:pt x="41927" y="581"/>
                  <a:pt x="42275" y="871"/>
                </a:cubicBezTo>
                <a:cubicBezTo>
                  <a:pt x="41260" y="1219"/>
                  <a:pt x="40188" y="1422"/>
                  <a:pt x="39086" y="1537"/>
                </a:cubicBezTo>
                <a:lnTo>
                  <a:pt x="38999" y="1537"/>
                </a:lnTo>
                <a:cubicBezTo>
                  <a:pt x="38448" y="1595"/>
                  <a:pt x="37926" y="1624"/>
                  <a:pt x="37404" y="1624"/>
                </a:cubicBezTo>
                <a:cubicBezTo>
                  <a:pt x="37230" y="1634"/>
                  <a:pt x="37056" y="1637"/>
                  <a:pt x="36883" y="1637"/>
                </a:cubicBezTo>
                <a:cubicBezTo>
                  <a:pt x="36537" y="1637"/>
                  <a:pt x="36196" y="1624"/>
                  <a:pt x="35867" y="1624"/>
                </a:cubicBezTo>
                <a:cubicBezTo>
                  <a:pt x="35548" y="1624"/>
                  <a:pt x="35229" y="1595"/>
                  <a:pt x="34910" y="1566"/>
                </a:cubicBezTo>
                <a:lnTo>
                  <a:pt x="34939" y="1566"/>
                </a:lnTo>
                <a:cubicBezTo>
                  <a:pt x="32620" y="1422"/>
                  <a:pt x="30300" y="842"/>
                  <a:pt x="28125" y="1"/>
                </a:cubicBezTo>
                <a:close/>
                <a:moveTo>
                  <a:pt x="23718" y="2755"/>
                </a:moveTo>
                <a:lnTo>
                  <a:pt x="23718" y="2755"/>
                </a:lnTo>
                <a:cubicBezTo>
                  <a:pt x="24124" y="3103"/>
                  <a:pt x="24704" y="3451"/>
                  <a:pt x="24994" y="3625"/>
                </a:cubicBezTo>
                <a:cubicBezTo>
                  <a:pt x="25748" y="4118"/>
                  <a:pt x="26560" y="4553"/>
                  <a:pt x="27401" y="4930"/>
                </a:cubicBezTo>
                <a:cubicBezTo>
                  <a:pt x="29762" y="5942"/>
                  <a:pt x="32247" y="6203"/>
                  <a:pt x="34765" y="6203"/>
                </a:cubicBezTo>
                <a:cubicBezTo>
                  <a:pt x="35709" y="6203"/>
                  <a:pt x="36658" y="6166"/>
                  <a:pt x="37607" y="6119"/>
                </a:cubicBezTo>
                <a:cubicBezTo>
                  <a:pt x="39753" y="6003"/>
                  <a:pt x="41869" y="5684"/>
                  <a:pt x="43986" y="5365"/>
                </a:cubicBezTo>
                <a:cubicBezTo>
                  <a:pt x="44479" y="5278"/>
                  <a:pt x="44972" y="5220"/>
                  <a:pt x="45436" y="5162"/>
                </a:cubicBezTo>
                <a:lnTo>
                  <a:pt x="45436" y="5162"/>
                </a:lnTo>
                <a:cubicBezTo>
                  <a:pt x="45320" y="5278"/>
                  <a:pt x="45175" y="5394"/>
                  <a:pt x="45030" y="5510"/>
                </a:cubicBezTo>
                <a:cubicBezTo>
                  <a:pt x="45001" y="5539"/>
                  <a:pt x="44972" y="5568"/>
                  <a:pt x="44943" y="5597"/>
                </a:cubicBezTo>
                <a:cubicBezTo>
                  <a:pt x="44566" y="5887"/>
                  <a:pt x="44189" y="6177"/>
                  <a:pt x="43754" y="6438"/>
                </a:cubicBezTo>
                <a:lnTo>
                  <a:pt x="43725" y="6438"/>
                </a:lnTo>
                <a:cubicBezTo>
                  <a:pt x="43580" y="6525"/>
                  <a:pt x="43435" y="6612"/>
                  <a:pt x="43290" y="6699"/>
                </a:cubicBezTo>
                <a:cubicBezTo>
                  <a:pt x="42275" y="7250"/>
                  <a:pt x="41115" y="7656"/>
                  <a:pt x="39869" y="7858"/>
                </a:cubicBezTo>
                <a:cubicBezTo>
                  <a:pt x="38897" y="8028"/>
                  <a:pt x="37925" y="8091"/>
                  <a:pt x="36954" y="8091"/>
                </a:cubicBezTo>
                <a:cubicBezTo>
                  <a:pt x="36099" y="8091"/>
                  <a:pt x="35244" y="8042"/>
                  <a:pt x="34388" y="7974"/>
                </a:cubicBezTo>
                <a:cubicBezTo>
                  <a:pt x="32156" y="7829"/>
                  <a:pt x="29807" y="7800"/>
                  <a:pt x="27604" y="7250"/>
                </a:cubicBezTo>
                <a:cubicBezTo>
                  <a:pt x="26676" y="7018"/>
                  <a:pt x="25777" y="6670"/>
                  <a:pt x="24965" y="6148"/>
                </a:cubicBezTo>
                <a:cubicBezTo>
                  <a:pt x="24849" y="6090"/>
                  <a:pt x="24646" y="5916"/>
                  <a:pt x="24443" y="5742"/>
                </a:cubicBezTo>
                <a:cubicBezTo>
                  <a:pt x="24182" y="4756"/>
                  <a:pt x="23921" y="3770"/>
                  <a:pt x="23718" y="2755"/>
                </a:cubicBezTo>
                <a:close/>
                <a:moveTo>
                  <a:pt x="7452" y="1"/>
                </a:moveTo>
                <a:cubicBezTo>
                  <a:pt x="4639" y="3654"/>
                  <a:pt x="2291" y="7163"/>
                  <a:pt x="1305" y="8873"/>
                </a:cubicBezTo>
                <a:cubicBezTo>
                  <a:pt x="1305" y="8873"/>
                  <a:pt x="1566" y="8583"/>
                  <a:pt x="2001" y="8061"/>
                </a:cubicBezTo>
                <a:cubicBezTo>
                  <a:pt x="2146" y="7916"/>
                  <a:pt x="2320" y="7714"/>
                  <a:pt x="2494" y="7511"/>
                </a:cubicBezTo>
                <a:cubicBezTo>
                  <a:pt x="2494" y="7511"/>
                  <a:pt x="2523" y="7482"/>
                  <a:pt x="2523" y="7482"/>
                </a:cubicBezTo>
                <a:cubicBezTo>
                  <a:pt x="2697" y="7279"/>
                  <a:pt x="2900" y="7047"/>
                  <a:pt x="3103" y="6815"/>
                </a:cubicBezTo>
                <a:cubicBezTo>
                  <a:pt x="3132" y="6786"/>
                  <a:pt x="3161" y="6757"/>
                  <a:pt x="3190" y="6728"/>
                </a:cubicBezTo>
                <a:cubicBezTo>
                  <a:pt x="3277" y="6612"/>
                  <a:pt x="3392" y="6496"/>
                  <a:pt x="3479" y="6380"/>
                </a:cubicBezTo>
                <a:cubicBezTo>
                  <a:pt x="3508" y="6380"/>
                  <a:pt x="3508" y="6380"/>
                  <a:pt x="3508" y="6351"/>
                </a:cubicBezTo>
                <a:cubicBezTo>
                  <a:pt x="3624" y="6235"/>
                  <a:pt x="3740" y="6119"/>
                  <a:pt x="3856" y="5974"/>
                </a:cubicBezTo>
                <a:cubicBezTo>
                  <a:pt x="3885" y="5945"/>
                  <a:pt x="3914" y="5916"/>
                  <a:pt x="3943" y="5887"/>
                </a:cubicBezTo>
                <a:cubicBezTo>
                  <a:pt x="4030" y="5771"/>
                  <a:pt x="4146" y="5655"/>
                  <a:pt x="4262" y="5539"/>
                </a:cubicBezTo>
                <a:cubicBezTo>
                  <a:pt x="4262" y="5510"/>
                  <a:pt x="4291" y="5481"/>
                  <a:pt x="4320" y="5452"/>
                </a:cubicBezTo>
                <a:cubicBezTo>
                  <a:pt x="4436" y="5336"/>
                  <a:pt x="4581" y="5191"/>
                  <a:pt x="4697" y="5046"/>
                </a:cubicBezTo>
                <a:cubicBezTo>
                  <a:pt x="4726" y="5017"/>
                  <a:pt x="4784" y="4959"/>
                  <a:pt x="4813" y="4930"/>
                </a:cubicBezTo>
                <a:cubicBezTo>
                  <a:pt x="4929" y="4814"/>
                  <a:pt x="5016" y="4698"/>
                  <a:pt x="5132" y="4582"/>
                </a:cubicBezTo>
                <a:cubicBezTo>
                  <a:pt x="5161" y="4553"/>
                  <a:pt x="5190" y="4524"/>
                  <a:pt x="5248" y="4466"/>
                </a:cubicBezTo>
                <a:cubicBezTo>
                  <a:pt x="5364" y="4321"/>
                  <a:pt x="5509" y="4176"/>
                  <a:pt x="5654" y="4031"/>
                </a:cubicBezTo>
                <a:cubicBezTo>
                  <a:pt x="5683" y="4002"/>
                  <a:pt x="5741" y="3944"/>
                  <a:pt x="5770" y="3915"/>
                </a:cubicBezTo>
                <a:cubicBezTo>
                  <a:pt x="5886" y="3799"/>
                  <a:pt x="6002" y="3654"/>
                  <a:pt x="6118" y="3538"/>
                </a:cubicBezTo>
                <a:cubicBezTo>
                  <a:pt x="6147" y="3509"/>
                  <a:pt x="6205" y="3451"/>
                  <a:pt x="6234" y="3422"/>
                </a:cubicBezTo>
                <a:cubicBezTo>
                  <a:pt x="6379" y="3248"/>
                  <a:pt x="6553" y="3103"/>
                  <a:pt x="6698" y="2929"/>
                </a:cubicBezTo>
                <a:cubicBezTo>
                  <a:pt x="6727" y="2900"/>
                  <a:pt x="6756" y="2871"/>
                  <a:pt x="6785" y="2842"/>
                </a:cubicBezTo>
                <a:cubicBezTo>
                  <a:pt x="6930" y="2697"/>
                  <a:pt x="7046" y="2581"/>
                  <a:pt x="7191" y="2436"/>
                </a:cubicBezTo>
                <a:cubicBezTo>
                  <a:pt x="7220" y="2378"/>
                  <a:pt x="7278" y="2349"/>
                  <a:pt x="7307" y="2291"/>
                </a:cubicBezTo>
                <a:cubicBezTo>
                  <a:pt x="7481" y="2146"/>
                  <a:pt x="7655" y="1972"/>
                  <a:pt x="7800" y="1798"/>
                </a:cubicBezTo>
                <a:lnTo>
                  <a:pt x="7858" y="1740"/>
                </a:lnTo>
                <a:cubicBezTo>
                  <a:pt x="8032" y="1595"/>
                  <a:pt x="8177" y="1450"/>
                  <a:pt x="8322" y="1277"/>
                </a:cubicBezTo>
                <a:cubicBezTo>
                  <a:pt x="8380" y="1248"/>
                  <a:pt x="8409" y="1190"/>
                  <a:pt x="8467" y="1161"/>
                </a:cubicBezTo>
                <a:cubicBezTo>
                  <a:pt x="8641" y="987"/>
                  <a:pt x="8815" y="813"/>
                  <a:pt x="8989" y="639"/>
                </a:cubicBezTo>
                <a:cubicBezTo>
                  <a:pt x="9192" y="407"/>
                  <a:pt x="9424" y="204"/>
                  <a:pt x="9655" y="1"/>
                </a:cubicBezTo>
                <a:close/>
                <a:moveTo>
                  <a:pt x="17716" y="1"/>
                </a:moveTo>
                <a:cubicBezTo>
                  <a:pt x="14324" y="3567"/>
                  <a:pt x="9887" y="9743"/>
                  <a:pt x="6060" y="15455"/>
                </a:cubicBezTo>
                <a:cubicBezTo>
                  <a:pt x="6930" y="14498"/>
                  <a:pt x="7829" y="13542"/>
                  <a:pt x="8757" y="12585"/>
                </a:cubicBezTo>
                <a:cubicBezTo>
                  <a:pt x="8989" y="12324"/>
                  <a:pt x="9221" y="12092"/>
                  <a:pt x="9453" y="11860"/>
                </a:cubicBezTo>
                <a:lnTo>
                  <a:pt x="9597" y="11715"/>
                </a:lnTo>
                <a:cubicBezTo>
                  <a:pt x="11308" y="9917"/>
                  <a:pt x="13048" y="8148"/>
                  <a:pt x="14672" y="6409"/>
                </a:cubicBezTo>
                <a:cubicBezTo>
                  <a:pt x="14701" y="6380"/>
                  <a:pt x="14730" y="6351"/>
                  <a:pt x="14759" y="6351"/>
                </a:cubicBezTo>
                <a:cubicBezTo>
                  <a:pt x="15020" y="6061"/>
                  <a:pt x="15310" y="5771"/>
                  <a:pt x="15571" y="5481"/>
                </a:cubicBezTo>
                <a:cubicBezTo>
                  <a:pt x="15600" y="5452"/>
                  <a:pt x="15629" y="5394"/>
                  <a:pt x="15657" y="5365"/>
                </a:cubicBezTo>
                <a:cubicBezTo>
                  <a:pt x="16237" y="4756"/>
                  <a:pt x="16817" y="4147"/>
                  <a:pt x="17368" y="3538"/>
                </a:cubicBezTo>
                <a:cubicBezTo>
                  <a:pt x="17397" y="3509"/>
                  <a:pt x="17426" y="3480"/>
                  <a:pt x="17455" y="3451"/>
                </a:cubicBezTo>
                <a:cubicBezTo>
                  <a:pt x="17687" y="3190"/>
                  <a:pt x="17890" y="2929"/>
                  <a:pt x="18122" y="2697"/>
                </a:cubicBezTo>
                <a:cubicBezTo>
                  <a:pt x="18180" y="2610"/>
                  <a:pt x="18238" y="2552"/>
                  <a:pt x="18325" y="2465"/>
                </a:cubicBezTo>
                <a:cubicBezTo>
                  <a:pt x="18499" y="2262"/>
                  <a:pt x="18673" y="2059"/>
                  <a:pt x="18847" y="1856"/>
                </a:cubicBezTo>
                <a:cubicBezTo>
                  <a:pt x="18934" y="1769"/>
                  <a:pt x="18992" y="1682"/>
                  <a:pt x="19050" y="1595"/>
                </a:cubicBezTo>
                <a:cubicBezTo>
                  <a:pt x="19224" y="1393"/>
                  <a:pt x="19398" y="1190"/>
                  <a:pt x="19572" y="987"/>
                </a:cubicBezTo>
                <a:cubicBezTo>
                  <a:pt x="19630" y="929"/>
                  <a:pt x="19688" y="871"/>
                  <a:pt x="19746" y="784"/>
                </a:cubicBezTo>
                <a:cubicBezTo>
                  <a:pt x="19949" y="523"/>
                  <a:pt x="20152" y="262"/>
                  <a:pt x="20355" y="1"/>
                </a:cubicBezTo>
                <a:close/>
                <a:moveTo>
                  <a:pt x="12004" y="1"/>
                </a:moveTo>
                <a:cubicBezTo>
                  <a:pt x="5683" y="4263"/>
                  <a:pt x="2146" y="10787"/>
                  <a:pt x="0" y="15658"/>
                </a:cubicBezTo>
                <a:lnTo>
                  <a:pt x="0" y="15803"/>
                </a:lnTo>
                <a:lnTo>
                  <a:pt x="0" y="16789"/>
                </a:lnTo>
                <a:cubicBezTo>
                  <a:pt x="4755" y="8728"/>
                  <a:pt x="9047" y="5307"/>
                  <a:pt x="11946" y="3509"/>
                </a:cubicBezTo>
                <a:cubicBezTo>
                  <a:pt x="13309" y="2668"/>
                  <a:pt x="14991" y="1422"/>
                  <a:pt x="16614" y="1"/>
                </a:cubicBezTo>
                <a:close/>
                <a:moveTo>
                  <a:pt x="6060" y="15455"/>
                </a:moveTo>
                <a:cubicBezTo>
                  <a:pt x="3624" y="18123"/>
                  <a:pt x="1450" y="20732"/>
                  <a:pt x="0" y="23023"/>
                </a:cubicBezTo>
                <a:lnTo>
                  <a:pt x="0" y="24763"/>
                </a:lnTo>
                <a:cubicBezTo>
                  <a:pt x="1537" y="22327"/>
                  <a:pt x="3682" y="18993"/>
                  <a:pt x="6060" y="15455"/>
                </a:cubicBezTo>
                <a:close/>
                <a:moveTo>
                  <a:pt x="27372" y="15455"/>
                </a:moveTo>
                <a:cubicBezTo>
                  <a:pt x="27894" y="16383"/>
                  <a:pt x="28444" y="17311"/>
                  <a:pt x="29024" y="18210"/>
                </a:cubicBezTo>
                <a:cubicBezTo>
                  <a:pt x="29005" y="18209"/>
                  <a:pt x="28985" y="18209"/>
                  <a:pt x="28966" y="18209"/>
                </a:cubicBezTo>
                <a:cubicBezTo>
                  <a:pt x="28208" y="18209"/>
                  <a:pt x="27559" y="18756"/>
                  <a:pt x="26966" y="19689"/>
                </a:cubicBezTo>
                <a:cubicBezTo>
                  <a:pt x="26908" y="19805"/>
                  <a:pt x="26850" y="19892"/>
                  <a:pt x="26792" y="20008"/>
                </a:cubicBezTo>
                <a:cubicBezTo>
                  <a:pt x="26560" y="20443"/>
                  <a:pt x="26357" y="20935"/>
                  <a:pt x="26154" y="21515"/>
                </a:cubicBezTo>
                <a:cubicBezTo>
                  <a:pt x="26125" y="21631"/>
                  <a:pt x="26067" y="21776"/>
                  <a:pt x="26038" y="21892"/>
                </a:cubicBezTo>
                <a:cubicBezTo>
                  <a:pt x="26009" y="21921"/>
                  <a:pt x="26009" y="21950"/>
                  <a:pt x="26009" y="21979"/>
                </a:cubicBezTo>
                <a:cubicBezTo>
                  <a:pt x="25951" y="22095"/>
                  <a:pt x="25922" y="22240"/>
                  <a:pt x="25893" y="22385"/>
                </a:cubicBezTo>
                <a:cubicBezTo>
                  <a:pt x="25864" y="22414"/>
                  <a:pt x="25864" y="22414"/>
                  <a:pt x="25864" y="22443"/>
                </a:cubicBezTo>
                <a:cubicBezTo>
                  <a:pt x="25690" y="23052"/>
                  <a:pt x="25545" y="23690"/>
                  <a:pt x="25400" y="24357"/>
                </a:cubicBezTo>
                <a:cubicBezTo>
                  <a:pt x="25400" y="24415"/>
                  <a:pt x="25400" y="24444"/>
                  <a:pt x="25400" y="24473"/>
                </a:cubicBezTo>
                <a:cubicBezTo>
                  <a:pt x="25371" y="24618"/>
                  <a:pt x="25342" y="24763"/>
                  <a:pt x="25313" y="24908"/>
                </a:cubicBezTo>
                <a:cubicBezTo>
                  <a:pt x="25284" y="24966"/>
                  <a:pt x="25284" y="25024"/>
                  <a:pt x="25284" y="25053"/>
                </a:cubicBezTo>
                <a:cubicBezTo>
                  <a:pt x="25255" y="25227"/>
                  <a:pt x="25226" y="25372"/>
                  <a:pt x="25197" y="25517"/>
                </a:cubicBezTo>
                <a:cubicBezTo>
                  <a:pt x="25197" y="25575"/>
                  <a:pt x="25197" y="25604"/>
                  <a:pt x="25168" y="25662"/>
                </a:cubicBezTo>
                <a:cubicBezTo>
                  <a:pt x="25081" y="26387"/>
                  <a:pt x="24965" y="27111"/>
                  <a:pt x="24907" y="27894"/>
                </a:cubicBezTo>
                <a:cubicBezTo>
                  <a:pt x="24878" y="27952"/>
                  <a:pt x="24878" y="28010"/>
                  <a:pt x="24878" y="28068"/>
                </a:cubicBezTo>
                <a:cubicBezTo>
                  <a:pt x="24849" y="28213"/>
                  <a:pt x="24849" y="28387"/>
                  <a:pt x="24820" y="28561"/>
                </a:cubicBezTo>
                <a:cubicBezTo>
                  <a:pt x="24820" y="28619"/>
                  <a:pt x="24820" y="28677"/>
                  <a:pt x="24820" y="28764"/>
                </a:cubicBezTo>
                <a:cubicBezTo>
                  <a:pt x="24791" y="28909"/>
                  <a:pt x="24791" y="29083"/>
                  <a:pt x="24762" y="29257"/>
                </a:cubicBezTo>
                <a:cubicBezTo>
                  <a:pt x="24762" y="29315"/>
                  <a:pt x="24762" y="29373"/>
                  <a:pt x="24762" y="29431"/>
                </a:cubicBezTo>
                <a:cubicBezTo>
                  <a:pt x="24733" y="29634"/>
                  <a:pt x="24733" y="29808"/>
                  <a:pt x="24733" y="29982"/>
                </a:cubicBezTo>
                <a:cubicBezTo>
                  <a:pt x="24327" y="36216"/>
                  <a:pt x="24878" y="43755"/>
                  <a:pt x="26531" y="49583"/>
                </a:cubicBezTo>
                <a:cubicBezTo>
                  <a:pt x="22790" y="46509"/>
                  <a:pt x="20703" y="43581"/>
                  <a:pt x="20268" y="39116"/>
                </a:cubicBezTo>
                <a:cubicBezTo>
                  <a:pt x="20268" y="38826"/>
                  <a:pt x="20239" y="38536"/>
                  <a:pt x="20268" y="38217"/>
                </a:cubicBezTo>
                <a:cubicBezTo>
                  <a:pt x="20268" y="38043"/>
                  <a:pt x="20268" y="37840"/>
                  <a:pt x="20297" y="37637"/>
                </a:cubicBezTo>
                <a:cubicBezTo>
                  <a:pt x="20297" y="37608"/>
                  <a:pt x="20297" y="37608"/>
                  <a:pt x="20297" y="37608"/>
                </a:cubicBezTo>
                <a:cubicBezTo>
                  <a:pt x="20326" y="37405"/>
                  <a:pt x="20355" y="37202"/>
                  <a:pt x="20384" y="36970"/>
                </a:cubicBezTo>
                <a:cubicBezTo>
                  <a:pt x="20442" y="36535"/>
                  <a:pt x="20529" y="36071"/>
                  <a:pt x="20645" y="35607"/>
                </a:cubicBezTo>
                <a:cubicBezTo>
                  <a:pt x="20703" y="35346"/>
                  <a:pt x="20761" y="35114"/>
                  <a:pt x="20819" y="34882"/>
                </a:cubicBezTo>
                <a:cubicBezTo>
                  <a:pt x="20819" y="34853"/>
                  <a:pt x="20819" y="34853"/>
                  <a:pt x="20819" y="34853"/>
                </a:cubicBezTo>
                <a:cubicBezTo>
                  <a:pt x="21660" y="31490"/>
                  <a:pt x="23370" y="27343"/>
                  <a:pt x="24820" y="23632"/>
                </a:cubicBezTo>
                <a:cubicBezTo>
                  <a:pt x="24820" y="23574"/>
                  <a:pt x="24849" y="23545"/>
                  <a:pt x="24849" y="23487"/>
                </a:cubicBezTo>
                <a:cubicBezTo>
                  <a:pt x="24907" y="23371"/>
                  <a:pt x="24965" y="23226"/>
                  <a:pt x="25023" y="23110"/>
                </a:cubicBezTo>
                <a:cubicBezTo>
                  <a:pt x="25081" y="22907"/>
                  <a:pt x="25168" y="22733"/>
                  <a:pt x="25226" y="22559"/>
                </a:cubicBezTo>
                <a:cubicBezTo>
                  <a:pt x="25255" y="22472"/>
                  <a:pt x="25284" y="22385"/>
                  <a:pt x="25313" y="22298"/>
                </a:cubicBezTo>
                <a:cubicBezTo>
                  <a:pt x="25400" y="22095"/>
                  <a:pt x="25458" y="21921"/>
                  <a:pt x="25545" y="21747"/>
                </a:cubicBezTo>
                <a:cubicBezTo>
                  <a:pt x="25545" y="21689"/>
                  <a:pt x="25574" y="21602"/>
                  <a:pt x="25603" y="21544"/>
                </a:cubicBezTo>
                <a:cubicBezTo>
                  <a:pt x="25690" y="21341"/>
                  <a:pt x="25748" y="21167"/>
                  <a:pt x="25806" y="20993"/>
                </a:cubicBezTo>
                <a:cubicBezTo>
                  <a:pt x="25835" y="20935"/>
                  <a:pt x="25864" y="20877"/>
                  <a:pt x="25893" y="20819"/>
                </a:cubicBezTo>
                <a:cubicBezTo>
                  <a:pt x="25951" y="20587"/>
                  <a:pt x="26038" y="20385"/>
                  <a:pt x="26096" y="20211"/>
                </a:cubicBezTo>
                <a:cubicBezTo>
                  <a:pt x="26125" y="20153"/>
                  <a:pt x="26154" y="20095"/>
                  <a:pt x="26154" y="20037"/>
                </a:cubicBezTo>
                <a:cubicBezTo>
                  <a:pt x="26241" y="19834"/>
                  <a:pt x="26299" y="19631"/>
                  <a:pt x="26357" y="19428"/>
                </a:cubicBezTo>
                <a:cubicBezTo>
                  <a:pt x="26386" y="19399"/>
                  <a:pt x="26386" y="19341"/>
                  <a:pt x="26415" y="19312"/>
                </a:cubicBezTo>
                <a:cubicBezTo>
                  <a:pt x="26473" y="19109"/>
                  <a:pt x="26531" y="18935"/>
                  <a:pt x="26589" y="18732"/>
                </a:cubicBezTo>
                <a:cubicBezTo>
                  <a:pt x="26618" y="18732"/>
                  <a:pt x="26618" y="18703"/>
                  <a:pt x="26618" y="18674"/>
                </a:cubicBezTo>
                <a:cubicBezTo>
                  <a:pt x="26676" y="18471"/>
                  <a:pt x="26734" y="18297"/>
                  <a:pt x="26792" y="18094"/>
                </a:cubicBezTo>
                <a:cubicBezTo>
                  <a:pt x="26821" y="18065"/>
                  <a:pt x="26821" y="18007"/>
                  <a:pt x="26821" y="17978"/>
                </a:cubicBezTo>
                <a:cubicBezTo>
                  <a:pt x="26879" y="17804"/>
                  <a:pt x="26937" y="17630"/>
                  <a:pt x="26995" y="17456"/>
                </a:cubicBezTo>
                <a:cubicBezTo>
                  <a:pt x="26995" y="17398"/>
                  <a:pt x="26995" y="17369"/>
                  <a:pt x="27024" y="17340"/>
                </a:cubicBezTo>
                <a:cubicBezTo>
                  <a:pt x="27053" y="17166"/>
                  <a:pt x="27111" y="16992"/>
                  <a:pt x="27140" y="16818"/>
                </a:cubicBezTo>
                <a:cubicBezTo>
                  <a:pt x="27140" y="16789"/>
                  <a:pt x="27140" y="16789"/>
                  <a:pt x="27169" y="16760"/>
                </a:cubicBezTo>
                <a:cubicBezTo>
                  <a:pt x="27198" y="16615"/>
                  <a:pt x="27227" y="16441"/>
                  <a:pt x="27256" y="16296"/>
                </a:cubicBezTo>
                <a:cubicBezTo>
                  <a:pt x="27256" y="16267"/>
                  <a:pt x="27256" y="16267"/>
                  <a:pt x="27256" y="16238"/>
                </a:cubicBezTo>
                <a:cubicBezTo>
                  <a:pt x="27285" y="16064"/>
                  <a:pt x="27314" y="15919"/>
                  <a:pt x="27343" y="15774"/>
                </a:cubicBezTo>
                <a:cubicBezTo>
                  <a:pt x="27343" y="15745"/>
                  <a:pt x="27343" y="15745"/>
                  <a:pt x="27343" y="15716"/>
                </a:cubicBezTo>
                <a:cubicBezTo>
                  <a:pt x="27372" y="15629"/>
                  <a:pt x="27372" y="15542"/>
                  <a:pt x="27372" y="15455"/>
                </a:cubicBezTo>
                <a:close/>
                <a:moveTo>
                  <a:pt x="22152" y="1"/>
                </a:moveTo>
                <a:cubicBezTo>
                  <a:pt x="22239" y="494"/>
                  <a:pt x="22326" y="1016"/>
                  <a:pt x="22413" y="1508"/>
                </a:cubicBezTo>
                <a:cubicBezTo>
                  <a:pt x="22408" y="1508"/>
                  <a:pt x="22403" y="1508"/>
                  <a:pt x="22398" y="1508"/>
                </a:cubicBezTo>
                <a:cubicBezTo>
                  <a:pt x="19641" y="1508"/>
                  <a:pt x="14952" y="9087"/>
                  <a:pt x="9655" y="14875"/>
                </a:cubicBezTo>
                <a:cubicBezTo>
                  <a:pt x="8583" y="16064"/>
                  <a:pt x="7568" y="17514"/>
                  <a:pt x="6669" y="19109"/>
                </a:cubicBezTo>
                <a:cubicBezTo>
                  <a:pt x="5741" y="20703"/>
                  <a:pt x="4958" y="22443"/>
                  <a:pt x="4262" y="24241"/>
                </a:cubicBezTo>
                <a:cubicBezTo>
                  <a:pt x="3798" y="25430"/>
                  <a:pt x="3421" y="26648"/>
                  <a:pt x="3074" y="27836"/>
                </a:cubicBezTo>
                <a:cubicBezTo>
                  <a:pt x="2987" y="28155"/>
                  <a:pt x="2900" y="28445"/>
                  <a:pt x="2813" y="28764"/>
                </a:cubicBezTo>
                <a:cubicBezTo>
                  <a:pt x="2668" y="29344"/>
                  <a:pt x="2523" y="29953"/>
                  <a:pt x="2407" y="30533"/>
                </a:cubicBezTo>
                <a:cubicBezTo>
                  <a:pt x="1595" y="34389"/>
                  <a:pt x="1450" y="37927"/>
                  <a:pt x="2146" y="40130"/>
                </a:cubicBezTo>
                <a:cubicBezTo>
                  <a:pt x="2117" y="40014"/>
                  <a:pt x="2088" y="39869"/>
                  <a:pt x="2059" y="39724"/>
                </a:cubicBezTo>
                <a:cubicBezTo>
                  <a:pt x="2059" y="39695"/>
                  <a:pt x="2059" y="39637"/>
                  <a:pt x="2030" y="39579"/>
                </a:cubicBezTo>
                <a:cubicBezTo>
                  <a:pt x="2030" y="39493"/>
                  <a:pt x="2001" y="39406"/>
                  <a:pt x="2001" y="39319"/>
                </a:cubicBezTo>
                <a:cubicBezTo>
                  <a:pt x="2001" y="39261"/>
                  <a:pt x="1972" y="39203"/>
                  <a:pt x="1972" y="39145"/>
                </a:cubicBezTo>
                <a:cubicBezTo>
                  <a:pt x="1972" y="39058"/>
                  <a:pt x="1972" y="38971"/>
                  <a:pt x="1943" y="38884"/>
                </a:cubicBezTo>
                <a:cubicBezTo>
                  <a:pt x="1943" y="38826"/>
                  <a:pt x="1943" y="38768"/>
                  <a:pt x="1943" y="38681"/>
                </a:cubicBezTo>
                <a:cubicBezTo>
                  <a:pt x="1943" y="38594"/>
                  <a:pt x="1943" y="38536"/>
                  <a:pt x="1943" y="38449"/>
                </a:cubicBezTo>
                <a:cubicBezTo>
                  <a:pt x="1943" y="38362"/>
                  <a:pt x="1943" y="38304"/>
                  <a:pt x="1914" y="38217"/>
                </a:cubicBezTo>
                <a:cubicBezTo>
                  <a:pt x="1914" y="38130"/>
                  <a:pt x="1914" y="38072"/>
                  <a:pt x="1914" y="37985"/>
                </a:cubicBezTo>
                <a:cubicBezTo>
                  <a:pt x="1914" y="37898"/>
                  <a:pt x="1943" y="37811"/>
                  <a:pt x="1943" y="37724"/>
                </a:cubicBezTo>
                <a:cubicBezTo>
                  <a:pt x="1943" y="37666"/>
                  <a:pt x="1943" y="37608"/>
                  <a:pt x="1943" y="37521"/>
                </a:cubicBezTo>
                <a:cubicBezTo>
                  <a:pt x="1943" y="37434"/>
                  <a:pt x="1943" y="37347"/>
                  <a:pt x="1943" y="37231"/>
                </a:cubicBezTo>
                <a:cubicBezTo>
                  <a:pt x="1943" y="37173"/>
                  <a:pt x="1972" y="37115"/>
                  <a:pt x="1972" y="37057"/>
                </a:cubicBezTo>
                <a:cubicBezTo>
                  <a:pt x="1972" y="36941"/>
                  <a:pt x="1972" y="36854"/>
                  <a:pt x="2001" y="36738"/>
                </a:cubicBezTo>
                <a:cubicBezTo>
                  <a:pt x="2001" y="36680"/>
                  <a:pt x="2001" y="36651"/>
                  <a:pt x="2001" y="36593"/>
                </a:cubicBezTo>
                <a:cubicBezTo>
                  <a:pt x="2088" y="35665"/>
                  <a:pt x="2262" y="34679"/>
                  <a:pt x="2494" y="33635"/>
                </a:cubicBezTo>
                <a:cubicBezTo>
                  <a:pt x="2494" y="33635"/>
                  <a:pt x="2494" y="33606"/>
                  <a:pt x="2494" y="33606"/>
                </a:cubicBezTo>
                <a:cubicBezTo>
                  <a:pt x="2552" y="33432"/>
                  <a:pt x="2581" y="33258"/>
                  <a:pt x="2639" y="33085"/>
                </a:cubicBezTo>
                <a:cubicBezTo>
                  <a:pt x="2639" y="33085"/>
                  <a:pt x="2639" y="33056"/>
                  <a:pt x="2639" y="33056"/>
                </a:cubicBezTo>
                <a:cubicBezTo>
                  <a:pt x="2668" y="32882"/>
                  <a:pt x="2726" y="32708"/>
                  <a:pt x="2784" y="32505"/>
                </a:cubicBezTo>
                <a:cubicBezTo>
                  <a:pt x="3740" y="28880"/>
                  <a:pt x="5451" y="24763"/>
                  <a:pt x="7452" y="20906"/>
                </a:cubicBezTo>
                <a:cubicBezTo>
                  <a:pt x="10844" y="14382"/>
                  <a:pt x="19920" y="6931"/>
                  <a:pt x="22645" y="2697"/>
                </a:cubicBezTo>
                <a:cubicBezTo>
                  <a:pt x="22848" y="3654"/>
                  <a:pt x="23080" y="4582"/>
                  <a:pt x="23341" y="5539"/>
                </a:cubicBezTo>
                <a:cubicBezTo>
                  <a:pt x="23283" y="5568"/>
                  <a:pt x="23225" y="5597"/>
                  <a:pt x="23167" y="5626"/>
                </a:cubicBezTo>
                <a:cubicBezTo>
                  <a:pt x="23109" y="5684"/>
                  <a:pt x="23022" y="5713"/>
                  <a:pt x="22964" y="5771"/>
                </a:cubicBezTo>
                <a:cubicBezTo>
                  <a:pt x="22790" y="5858"/>
                  <a:pt x="22616" y="5974"/>
                  <a:pt x="22442" y="6090"/>
                </a:cubicBezTo>
                <a:cubicBezTo>
                  <a:pt x="22355" y="6148"/>
                  <a:pt x="22297" y="6177"/>
                  <a:pt x="22210" y="6235"/>
                </a:cubicBezTo>
                <a:cubicBezTo>
                  <a:pt x="22036" y="6351"/>
                  <a:pt x="21862" y="6467"/>
                  <a:pt x="21718" y="6583"/>
                </a:cubicBezTo>
                <a:cubicBezTo>
                  <a:pt x="21631" y="6641"/>
                  <a:pt x="21573" y="6699"/>
                  <a:pt x="21515" y="6728"/>
                </a:cubicBezTo>
                <a:cubicBezTo>
                  <a:pt x="21283" y="6902"/>
                  <a:pt x="21051" y="7076"/>
                  <a:pt x="20819" y="7250"/>
                </a:cubicBezTo>
                <a:cubicBezTo>
                  <a:pt x="20819" y="7279"/>
                  <a:pt x="20819" y="7279"/>
                  <a:pt x="20790" y="7308"/>
                </a:cubicBezTo>
                <a:cubicBezTo>
                  <a:pt x="20587" y="7453"/>
                  <a:pt x="20384" y="7627"/>
                  <a:pt x="20181" y="7829"/>
                </a:cubicBezTo>
                <a:cubicBezTo>
                  <a:pt x="20123" y="7887"/>
                  <a:pt x="20036" y="7945"/>
                  <a:pt x="19978" y="8003"/>
                </a:cubicBezTo>
                <a:cubicBezTo>
                  <a:pt x="19833" y="8119"/>
                  <a:pt x="19659" y="8264"/>
                  <a:pt x="19514" y="8409"/>
                </a:cubicBezTo>
                <a:cubicBezTo>
                  <a:pt x="19456" y="8467"/>
                  <a:pt x="19398" y="8525"/>
                  <a:pt x="19311" y="8612"/>
                </a:cubicBezTo>
                <a:cubicBezTo>
                  <a:pt x="19166" y="8757"/>
                  <a:pt x="18992" y="8902"/>
                  <a:pt x="18847" y="9076"/>
                </a:cubicBezTo>
                <a:cubicBezTo>
                  <a:pt x="18789" y="9134"/>
                  <a:pt x="18760" y="9163"/>
                  <a:pt x="18702" y="9221"/>
                </a:cubicBezTo>
                <a:cubicBezTo>
                  <a:pt x="18499" y="9424"/>
                  <a:pt x="18296" y="9656"/>
                  <a:pt x="18093" y="9888"/>
                </a:cubicBezTo>
                <a:cubicBezTo>
                  <a:pt x="18064" y="9888"/>
                  <a:pt x="18064" y="9888"/>
                  <a:pt x="18064" y="9917"/>
                </a:cubicBezTo>
                <a:cubicBezTo>
                  <a:pt x="17861" y="10120"/>
                  <a:pt x="17687" y="10323"/>
                  <a:pt x="17513" y="10555"/>
                </a:cubicBezTo>
                <a:cubicBezTo>
                  <a:pt x="17455" y="10613"/>
                  <a:pt x="17397" y="10671"/>
                  <a:pt x="17339" y="10729"/>
                </a:cubicBezTo>
                <a:cubicBezTo>
                  <a:pt x="17194" y="10903"/>
                  <a:pt x="17049" y="11077"/>
                  <a:pt x="16904" y="11280"/>
                </a:cubicBezTo>
                <a:cubicBezTo>
                  <a:pt x="16875" y="11338"/>
                  <a:pt x="16817" y="11396"/>
                  <a:pt x="16759" y="11454"/>
                </a:cubicBezTo>
                <a:cubicBezTo>
                  <a:pt x="16614" y="11657"/>
                  <a:pt x="16469" y="11860"/>
                  <a:pt x="16295" y="12063"/>
                </a:cubicBezTo>
                <a:cubicBezTo>
                  <a:pt x="16266" y="12092"/>
                  <a:pt x="16237" y="12150"/>
                  <a:pt x="16208" y="12179"/>
                </a:cubicBezTo>
                <a:cubicBezTo>
                  <a:pt x="16034" y="12440"/>
                  <a:pt x="15860" y="12701"/>
                  <a:pt x="15657" y="12962"/>
                </a:cubicBezTo>
                <a:cubicBezTo>
                  <a:pt x="15484" y="13223"/>
                  <a:pt x="15310" y="13455"/>
                  <a:pt x="15165" y="13716"/>
                </a:cubicBezTo>
                <a:cubicBezTo>
                  <a:pt x="15107" y="13774"/>
                  <a:pt x="15078" y="13832"/>
                  <a:pt x="15049" y="13890"/>
                </a:cubicBezTo>
                <a:cubicBezTo>
                  <a:pt x="14904" y="14093"/>
                  <a:pt x="14759" y="14324"/>
                  <a:pt x="14643" y="14527"/>
                </a:cubicBezTo>
                <a:cubicBezTo>
                  <a:pt x="14614" y="14585"/>
                  <a:pt x="14556" y="14643"/>
                  <a:pt x="14527" y="14701"/>
                </a:cubicBezTo>
                <a:cubicBezTo>
                  <a:pt x="14382" y="14933"/>
                  <a:pt x="14237" y="15194"/>
                  <a:pt x="14092" y="15455"/>
                </a:cubicBezTo>
                <a:cubicBezTo>
                  <a:pt x="14063" y="15455"/>
                  <a:pt x="14063" y="15484"/>
                  <a:pt x="14063" y="15513"/>
                </a:cubicBezTo>
                <a:cubicBezTo>
                  <a:pt x="8119" y="25778"/>
                  <a:pt x="6234" y="39435"/>
                  <a:pt x="7452" y="43929"/>
                </a:cubicBezTo>
                <a:cubicBezTo>
                  <a:pt x="6930" y="41580"/>
                  <a:pt x="8960" y="31490"/>
                  <a:pt x="11656" y="25227"/>
                </a:cubicBezTo>
                <a:cubicBezTo>
                  <a:pt x="13512" y="20906"/>
                  <a:pt x="17571" y="15397"/>
                  <a:pt x="20587" y="10903"/>
                </a:cubicBezTo>
                <a:cubicBezTo>
                  <a:pt x="20645" y="10816"/>
                  <a:pt x="20703" y="10758"/>
                  <a:pt x="20732" y="10671"/>
                </a:cubicBezTo>
                <a:cubicBezTo>
                  <a:pt x="20819" y="10584"/>
                  <a:pt x="20877" y="10468"/>
                  <a:pt x="20935" y="10381"/>
                </a:cubicBezTo>
                <a:cubicBezTo>
                  <a:pt x="21022" y="10236"/>
                  <a:pt x="21109" y="10120"/>
                  <a:pt x="21196" y="9975"/>
                </a:cubicBezTo>
                <a:cubicBezTo>
                  <a:pt x="21283" y="9888"/>
                  <a:pt x="21341" y="9801"/>
                  <a:pt x="21399" y="9685"/>
                </a:cubicBezTo>
                <a:cubicBezTo>
                  <a:pt x="21457" y="9598"/>
                  <a:pt x="21515" y="9482"/>
                  <a:pt x="21573" y="9395"/>
                </a:cubicBezTo>
                <a:cubicBezTo>
                  <a:pt x="21631" y="9308"/>
                  <a:pt x="21689" y="9250"/>
                  <a:pt x="21747" y="9163"/>
                </a:cubicBezTo>
                <a:cubicBezTo>
                  <a:pt x="21804" y="9047"/>
                  <a:pt x="21891" y="8902"/>
                  <a:pt x="21978" y="8786"/>
                </a:cubicBezTo>
                <a:cubicBezTo>
                  <a:pt x="22007" y="8728"/>
                  <a:pt x="22065" y="8670"/>
                  <a:pt x="22094" y="8583"/>
                </a:cubicBezTo>
                <a:cubicBezTo>
                  <a:pt x="22181" y="8467"/>
                  <a:pt x="22268" y="8322"/>
                  <a:pt x="22326" y="8206"/>
                </a:cubicBezTo>
                <a:cubicBezTo>
                  <a:pt x="22384" y="8148"/>
                  <a:pt x="22413" y="8090"/>
                  <a:pt x="22442" y="8032"/>
                </a:cubicBezTo>
                <a:cubicBezTo>
                  <a:pt x="22500" y="7916"/>
                  <a:pt x="22587" y="7800"/>
                  <a:pt x="22645" y="7685"/>
                </a:cubicBezTo>
                <a:cubicBezTo>
                  <a:pt x="22674" y="7627"/>
                  <a:pt x="22703" y="7598"/>
                  <a:pt x="22732" y="7540"/>
                </a:cubicBezTo>
                <a:cubicBezTo>
                  <a:pt x="22819" y="7395"/>
                  <a:pt x="22906" y="7250"/>
                  <a:pt x="22993" y="7105"/>
                </a:cubicBezTo>
                <a:cubicBezTo>
                  <a:pt x="22993" y="7047"/>
                  <a:pt x="23022" y="7018"/>
                  <a:pt x="23051" y="6960"/>
                </a:cubicBezTo>
                <a:cubicBezTo>
                  <a:pt x="23109" y="6873"/>
                  <a:pt x="23167" y="6757"/>
                  <a:pt x="23225" y="6641"/>
                </a:cubicBezTo>
                <a:cubicBezTo>
                  <a:pt x="23254" y="6583"/>
                  <a:pt x="23283" y="6554"/>
                  <a:pt x="23312" y="6525"/>
                </a:cubicBezTo>
                <a:cubicBezTo>
                  <a:pt x="23370" y="6380"/>
                  <a:pt x="23428" y="6235"/>
                  <a:pt x="23515" y="6119"/>
                </a:cubicBezTo>
                <a:cubicBezTo>
                  <a:pt x="23950" y="7627"/>
                  <a:pt x="24472" y="9105"/>
                  <a:pt x="25081" y="10584"/>
                </a:cubicBezTo>
                <a:cubicBezTo>
                  <a:pt x="23486" y="10874"/>
                  <a:pt x="19891" y="14469"/>
                  <a:pt x="16092" y="22414"/>
                </a:cubicBezTo>
                <a:cubicBezTo>
                  <a:pt x="12729" y="29431"/>
                  <a:pt x="11946" y="38681"/>
                  <a:pt x="13309" y="44886"/>
                </a:cubicBezTo>
                <a:cubicBezTo>
                  <a:pt x="13309" y="44915"/>
                  <a:pt x="13338" y="44944"/>
                  <a:pt x="13338" y="44973"/>
                </a:cubicBezTo>
                <a:cubicBezTo>
                  <a:pt x="13396" y="45205"/>
                  <a:pt x="13454" y="45437"/>
                  <a:pt x="13512" y="45669"/>
                </a:cubicBezTo>
                <a:cubicBezTo>
                  <a:pt x="13512" y="45698"/>
                  <a:pt x="13512" y="45727"/>
                  <a:pt x="13512" y="45727"/>
                </a:cubicBezTo>
                <a:cubicBezTo>
                  <a:pt x="13570" y="45958"/>
                  <a:pt x="13657" y="46190"/>
                  <a:pt x="13715" y="46422"/>
                </a:cubicBezTo>
                <a:cubicBezTo>
                  <a:pt x="13715" y="46422"/>
                  <a:pt x="13715" y="46451"/>
                  <a:pt x="13715" y="46451"/>
                </a:cubicBezTo>
                <a:cubicBezTo>
                  <a:pt x="13802" y="46683"/>
                  <a:pt x="13860" y="46915"/>
                  <a:pt x="13947" y="47118"/>
                </a:cubicBezTo>
                <a:cubicBezTo>
                  <a:pt x="13947" y="47118"/>
                  <a:pt x="13947" y="47118"/>
                  <a:pt x="13947" y="47147"/>
                </a:cubicBezTo>
                <a:cubicBezTo>
                  <a:pt x="14266" y="48046"/>
                  <a:pt x="14643" y="48858"/>
                  <a:pt x="15107" y="49525"/>
                </a:cubicBezTo>
                <a:cubicBezTo>
                  <a:pt x="15020" y="49380"/>
                  <a:pt x="14933" y="49235"/>
                  <a:pt x="14875" y="49090"/>
                </a:cubicBezTo>
                <a:cubicBezTo>
                  <a:pt x="14846" y="49061"/>
                  <a:pt x="14846" y="49032"/>
                  <a:pt x="14817" y="49003"/>
                </a:cubicBezTo>
                <a:cubicBezTo>
                  <a:pt x="14759" y="48858"/>
                  <a:pt x="14701" y="48742"/>
                  <a:pt x="14643" y="48597"/>
                </a:cubicBezTo>
                <a:cubicBezTo>
                  <a:pt x="14643" y="48568"/>
                  <a:pt x="14614" y="48539"/>
                  <a:pt x="14614" y="48481"/>
                </a:cubicBezTo>
                <a:cubicBezTo>
                  <a:pt x="14556" y="48336"/>
                  <a:pt x="14498" y="48220"/>
                  <a:pt x="14469" y="48075"/>
                </a:cubicBezTo>
                <a:cubicBezTo>
                  <a:pt x="14440" y="48017"/>
                  <a:pt x="14440" y="47988"/>
                  <a:pt x="14440" y="47930"/>
                </a:cubicBezTo>
                <a:cubicBezTo>
                  <a:pt x="14382" y="47785"/>
                  <a:pt x="14324" y="47611"/>
                  <a:pt x="14295" y="47437"/>
                </a:cubicBezTo>
                <a:cubicBezTo>
                  <a:pt x="14295" y="47408"/>
                  <a:pt x="14266" y="47379"/>
                  <a:pt x="14266" y="47350"/>
                </a:cubicBezTo>
                <a:cubicBezTo>
                  <a:pt x="14179" y="46944"/>
                  <a:pt x="14092" y="46509"/>
                  <a:pt x="14034" y="46045"/>
                </a:cubicBezTo>
                <a:cubicBezTo>
                  <a:pt x="14034" y="45987"/>
                  <a:pt x="14034" y="45958"/>
                  <a:pt x="14005" y="45901"/>
                </a:cubicBezTo>
                <a:cubicBezTo>
                  <a:pt x="14005" y="45727"/>
                  <a:pt x="13976" y="45524"/>
                  <a:pt x="13947" y="45321"/>
                </a:cubicBezTo>
                <a:cubicBezTo>
                  <a:pt x="13947" y="45263"/>
                  <a:pt x="13947" y="45205"/>
                  <a:pt x="13918" y="45118"/>
                </a:cubicBezTo>
                <a:cubicBezTo>
                  <a:pt x="13918" y="44944"/>
                  <a:pt x="13889" y="44770"/>
                  <a:pt x="13889" y="44567"/>
                </a:cubicBezTo>
                <a:cubicBezTo>
                  <a:pt x="13889" y="44509"/>
                  <a:pt x="13889" y="44422"/>
                  <a:pt x="13860" y="44364"/>
                </a:cubicBezTo>
                <a:cubicBezTo>
                  <a:pt x="13860" y="44161"/>
                  <a:pt x="13860" y="43958"/>
                  <a:pt x="13831" y="43784"/>
                </a:cubicBezTo>
                <a:cubicBezTo>
                  <a:pt x="13831" y="43697"/>
                  <a:pt x="13831" y="43639"/>
                  <a:pt x="13831" y="43581"/>
                </a:cubicBezTo>
                <a:cubicBezTo>
                  <a:pt x="13831" y="43320"/>
                  <a:pt x="13831" y="43088"/>
                  <a:pt x="13831" y="42827"/>
                </a:cubicBezTo>
                <a:cubicBezTo>
                  <a:pt x="13831" y="42798"/>
                  <a:pt x="13831" y="42798"/>
                  <a:pt x="13831" y="42769"/>
                </a:cubicBezTo>
                <a:cubicBezTo>
                  <a:pt x="13831" y="42479"/>
                  <a:pt x="13831" y="42189"/>
                  <a:pt x="13831" y="41899"/>
                </a:cubicBezTo>
                <a:cubicBezTo>
                  <a:pt x="13831" y="41870"/>
                  <a:pt x="13831" y="41812"/>
                  <a:pt x="13831" y="41783"/>
                </a:cubicBezTo>
                <a:cubicBezTo>
                  <a:pt x="13831" y="41522"/>
                  <a:pt x="13831" y="41290"/>
                  <a:pt x="13860" y="41058"/>
                </a:cubicBezTo>
                <a:cubicBezTo>
                  <a:pt x="13860" y="40971"/>
                  <a:pt x="13860" y="40855"/>
                  <a:pt x="13860" y="40768"/>
                </a:cubicBezTo>
                <a:cubicBezTo>
                  <a:pt x="13889" y="40565"/>
                  <a:pt x="13889" y="40362"/>
                  <a:pt x="13889" y="40159"/>
                </a:cubicBezTo>
                <a:cubicBezTo>
                  <a:pt x="13918" y="40072"/>
                  <a:pt x="13918" y="39956"/>
                  <a:pt x="13918" y="39869"/>
                </a:cubicBezTo>
                <a:cubicBezTo>
                  <a:pt x="13947" y="39666"/>
                  <a:pt x="13947" y="39435"/>
                  <a:pt x="13976" y="39232"/>
                </a:cubicBezTo>
                <a:cubicBezTo>
                  <a:pt x="13976" y="39145"/>
                  <a:pt x="13976" y="39029"/>
                  <a:pt x="13976" y="38942"/>
                </a:cubicBezTo>
                <a:cubicBezTo>
                  <a:pt x="14005" y="38710"/>
                  <a:pt x="14034" y="38478"/>
                  <a:pt x="14063" y="38246"/>
                </a:cubicBezTo>
                <a:cubicBezTo>
                  <a:pt x="14063" y="38188"/>
                  <a:pt x="14063" y="38101"/>
                  <a:pt x="14063" y="38014"/>
                </a:cubicBezTo>
                <a:cubicBezTo>
                  <a:pt x="14121" y="37695"/>
                  <a:pt x="14150" y="37376"/>
                  <a:pt x="14179" y="37057"/>
                </a:cubicBezTo>
                <a:cubicBezTo>
                  <a:pt x="14585" y="33664"/>
                  <a:pt x="15339" y="30040"/>
                  <a:pt x="16295" y="26706"/>
                </a:cubicBezTo>
                <a:cubicBezTo>
                  <a:pt x="16788" y="24966"/>
                  <a:pt x="17484" y="23342"/>
                  <a:pt x="18296" y="21834"/>
                </a:cubicBezTo>
                <a:cubicBezTo>
                  <a:pt x="18586" y="21254"/>
                  <a:pt x="18905" y="20703"/>
                  <a:pt x="19224" y="20182"/>
                </a:cubicBezTo>
                <a:cubicBezTo>
                  <a:pt x="19253" y="20153"/>
                  <a:pt x="19253" y="20153"/>
                  <a:pt x="19253" y="20124"/>
                </a:cubicBezTo>
                <a:cubicBezTo>
                  <a:pt x="19369" y="19950"/>
                  <a:pt x="19456" y="19776"/>
                  <a:pt x="19572" y="19631"/>
                </a:cubicBezTo>
                <a:cubicBezTo>
                  <a:pt x="19572" y="19602"/>
                  <a:pt x="19601" y="19602"/>
                  <a:pt x="19601" y="19573"/>
                </a:cubicBezTo>
                <a:cubicBezTo>
                  <a:pt x="21747" y="16180"/>
                  <a:pt x="24153" y="13600"/>
                  <a:pt x="25226" y="12092"/>
                </a:cubicBezTo>
                <a:cubicBezTo>
                  <a:pt x="25226" y="12063"/>
                  <a:pt x="25255" y="12063"/>
                  <a:pt x="25255" y="12034"/>
                </a:cubicBezTo>
                <a:cubicBezTo>
                  <a:pt x="25313" y="11976"/>
                  <a:pt x="25342" y="11889"/>
                  <a:pt x="25400" y="11831"/>
                </a:cubicBezTo>
                <a:cubicBezTo>
                  <a:pt x="25429" y="11802"/>
                  <a:pt x="25429" y="11773"/>
                  <a:pt x="25429" y="11773"/>
                </a:cubicBezTo>
                <a:cubicBezTo>
                  <a:pt x="25458" y="11715"/>
                  <a:pt x="25487" y="11686"/>
                  <a:pt x="25516" y="11628"/>
                </a:cubicBezTo>
                <a:cubicBezTo>
                  <a:pt x="25835" y="12382"/>
                  <a:pt x="26183" y="13136"/>
                  <a:pt x="26560" y="13890"/>
                </a:cubicBezTo>
                <a:cubicBezTo>
                  <a:pt x="24182" y="15513"/>
                  <a:pt x="15744" y="31838"/>
                  <a:pt x="18905" y="40362"/>
                </a:cubicBezTo>
                <a:cubicBezTo>
                  <a:pt x="19224" y="41232"/>
                  <a:pt x="19543" y="42015"/>
                  <a:pt x="19862" y="42740"/>
                </a:cubicBezTo>
                <a:cubicBezTo>
                  <a:pt x="19891" y="42798"/>
                  <a:pt x="19920" y="42827"/>
                  <a:pt x="19920" y="42885"/>
                </a:cubicBezTo>
                <a:cubicBezTo>
                  <a:pt x="20007" y="43059"/>
                  <a:pt x="20094" y="43233"/>
                  <a:pt x="20152" y="43407"/>
                </a:cubicBezTo>
                <a:cubicBezTo>
                  <a:pt x="20210" y="43494"/>
                  <a:pt x="20239" y="43581"/>
                  <a:pt x="20297" y="43668"/>
                </a:cubicBezTo>
                <a:cubicBezTo>
                  <a:pt x="20355" y="43784"/>
                  <a:pt x="20413" y="43900"/>
                  <a:pt x="20471" y="44016"/>
                </a:cubicBezTo>
                <a:cubicBezTo>
                  <a:pt x="20529" y="44103"/>
                  <a:pt x="20558" y="44190"/>
                  <a:pt x="20616" y="44277"/>
                </a:cubicBezTo>
                <a:cubicBezTo>
                  <a:pt x="20674" y="44393"/>
                  <a:pt x="20732" y="44509"/>
                  <a:pt x="20790" y="44625"/>
                </a:cubicBezTo>
                <a:cubicBezTo>
                  <a:pt x="20848" y="44712"/>
                  <a:pt x="20877" y="44799"/>
                  <a:pt x="20935" y="44857"/>
                </a:cubicBezTo>
                <a:cubicBezTo>
                  <a:pt x="20993" y="44973"/>
                  <a:pt x="21051" y="45060"/>
                  <a:pt x="21109" y="45176"/>
                </a:cubicBezTo>
                <a:cubicBezTo>
                  <a:pt x="21167" y="45263"/>
                  <a:pt x="21196" y="45321"/>
                  <a:pt x="21254" y="45408"/>
                </a:cubicBezTo>
                <a:cubicBezTo>
                  <a:pt x="21312" y="45495"/>
                  <a:pt x="21370" y="45582"/>
                  <a:pt x="21428" y="45698"/>
                </a:cubicBezTo>
                <a:cubicBezTo>
                  <a:pt x="21486" y="45756"/>
                  <a:pt x="21515" y="45843"/>
                  <a:pt x="21573" y="45901"/>
                </a:cubicBezTo>
                <a:cubicBezTo>
                  <a:pt x="21631" y="45987"/>
                  <a:pt x="21689" y="46074"/>
                  <a:pt x="21747" y="46161"/>
                </a:cubicBezTo>
                <a:cubicBezTo>
                  <a:pt x="21804" y="46248"/>
                  <a:pt x="21862" y="46306"/>
                  <a:pt x="21891" y="46393"/>
                </a:cubicBezTo>
                <a:cubicBezTo>
                  <a:pt x="21949" y="46480"/>
                  <a:pt x="22036" y="46538"/>
                  <a:pt x="22094" y="46625"/>
                </a:cubicBezTo>
                <a:cubicBezTo>
                  <a:pt x="22123" y="46683"/>
                  <a:pt x="22181" y="46770"/>
                  <a:pt x="22239" y="46828"/>
                </a:cubicBezTo>
                <a:cubicBezTo>
                  <a:pt x="22297" y="46915"/>
                  <a:pt x="22355" y="46973"/>
                  <a:pt x="22413" y="47060"/>
                </a:cubicBezTo>
                <a:cubicBezTo>
                  <a:pt x="22471" y="47118"/>
                  <a:pt x="22529" y="47176"/>
                  <a:pt x="22558" y="47234"/>
                </a:cubicBezTo>
                <a:cubicBezTo>
                  <a:pt x="22645" y="47321"/>
                  <a:pt x="22703" y="47408"/>
                  <a:pt x="22790" y="47495"/>
                </a:cubicBezTo>
                <a:cubicBezTo>
                  <a:pt x="22819" y="47524"/>
                  <a:pt x="22877" y="47582"/>
                  <a:pt x="22906" y="47611"/>
                </a:cubicBezTo>
                <a:cubicBezTo>
                  <a:pt x="23022" y="47756"/>
                  <a:pt x="23138" y="47872"/>
                  <a:pt x="23254" y="47988"/>
                </a:cubicBezTo>
                <a:cubicBezTo>
                  <a:pt x="23283" y="48017"/>
                  <a:pt x="23312" y="48046"/>
                  <a:pt x="23370" y="48104"/>
                </a:cubicBezTo>
                <a:cubicBezTo>
                  <a:pt x="23457" y="48162"/>
                  <a:pt x="23515" y="48249"/>
                  <a:pt x="23602" y="48336"/>
                </a:cubicBezTo>
                <a:cubicBezTo>
                  <a:pt x="23660" y="48365"/>
                  <a:pt x="23689" y="48423"/>
                  <a:pt x="23747" y="48452"/>
                </a:cubicBezTo>
                <a:cubicBezTo>
                  <a:pt x="23834" y="48539"/>
                  <a:pt x="23892" y="48597"/>
                  <a:pt x="23950" y="48655"/>
                </a:cubicBezTo>
                <a:cubicBezTo>
                  <a:pt x="24008" y="48713"/>
                  <a:pt x="24066" y="48742"/>
                  <a:pt x="24124" y="48800"/>
                </a:cubicBezTo>
                <a:cubicBezTo>
                  <a:pt x="24182" y="48858"/>
                  <a:pt x="24269" y="48916"/>
                  <a:pt x="24327" y="48974"/>
                </a:cubicBezTo>
                <a:cubicBezTo>
                  <a:pt x="24385" y="49003"/>
                  <a:pt x="24443" y="49061"/>
                  <a:pt x="24501" y="49090"/>
                </a:cubicBezTo>
                <a:cubicBezTo>
                  <a:pt x="24588" y="49148"/>
                  <a:pt x="24646" y="49206"/>
                  <a:pt x="24704" y="49264"/>
                </a:cubicBezTo>
                <a:cubicBezTo>
                  <a:pt x="24762" y="49293"/>
                  <a:pt x="24820" y="49351"/>
                  <a:pt x="24878" y="49380"/>
                </a:cubicBezTo>
                <a:cubicBezTo>
                  <a:pt x="24965" y="49438"/>
                  <a:pt x="25023" y="49496"/>
                  <a:pt x="25110" y="49554"/>
                </a:cubicBezTo>
                <a:cubicBezTo>
                  <a:pt x="25168" y="49583"/>
                  <a:pt x="25226" y="49612"/>
                  <a:pt x="25284" y="49670"/>
                </a:cubicBezTo>
                <a:cubicBezTo>
                  <a:pt x="25342" y="49728"/>
                  <a:pt x="25429" y="49757"/>
                  <a:pt x="25487" y="49815"/>
                </a:cubicBezTo>
                <a:cubicBezTo>
                  <a:pt x="25574" y="49844"/>
                  <a:pt x="25632" y="49902"/>
                  <a:pt x="25690" y="49931"/>
                </a:cubicBezTo>
                <a:cubicBezTo>
                  <a:pt x="25748" y="49989"/>
                  <a:pt x="25835" y="50047"/>
                  <a:pt x="25922" y="50076"/>
                </a:cubicBezTo>
                <a:cubicBezTo>
                  <a:pt x="25980" y="50134"/>
                  <a:pt x="26038" y="50163"/>
                  <a:pt x="26096" y="50192"/>
                </a:cubicBezTo>
                <a:cubicBezTo>
                  <a:pt x="26183" y="50250"/>
                  <a:pt x="26270" y="50308"/>
                  <a:pt x="26357" y="50337"/>
                </a:cubicBezTo>
                <a:cubicBezTo>
                  <a:pt x="26415" y="50395"/>
                  <a:pt x="26473" y="50424"/>
                  <a:pt x="26531" y="50453"/>
                </a:cubicBezTo>
                <a:cubicBezTo>
                  <a:pt x="26618" y="50511"/>
                  <a:pt x="26734" y="50569"/>
                  <a:pt x="26821" y="50627"/>
                </a:cubicBezTo>
                <a:cubicBezTo>
                  <a:pt x="26850" y="50656"/>
                  <a:pt x="26850" y="50656"/>
                  <a:pt x="26850" y="50656"/>
                </a:cubicBezTo>
                <a:cubicBezTo>
                  <a:pt x="27836" y="53642"/>
                  <a:pt x="29111" y="56078"/>
                  <a:pt x="30764" y="57528"/>
                </a:cubicBezTo>
                <a:cubicBezTo>
                  <a:pt x="29227" y="55991"/>
                  <a:pt x="28212" y="53758"/>
                  <a:pt x="27604" y="51062"/>
                </a:cubicBezTo>
                <a:lnTo>
                  <a:pt x="27604" y="51062"/>
                </a:lnTo>
                <a:cubicBezTo>
                  <a:pt x="27691" y="51120"/>
                  <a:pt x="27778" y="51178"/>
                  <a:pt x="27865" y="51207"/>
                </a:cubicBezTo>
                <a:cubicBezTo>
                  <a:pt x="27922" y="51265"/>
                  <a:pt x="28009" y="51323"/>
                  <a:pt x="28096" y="51352"/>
                </a:cubicBezTo>
                <a:cubicBezTo>
                  <a:pt x="28183" y="51410"/>
                  <a:pt x="28270" y="51439"/>
                  <a:pt x="28328" y="51497"/>
                </a:cubicBezTo>
                <a:cubicBezTo>
                  <a:pt x="28473" y="51555"/>
                  <a:pt x="28589" y="51642"/>
                  <a:pt x="28734" y="51700"/>
                </a:cubicBezTo>
                <a:cubicBezTo>
                  <a:pt x="28821" y="51729"/>
                  <a:pt x="28879" y="51787"/>
                  <a:pt x="28966" y="51845"/>
                </a:cubicBezTo>
                <a:cubicBezTo>
                  <a:pt x="29082" y="51903"/>
                  <a:pt x="29198" y="51961"/>
                  <a:pt x="29314" y="52019"/>
                </a:cubicBezTo>
                <a:cubicBezTo>
                  <a:pt x="29372" y="52048"/>
                  <a:pt x="29459" y="52106"/>
                  <a:pt x="29517" y="52135"/>
                </a:cubicBezTo>
                <a:cubicBezTo>
                  <a:pt x="29633" y="52193"/>
                  <a:pt x="29720" y="52251"/>
                  <a:pt x="29836" y="52308"/>
                </a:cubicBezTo>
                <a:cubicBezTo>
                  <a:pt x="29923" y="52337"/>
                  <a:pt x="29981" y="52395"/>
                  <a:pt x="30068" y="52424"/>
                </a:cubicBezTo>
                <a:cubicBezTo>
                  <a:pt x="30155" y="52482"/>
                  <a:pt x="30271" y="52540"/>
                  <a:pt x="30387" y="52598"/>
                </a:cubicBezTo>
                <a:cubicBezTo>
                  <a:pt x="30445" y="52656"/>
                  <a:pt x="30532" y="52685"/>
                  <a:pt x="30619" y="52743"/>
                </a:cubicBezTo>
                <a:cubicBezTo>
                  <a:pt x="30706" y="52801"/>
                  <a:pt x="30822" y="52859"/>
                  <a:pt x="30938" y="52946"/>
                </a:cubicBezTo>
                <a:cubicBezTo>
                  <a:pt x="31025" y="52975"/>
                  <a:pt x="31083" y="53033"/>
                  <a:pt x="31170" y="53062"/>
                </a:cubicBezTo>
                <a:cubicBezTo>
                  <a:pt x="31286" y="53149"/>
                  <a:pt x="31431" y="53207"/>
                  <a:pt x="31547" y="53294"/>
                </a:cubicBezTo>
                <a:cubicBezTo>
                  <a:pt x="31605" y="53323"/>
                  <a:pt x="31692" y="53352"/>
                  <a:pt x="31750" y="53410"/>
                </a:cubicBezTo>
                <a:cubicBezTo>
                  <a:pt x="31953" y="53526"/>
                  <a:pt x="32127" y="53642"/>
                  <a:pt x="32330" y="53758"/>
                </a:cubicBezTo>
                <a:cubicBezTo>
                  <a:pt x="32127" y="53613"/>
                  <a:pt x="31895" y="53468"/>
                  <a:pt x="31692" y="53323"/>
                </a:cubicBezTo>
                <a:cubicBezTo>
                  <a:pt x="31518" y="53207"/>
                  <a:pt x="31344" y="53091"/>
                  <a:pt x="31199" y="53004"/>
                </a:cubicBezTo>
                <a:cubicBezTo>
                  <a:pt x="31141" y="52975"/>
                  <a:pt x="31083" y="52917"/>
                  <a:pt x="31054" y="52888"/>
                </a:cubicBezTo>
                <a:cubicBezTo>
                  <a:pt x="30851" y="52743"/>
                  <a:pt x="30648" y="52627"/>
                  <a:pt x="30474" y="52482"/>
                </a:cubicBezTo>
                <a:lnTo>
                  <a:pt x="30416" y="52482"/>
                </a:lnTo>
                <a:cubicBezTo>
                  <a:pt x="29430" y="51758"/>
                  <a:pt x="28473" y="51091"/>
                  <a:pt x="27633" y="50453"/>
                </a:cubicBezTo>
                <a:cubicBezTo>
                  <a:pt x="27546" y="50395"/>
                  <a:pt x="27488" y="50337"/>
                  <a:pt x="27430" y="50308"/>
                </a:cubicBezTo>
                <a:cubicBezTo>
                  <a:pt x="27343" y="49815"/>
                  <a:pt x="27256" y="49293"/>
                  <a:pt x="27169" y="48771"/>
                </a:cubicBezTo>
                <a:cubicBezTo>
                  <a:pt x="27082" y="48133"/>
                  <a:pt x="27024" y="47495"/>
                  <a:pt x="26966" y="46828"/>
                </a:cubicBezTo>
                <a:cubicBezTo>
                  <a:pt x="26966" y="46828"/>
                  <a:pt x="26966" y="46828"/>
                  <a:pt x="26966" y="46799"/>
                </a:cubicBezTo>
                <a:cubicBezTo>
                  <a:pt x="26908" y="46161"/>
                  <a:pt x="26879" y="45495"/>
                  <a:pt x="26850" y="44828"/>
                </a:cubicBezTo>
                <a:cubicBezTo>
                  <a:pt x="26850" y="44799"/>
                  <a:pt x="26850" y="44799"/>
                  <a:pt x="26850" y="44799"/>
                </a:cubicBezTo>
                <a:cubicBezTo>
                  <a:pt x="26763" y="43088"/>
                  <a:pt x="26792" y="41319"/>
                  <a:pt x="26879" y="39522"/>
                </a:cubicBezTo>
                <a:cubicBezTo>
                  <a:pt x="26908" y="38826"/>
                  <a:pt x="26937" y="38101"/>
                  <a:pt x="26995" y="37376"/>
                </a:cubicBezTo>
                <a:cubicBezTo>
                  <a:pt x="26995" y="37376"/>
                  <a:pt x="26995" y="37376"/>
                  <a:pt x="26995" y="37347"/>
                </a:cubicBezTo>
                <a:cubicBezTo>
                  <a:pt x="27053" y="36651"/>
                  <a:pt x="27111" y="35955"/>
                  <a:pt x="27169" y="35230"/>
                </a:cubicBezTo>
                <a:cubicBezTo>
                  <a:pt x="27169" y="35230"/>
                  <a:pt x="27169" y="35230"/>
                  <a:pt x="27169" y="35201"/>
                </a:cubicBezTo>
                <a:cubicBezTo>
                  <a:pt x="27256" y="34157"/>
                  <a:pt x="27372" y="33114"/>
                  <a:pt x="27517" y="32099"/>
                </a:cubicBezTo>
                <a:cubicBezTo>
                  <a:pt x="27517" y="32070"/>
                  <a:pt x="27517" y="32070"/>
                  <a:pt x="27517" y="32041"/>
                </a:cubicBezTo>
                <a:cubicBezTo>
                  <a:pt x="27604" y="31374"/>
                  <a:pt x="27691" y="30707"/>
                  <a:pt x="27778" y="30069"/>
                </a:cubicBezTo>
                <a:cubicBezTo>
                  <a:pt x="27778" y="30040"/>
                  <a:pt x="27778" y="30011"/>
                  <a:pt x="27778" y="29982"/>
                </a:cubicBezTo>
                <a:cubicBezTo>
                  <a:pt x="27865" y="29344"/>
                  <a:pt x="27951" y="28706"/>
                  <a:pt x="28038" y="28097"/>
                </a:cubicBezTo>
                <a:lnTo>
                  <a:pt x="28067" y="28010"/>
                </a:lnTo>
                <a:cubicBezTo>
                  <a:pt x="28096" y="27691"/>
                  <a:pt x="28154" y="27401"/>
                  <a:pt x="28212" y="27140"/>
                </a:cubicBezTo>
                <a:cubicBezTo>
                  <a:pt x="28212" y="27111"/>
                  <a:pt x="28212" y="27111"/>
                  <a:pt x="28212" y="27111"/>
                </a:cubicBezTo>
                <a:cubicBezTo>
                  <a:pt x="28241" y="26793"/>
                  <a:pt x="28299" y="26503"/>
                  <a:pt x="28357" y="26213"/>
                </a:cubicBezTo>
                <a:lnTo>
                  <a:pt x="28357" y="26126"/>
                </a:lnTo>
                <a:cubicBezTo>
                  <a:pt x="28415" y="25865"/>
                  <a:pt x="28444" y="25604"/>
                  <a:pt x="28473" y="25343"/>
                </a:cubicBezTo>
                <a:cubicBezTo>
                  <a:pt x="28502" y="25314"/>
                  <a:pt x="28502" y="25285"/>
                  <a:pt x="28502" y="25256"/>
                </a:cubicBezTo>
                <a:cubicBezTo>
                  <a:pt x="28560" y="24966"/>
                  <a:pt x="28589" y="24705"/>
                  <a:pt x="28647" y="24444"/>
                </a:cubicBezTo>
                <a:cubicBezTo>
                  <a:pt x="28647" y="24415"/>
                  <a:pt x="28647" y="24386"/>
                  <a:pt x="28647" y="24386"/>
                </a:cubicBezTo>
                <a:cubicBezTo>
                  <a:pt x="28705" y="24125"/>
                  <a:pt x="28734" y="23893"/>
                  <a:pt x="28763" y="23661"/>
                </a:cubicBezTo>
                <a:cubicBezTo>
                  <a:pt x="28792" y="23603"/>
                  <a:pt x="28792" y="23545"/>
                  <a:pt x="28792" y="23516"/>
                </a:cubicBezTo>
                <a:cubicBezTo>
                  <a:pt x="28879" y="23023"/>
                  <a:pt x="28966" y="22559"/>
                  <a:pt x="29053" y="22124"/>
                </a:cubicBezTo>
                <a:cubicBezTo>
                  <a:pt x="29053" y="22037"/>
                  <a:pt x="29082" y="21979"/>
                  <a:pt x="29082" y="21892"/>
                </a:cubicBezTo>
                <a:cubicBezTo>
                  <a:pt x="29111" y="21747"/>
                  <a:pt x="29140" y="21602"/>
                  <a:pt x="29169" y="21457"/>
                </a:cubicBezTo>
                <a:cubicBezTo>
                  <a:pt x="29198" y="21370"/>
                  <a:pt x="29198" y="21312"/>
                  <a:pt x="29198" y="21254"/>
                </a:cubicBezTo>
                <a:cubicBezTo>
                  <a:pt x="29256" y="21080"/>
                  <a:pt x="29285" y="20906"/>
                  <a:pt x="29314" y="20732"/>
                </a:cubicBezTo>
                <a:cubicBezTo>
                  <a:pt x="29430" y="20124"/>
                  <a:pt x="29517" y="19573"/>
                  <a:pt x="29604" y="19109"/>
                </a:cubicBezTo>
                <a:cubicBezTo>
                  <a:pt x="30329" y="20182"/>
                  <a:pt x="31112" y="21254"/>
                  <a:pt x="31924" y="22269"/>
                </a:cubicBezTo>
                <a:lnTo>
                  <a:pt x="31721" y="22269"/>
                </a:lnTo>
                <a:cubicBezTo>
                  <a:pt x="31663" y="22269"/>
                  <a:pt x="31605" y="22298"/>
                  <a:pt x="31547" y="22298"/>
                </a:cubicBezTo>
                <a:cubicBezTo>
                  <a:pt x="31489" y="22327"/>
                  <a:pt x="31431" y="22356"/>
                  <a:pt x="31373" y="22385"/>
                </a:cubicBezTo>
                <a:cubicBezTo>
                  <a:pt x="30938" y="22617"/>
                  <a:pt x="30648" y="23197"/>
                  <a:pt x="30445" y="24038"/>
                </a:cubicBezTo>
                <a:cubicBezTo>
                  <a:pt x="30416" y="24154"/>
                  <a:pt x="30387" y="24241"/>
                  <a:pt x="30358" y="24357"/>
                </a:cubicBezTo>
                <a:cubicBezTo>
                  <a:pt x="30358" y="24357"/>
                  <a:pt x="30358" y="24357"/>
                  <a:pt x="30358" y="24386"/>
                </a:cubicBezTo>
                <a:cubicBezTo>
                  <a:pt x="30213" y="25140"/>
                  <a:pt x="30097" y="26097"/>
                  <a:pt x="30039" y="27169"/>
                </a:cubicBezTo>
                <a:cubicBezTo>
                  <a:pt x="30039" y="27198"/>
                  <a:pt x="30039" y="27227"/>
                  <a:pt x="30010" y="27256"/>
                </a:cubicBezTo>
                <a:cubicBezTo>
                  <a:pt x="30010" y="27372"/>
                  <a:pt x="30010" y="27488"/>
                  <a:pt x="30010" y="27604"/>
                </a:cubicBezTo>
                <a:cubicBezTo>
                  <a:pt x="30010" y="27662"/>
                  <a:pt x="29981" y="27691"/>
                  <a:pt x="29981" y="27749"/>
                </a:cubicBezTo>
                <a:cubicBezTo>
                  <a:pt x="29981" y="27865"/>
                  <a:pt x="29981" y="27952"/>
                  <a:pt x="29981" y="28068"/>
                </a:cubicBezTo>
                <a:cubicBezTo>
                  <a:pt x="29981" y="28155"/>
                  <a:pt x="29981" y="28213"/>
                  <a:pt x="29952" y="28300"/>
                </a:cubicBezTo>
                <a:cubicBezTo>
                  <a:pt x="29952" y="28387"/>
                  <a:pt x="29952" y="28474"/>
                  <a:pt x="29952" y="28561"/>
                </a:cubicBezTo>
                <a:cubicBezTo>
                  <a:pt x="29952" y="28677"/>
                  <a:pt x="29952" y="28793"/>
                  <a:pt x="29923" y="28909"/>
                </a:cubicBezTo>
                <a:cubicBezTo>
                  <a:pt x="29923" y="28967"/>
                  <a:pt x="29923" y="28996"/>
                  <a:pt x="29923" y="29054"/>
                </a:cubicBezTo>
                <a:cubicBezTo>
                  <a:pt x="29865" y="30591"/>
                  <a:pt x="29807" y="32273"/>
                  <a:pt x="29691" y="33896"/>
                </a:cubicBezTo>
                <a:cubicBezTo>
                  <a:pt x="29691" y="34041"/>
                  <a:pt x="29691" y="34157"/>
                  <a:pt x="29691" y="34302"/>
                </a:cubicBezTo>
                <a:cubicBezTo>
                  <a:pt x="29633" y="35056"/>
                  <a:pt x="29633" y="35897"/>
                  <a:pt x="29720" y="36825"/>
                </a:cubicBezTo>
                <a:cubicBezTo>
                  <a:pt x="29720" y="36999"/>
                  <a:pt x="29749" y="37173"/>
                  <a:pt x="29778" y="37376"/>
                </a:cubicBezTo>
                <a:cubicBezTo>
                  <a:pt x="29778" y="37405"/>
                  <a:pt x="29778" y="37463"/>
                  <a:pt x="29778" y="37492"/>
                </a:cubicBezTo>
                <a:cubicBezTo>
                  <a:pt x="29807" y="37666"/>
                  <a:pt x="29807" y="37840"/>
                  <a:pt x="29836" y="38043"/>
                </a:cubicBezTo>
                <a:cubicBezTo>
                  <a:pt x="29865" y="38072"/>
                  <a:pt x="29865" y="38130"/>
                  <a:pt x="29865" y="38188"/>
                </a:cubicBezTo>
                <a:cubicBezTo>
                  <a:pt x="29894" y="38362"/>
                  <a:pt x="29923" y="38536"/>
                  <a:pt x="29952" y="38739"/>
                </a:cubicBezTo>
                <a:cubicBezTo>
                  <a:pt x="29952" y="38797"/>
                  <a:pt x="29952" y="38855"/>
                  <a:pt x="29981" y="38913"/>
                </a:cubicBezTo>
                <a:cubicBezTo>
                  <a:pt x="30010" y="39087"/>
                  <a:pt x="30039" y="39261"/>
                  <a:pt x="30068" y="39464"/>
                </a:cubicBezTo>
                <a:cubicBezTo>
                  <a:pt x="30068" y="39522"/>
                  <a:pt x="30097" y="39579"/>
                  <a:pt x="30097" y="39637"/>
                </a:cubicBezTo>
                <a:cubicBezTo>
                  <a:pt x="30126" y="39811"/>
                  <a:pt x="30184" y="40014"/>
                  <a:pt x="30213" y="40217"/>
                </a:cubicBezTo>
                <a:cubicBezTo>
                  <a:pt x="30213" y="40246"/>
                  <a:pt x="30242" y="40275"/>
                  <a:pt x="30242" y="40304"/>
                </a:cubicBezTo>
                <a:cubicBezTo>
                  <a:pt x="30387" y="41000"/>
                  <a:pt x="30561" y="41696"/>
                  <a:pt x="30735" y="42392"/>
                </a:cubicBezTo>
                <a:cubicBezTo>
                  <a:pt x="30735" y="42392"/>
                  <a:pt x="30735" y="42421"/>
                  <a:pt x="30764" y="42450"/>
                </a:cubicBezTo>
                <a:cubicBezTo>
                  <a:pt x="30793" y="42624"/>
                  <a:pt x="30851" y="42798"/>
                  <a:pt x="30909" y="43001"/>
                </a:cubicBezTo>
                <a:cubicBezTo>
                  <a:pt x="30938" y="43088"/>
                  <a:pt x="30967" y="43175"/>
                  <a:pt x="30996" y="43233"/>
                </a:cubicBezTo>
                <a:cubicBezTo>
                  <a:pt x="31025" y="43407"/>
                  <a:pt x="31083" y="43581"/>
                  <a:pt x="31141" y="43755"/>
                </a:cubicBezTo>
                <a:cubicBezTo>
                  <a:pt x="31170" y="43842"/>
                  <a:pt x="31199" y="43958"/>
                  <a:pt x="31228" y="44045"/>
                </a:cubicBezTo>
                <a:cubicBezTo>
                  <a:pt x="31286" y="44219"/>
                  <a:pt x="31344" y="44364"/>
                  <a:pt x="31402" y="44538"/>
                </a:cubicBezTo>
                <a:cubicBezTo>
                  <a:pt x="31431" y="44654"/>
                  <a:pt x="31460" y="44770"/>
                  <a:pt x="31489" y="44857"/>
                </a:cubicBezTo>
                <a:cubicBezTo>
                  <a:pt x="31547" y="45031"/>
                  <a:pt x="31605" y="45176"/>
                  <a:pt x="31663" y="45321"/>
                </a:cubicBezTo>
                <a:cubicBezTo>
                  <a:pt x="31692" y="45466"/>
                  <a:pt x="31750" y="45582"/>
                  <a:pt x="31779" y="45698"/>
                </a:cubicBezTo>
                <a:cubicBezTo>
                  <a:pt x="31837" y="45843"/>
                  <a:pt x="31895" y="45987"/>
                  <a:pt x="31953" y="46132"/>
                </a:cubicBezTo>
                <a:cubicBezTo>
                  <a:pt x="32011" y="46248"/>
                  <a:pt x="32069" y="46393"/>
                  <a:pt x="32098" y="46509"/>
                </a:cubicBezTo>
                <a:cubicBezTo>
                  <a:pt x="32156" y="46654"/>
                  <a:pt x="32214" y="46799"/>
                  <a:pt x="32272" y="46944"/>
                </a:cubicBezTo>
                <a:cubicBezTo>
                  <a:pt x="32330" y="47060"/>
                  <a:pt x="32388" y="47205"/>
                  <a:pt x="32446" y="47350"/>
                </a:cubicBezTo>
                <a:cubicBezTo>
                  <a:pt x="32533" y="47553"/>
                  <a:pt x="32620" y="47727"/>
                  <a:pt x="32707" y="47930"/>
                </a:cubicBezTo>
                <a:cubicBezTo>
                  <a:pt x="32794" y="48133"/>
                  <a:pt x="32852" y="48307"/>
                  <a:pt x="32939" y="48481"/>
                </a:cubicBezTo>
                <a:cubicBezTo>
                  <a:pt x="32997" y="48597"/>
                  <a:pt x="33055" y="48713"/>
                  <a:pt x="33113" y="48829"/>
                </a:cubicBezTo>
                <a:cubicBezTo>
                  <a:pt x="33171" y="48974"/>
                  <a:pt x="33258" y="49119"/>
                  <a:pt x="33316" y="49264"/>
                </a:cubicBezTo>
                <a:cubicBezTo>
                  <a:pt x="33374" y="49380"/>
                  <a:pt x="33432" y="49496"/>
                  <a:pt x="33490" y="49612"/>
                </a:cubicBezTo>
                <a:cubicBezTo>
                  <a:pt x="33577" y="49757"/>
                  <a:pt x="33635" y="49902"/>
                  <a:pt x="33722" y="50047"/>
                </a:cubicBezTo>
                <a:cubicBezTo>
                  <a:pt x="33780" y="50163"/>
                  <a:pt x="33838" y="50279"/>
                  <a:pt x="33896" y="50395"/>
                </a:cubicBezTo>
                <a:cubicBezTo>
                  <a:pt x="33954" y="50511"/>
                  <a:pt x="34041" y="50656"/>
                  <a:pt x="34127" y="50801"/>
                </a:cubicBezTo>
                <a:cubicBezTo>
                  <a:pt x="34185" y="50917"/>
                  <a:pt x="34243" y="51033"/>
                  <a:pt x="34301" y="51120"/>
                </a:cubicBezTo>
                <a:cubicBezTo>
                  <a:pt x="34388" y="51265"/>
                  <a:pt x="34475" y="51410"/>
                  <a:pt x="34562" y="51555"/>
                </a:cubicBezTo>
                <a:cubicBezTo>
                  <a:pt x="34620" y="51642"/>
                  <a:pt x="34678" y="51758"/>
                  <a:pt x="34736" y="51845"/>
                </a:cubicBezTo>
                <a:cubicBezTo>
                  <a:pt x="34823" y="51990"/>
                  <a:pt x="34910" y="52135"/>
                  <a:pt x="34997" y="52279"/>
                </a:cubicBezTo>
                <a:cubicBezTo>
                  <a:pt x="35055" y="52366"/>
                  <a:pt x="35113" y="52453"/>
                  <a:pt x="35171" y="52569"/>
                </a:cubicBezTo>
                <a:cubicBezTo>
                  <a:pt x="35287" y="52714"/>
                  <a:pt x="35403" y="52888"/>
                  <a:pt x="35519" y="53033"/>
                </a:cubicBezTo>
                <a:cubicBezTo>
                  <a:pt x="35548" y="53091"/>
                  <a:pt x="35606" y="53178"/>
                  <a:pt x="35635" y="53236"/>
                </a:cubicBezTo>
                <a:cubicBezTo>
                  <a:pt x="35809" y="53468"/>
                  <a:pt x="35954" y="53671"/>
                  <a:pt x="36128" y="53874"/>
                </a:cubicBezTo>
                <a:cubicBezTo>
                  <a:pt x="36157" y="53932"/>
                  <a:pt x="36186" y="53961"/>
                  <a:pt x="36244" y="54019"/>
                </a:cubicBezTo>
                <a:cubicBezTo>
                  <a:pt x="36360" y="54193"/>
                  <a:pt x="36476" y="54338"/>
                  <a:pt x="36621" y="54512"/>
                </a:cubicBezTo>
                <a:cubicBezTo>
                  <a:pt x="36679" y="54570"/>
                  <a:pt x="36737" y="54657"/>
                  <a:pt x="36795" y="54715"/>
                </a:cubicBezTo>
                <a:cubicBezTo>
                  <a:pt x="36911" y="54831"/>
                  <a:pt x="37027" y="54976"/>
                  <a:pt x="37114" y="55092"/>
                </a:cubicBezTo>
                <a:cubicBezTo>
                  <a:pt x="37201" y="55179"/>
                  <a:pt x="37259" y="55237"/>
                  <a:pt x="37346" y="55324"/>
                </a:cubicBezTo>
                <a:cubicBezTo>
                  <a:pt x="37433" y="55440"/>
                  <a:pt x="37549" y="55527"/>
                  <a:pt x="37665" y="55643"/>
                </a:cubicBezTo>
                <a:cubicBezTo>
                  <a:pt x="37723" y="55730"/>
                  <a:pt x="37810" y="55788"/>
                  <a:pt x="37868" y="55875"/>
                </a:cubicBezTo>
                <a:cubicBezTo>
                  <a:pt x="37984" y="55962"/>
                  <a:pt x="38071" y="56078"/>
                  <a:pt x="38187" y="56165"/>
                </a:cubicBezTo>
                <a:cubicBezTo>
                  <a:pt x="38274" y="56223"/>
                  <a:pt x="38332" y="56310"/>
                  <a:pt x="38419" y="56368"/>
                </a:cubicBezTo>
                <a:cubicBezTo>
                  <a:pt x="38535" y="56455"/>
                  <a:pt x="38651" y="56571"/>
                  <a:pt x="38767" y="56658"/>
                </a:cubicBezTo>
                <a:cubicBezTo>
                  <a:pt x="38825" y="56716"/>
                  <a:pt x="38912" y="56774"/>
                  <a:pt x="38970" y="56832"/>
                </a:cubicBezTo>
                <a:cubicBezTo>
                  <a:pt x="39115" y="56919"/>
                  <a:pt x="39231" y="57035"/>
                  <a:pt x="39347" y="57122"/>
                </a:cubicBezTo>
                <a:cubicBezTo>
                  <a:pt x="39434" y="57151"/>
                  <a:pt x="39492" y="57209"/>
                  <a:pt x="39550" y="57238"/>
                </a:cubicBezTo>
                <a:cubicBezTo>
                  <a:pt x="39724" y="57383"/>
                  <a:pt x="39927" y="57499"/>
                  <a:pt x="40130" y="57615"/>
                </a:cubicBezTo>
                <a:cubicBezTo>
                  <a:pt x="39840" y="57354"/>
                  <a:pt x="39579" y="57093"/>
                  <a:pt x="39347" y="56832"/>
                </a:cubicBezTo>
                <a:cubicBezTo>
                  <a:pt x="39260" y="56745"/>
                  <a:pt x="39202" y="56687"/>
                  <a:pt x="39115" y="56600"/>
                </a:cubicBezTo>
                <a:cubicBezTo>
                  <a:pt x="38912" y="56368"/>
                  <a:pt x="38709" y="56136"/>
                  <a:pt x="38477" y="55904"/>
                </a:cubicBezTo>
                <a:cubicBezTo>
                  <a:pt x="38448" y="55846"/>
                  <a:pt x="38419" y="55817"/>
                  <a:pt x="38390" y="55759"/>
                </a:cubicBezTo>
                <a:cubicBezTo>
                  <a:pt x="38129" y="55498"/>
                  <a:pt x="37926" y="55208"/>
                  <a:pt x="37694" y="54918"/>
                </a:cubicBezTo>
                <a:cubicBezTo>
                  <a:pt x="37636" y="54831"/>
                  <a:pt x="37578" y="54744"/>
                  <a:pt x="37520" y="54657"/>
                </a:cubicBezTo>
                <a:cubicBezTo>
                  <a:pt x="37346" y="54425"/>
                  <a:pt x="37172" y="54193"/>
                  <a:pt x="36998" y="53961"/>
                </a:cubicBezTo>
                <a:cubicBezTo>
                  <a:pt x="36940" y="53874"/>
                  <a:pt x="36911" y="53816"/>
                  <a:pt x="36853" y="53729"/>
                </a:cubicBezTo>
                <a:cubicBezTo>
                  <a:pt x="36650" y="53439"/>
                  <a:pt x="36447" y="53120"/>
                  <a:pt x="36273" y="52830"/>
                </a:cubicBezTo>
                <a:cubicBezTo>
                  <a:pt x="36215" y="52743"/>
                  <a:pt x="36157" y="52656"/>
                  <a:pt x="36128" y="52569"/>
                </a:cubicBezTo>
                <a:cubicBezTo>
                  <a:pt x="33780" y="48684"/>
                  <a:pt x="32388" y="44248"/>
                  <a:pt x="31634" y="40246"/>
                </a:cubicBezTo>
                <a:cubicBezTo>
                  <a:pt x="30590" y="34824"/>
                  <a:pt x="33577" y="27401"/>
                  <a:pt x="32910" y="23458"/>
                </a:cubicBezTo>
                <a:lnTo>
                  <a:pt x="32910" y="23458"/>
                </a:lnTo>
                <a:cubicBezTo>
                  <a:pt x="33606" y="24299"/>
                  <a:pt x="34359" y="25111"/>
                  <a:pt x="35142" y="25894"/>
                </a:cubicBezTo>
                <a:cubicBezTo>
                  <a:pt x="35113" y="25894"/>
                  <a:pt x="35113" y="25894"/>
                  <a:pt x="35113" y="25923"/>
                </a:cubicBezTo>
                <a:lnTo>
                  <a:pt x="35055" y="25923"/>
                </a:lnTo>
                <a:cubicBezTo>
                  <a:pt x="35026" y="25952"/>
                  <a:pt x="34997" y="25952"/>
                  <a:pt x="34968" y="25981"/>
                </a:cubicBezTo>
                <a:cubicBezTo>
                  <a:pt x="34939" y="26010"/>
                  <a:pt x="34910" y="26010"/>
                  <a:pt x="34910" y="26039"/>
                </a:cubicBezTo>
                <a:cubicBezTo>
                  <a:pt x="34881" y="26039"/>
                  <a:pt x="34852" y="26068"/>
                  <a:pt x="34823" y="26097"/>
                </a:cubicBezTo>
                <a:cubicBezTo>
                  <a:pt x="34823" y="26126"/>
                  <a:pt x="34794" y="26155"/>
                  <a:pt x="34765" y="26184"/>
                </a:cubicBezTo>
                <a:cubicBezTo>
                  <a:pt x="34765" y="26213"/>
                  <a:pt x="34736" y="26242"/>
                  <a:pt x="34707" y="26271"/>
                </a:cubicBezTo>
                <a:cubicBezTo>
                  <a:pt x="34707" y="26300"/>
                  <a:pt x="34678" y="26329"/>
                  <a:pt x="34678" y="26358"/>
                </a:cubicBezTo>
                <a:cubicBezTo>
                  <a:pt x="34649" y="26387"/>
                  <a:pt x="34620" y="26445"/>
                  <a:pt x="34620" y="26474"/>
                </a:cubicBezTo>
                <a:cubicBezTo>
                  <a:pt x="34591" y="26532"/>
                  <a:pt x="34591" y="26561"/>
                  <a:pt x="34562" y="26590"/>
                </a:cubicBezTo>
                <a:cubicBezTo>
                  <a:pt x="34562" y="26648"/>
                  <a:pt x="34533" y="26706"/>
                  <a:pt x="34504" y="26735"/>
                </a:cubicBezTo>
                <a:cubicBezTo>
                  <a:pt x="34504" y="26793"/>
                  <a:pt x="34504" y="26822"/>
                  <a:pt x="34475" y="26851"/>
                </a:cubicBezTo>
                <a:cubicBezTo>
                  <a:pt x="34475" y="26908"/>
                  <a:pt x="34446" y="26995"/>
                  <a:pt x="34446" y="27053"/>
                </a:cubicBezTo>
                <a:cubicBezTo>
                  <a:pt x="34417" y="27082"/>
                  <a:pt x="34417" y="27140"/>
                  <a:pt x="34417" y="27169"/>
                </a:cubicBezTo>
                <a:cubicBezTo>
                  <a:pt x="34388" y="27256"/>
                  <a:pt x="34359" y="27343"/>
                  <a:pt x="34359" y="27430"/>
                </a:cubicBezTo>
                <a:cubicBezTo>
                  <a:pt x="34359" y="27459"/>
                  <a:pt x="34359" y="27488"/>
                  <a:pt x="34330" y="27517"/>
                </a:cubicBezTo>
                <a:cubicBezTo>
                  <a:pt x="34330" y="27633"/>
                  <a:pt x="34301" y="27778"/>
                  <a:pt x="34301" y="27894"/>
                </a:cubicBezTo>
                <a:cubicBezTo>
                  <a:pt x="34272" y="27952"/>
                  <a:pt x="34272" y="27981"/>
                  <a:pt x="34272" y="28010"/>
                </a:cubicBezTo>
                <a:cubicBezTo>
                  <a:pt x="34272" y="28126"/>
                  <a:pt x="34243" y="28213"/>
                  <a:pt x="34243" y="28329"/>
                </a:cubicBezTo>
                <a:cubicBezTo>
                  <a:pt x="34243" y="28387"/>
                  <a:pt x="34243" y="28445"/>
                  <a:pt x="34243" y="28503"/>
                </a:cubicBezTo>
                <a:cubicBezTo>
                  <a:pt x="34214" y="28590"/>
                  <a:pt x="34214" y="28677"/>
                  <a:pt x="34214" y="28764"/>
                </a:cubicBezTo>
                <a:cubicBezTo>
                  <a:pt x="34214" y="28851"/>
                  <a:pt x="34214" y="28909"/>
                  <a:pt x="34214" y="28967"/>
                </a:cubicBezTo>
                <a:cubicBezTo>
                  <a:pt x="34214" y="29054"/>
                  <a:pt x="34185" y="29170"/>
                  <a:pt x="34185" y="29257"/>
                </a:cubicBezTo>
                <a:cubicBezTo>
                  <a:pt x="34185" y="29315"/>
                  <a:pt x="34185" y="29402"/>
                  <a:pt x="34185" y="29489"/>
                </a:cubicBezTo>
                <a:cubicBezTo>
                  <a:pt x="34185" y="29576"/>
                  <a:pt x="34185" y="29663"/>
                  <a:pt x="34185" y="29750"/>
                </a:cubicBezTo>
                <a:cubicBezTo>
                  <a:pt x="34185" y="29837"/>
                  <a:pt x="34185" y="29924"/>
                  <a:pt x="34185" y="30011"/>
                </a:cubicBezTo>
                <a:cubicBezTo>
                  <a:pt x="34185" y="30098"/>
                  <a:pt x="34185" y="30185"/>
                  <a:pt x="34185" y="30301"/>
                </a:cubicBezTo>
                <a:cubicBezTo>
                  <a:pt x="34185" y="30388"/>
                  <a:pt x="34185" y="30446"/>
                  <a:pt x="34185" y="30533"/>
                </a:cubicBezTo>
                <a:cubicBezTo>
                  <a:pt x="34185" y="30649"/>
                  <a:pt x="34185" y="30736"/>
                  <a:pt x="34185" y="30852"/>
                </a:cubicBezTo>
                <a:cubicBezTo>
                  <a:pt x="34185" y="30939"/>
                  <a:pt x="34185" y="31026"/>
                  <a:pt x="34185" y="31113"/>
                </a:cubicBezTo>
                <a:cubicBezTo>
                  <a:pt x="34185" y="31200"/>
                  <a:pt x="34214" y="31316"/>
                  <a:pt x="34214" y="31432"/>
                </a:cubicBezTo>
                <a:cubicBezTo>
                  <a:pt x="34214" y="31519"/>
                  <a:pt x="34214" y="31606"/>
                  <a:pt x="34214" y="31693"/>
                </a:cubicBezTo>
                <a:cubicBezTo>
                  <a:pt x="34214" y="31809"/>
                  <a:pt x="34214" y="31925"/>
                  <a:pt x="34214" y="32041"/>
                </a:cubicBezTo>
                <a:cubicBezTo>
                  <a:pt x="34243" y="32128"/>
                  <a:pt x="34243" y="32215"/>
                  <a:pt x="34243" y="32302"/>
                </a:cubicBezTo>
                <a:cubicBezTo>
                  <a:pt x="34243" y="32447"/>
                  <a:pt x="34243" y="32621"/>
                  <a:pt x="34272" y="32766"/>
                </a:cubicBezTo>
                <a:cubicBezTo>
                  <a:pt x="34272" y="32882"/>
                  <a:pt x="34272" y="33027"/>
                  <a:pt x="34301" y="33143"/>
                </a:cubicBezTo>
                <a:cubicBezTo>
                  <a:pt x="34301" y="33258"/>
                  <a:pt x="34301" y="33403"/>
                  <a:pt x="34301" y="33519"/>
                </a:cubicBezTo>
                <a:cubicBezTo>
                  <a:pt x="34330" y="33635"/>
                  <a:pt x="34330" y="33722"/>
                  <a:pt x="34330" y="33838"/>
                </a:cubicBezTo>
                <a:cubicBezTo>
                  <a:pt x="34359" y="33954"/>
                  <a:pt x="34359" y="34070"/>
                  <a:pt x="34359" y="34157"/>
                </a:cubicBezTo>
                <a:cubicBezTo>
                  <a:pt x="34359" y="34273"/>
                  <a:pt x="34388" y="34389"/>
                  <a:pt x="34388" y="34505"/>
                </a:cubicBezTo>
                <a:cubicBezTo>
                  <a:pt x="34388" y="34621"/>
                  <a:pt x="34417" y="34708"/>
                  <a:pt x="34417" y="34824"/>
                </a:cubicBezTo>
                <a:cubicBezTo>
                  <a:pt x="34417" y="34940"/>
                  <a:pt x="34446" y="35056"/>
                  <a:pt x="34446" y="35172"/>
                </a:cubicBezTo>
                <a:cubicBezTo>
                  <a:pt x="34475" y="35259"/>
                  <a:pt x="34475" y="35375"/>
                  <a:pt x="34475" y="35491"/>
                </a:cubicBezTo>
                <a:cubicBezTo>
                  <a:pt x="34504" y="35607"/>
                  <a:pt x="34504" y="35723"/>
                  <a:pt x="34504" y="35839"/>
                </a:cubicBezTo>
                <a:cubicBezTo>
                  <a:pt x="34533" y="35926"/>
                  <a:pt x="34533" y="36042"/>
                  <a:pt x="34562" y="36129"/>
                </a:cubicBezTo>
                <a:cubicBezTo>
                  <a:pt x="34562" y="36274"/>
                  <a:pt x="34562" y="36390"/>
                  <a:pt x="34591" y="36506"/>
                </a:cubicBezTo>
                <a:cubicBezTo>
                  <a:pt x="34591" y="36593"/>
                  <a:pt x="34620" y="36709"/>
                  <a:pt x="34620" y="36825"/>
                </a:cubicBezTo>
                <a:cubicBezTo>
                  <a:pt x="34649" y="36941"/>
                  <a:pt x="34649" y="37057"/>
                  <a:pt x="34649" y="37173"/>
                </a:cubicBezTo>
                <a:cubicBezTo>
                  <a:pt x="34678" y="37289"/>
                  <a:pt x="34678" y="37376"/>
                  <a:pt x="34707" y="37463"/>
                </a:cubicBezTo>
                <a:cubicBezTo>
                  <a:pt x="34707" y="37608"/>
                  <a:pt x="34736" y="37724"/>
                  <a:pt x="34736" y="37869"/>
                </a:cubicBezTo>
                <a:cubicBezTo>
                  <a:pt x="34765" y="37956"/>
                  <a:pt x="34765" y="38043"/>
                  <a:pt x="34794" y="38130"/>
                </a:cubicBezTo>
                <a:cubicBezTo>
                  <a:pt x="34794" y="38275"/>
                  <a:pt x="34823" y="38391"/>
                  <a:pt x="34823" y="38536"/>
                </a:cubicBezTo>
                <a:cubicBezTo>
                  <a:pt x="34852" y="38594"/>
                  <a:pt x="34852" y="38681"/>
                  <a:pt x="34852" y="38768"/>
                </a:cubicBezTo>
                <a:cubicBezTo>
                  <a:pt x="34997" y="39840"/>
                  <a:pt x="35171" y="40884"/>
                  <a:pt x="35345" y="41899"/>
                </a:cubicBezTo>
                <a:cubicBezTo>
                  <a:pt x="35519" y="42943"/>
                  <a:pt x="35838" y="43987"/>
                  <a:pt x="36273" y="45031"/>
                </a:cubicBezTo>
                <a:cubicBezTo>
                  <a:pt x="36331" y="45205"/>
                  <a:pt x="36418" y="45350"/>
                  <a:pt x="36476" y="45524"/>
                </a:cubicBezTo>
                <a:cubicBezTo>
                  <a:pt x="36505" y="45553"/>
                  <a:pt x="36505" y="45582"/>
                  <a:pt x="36534" y="45611"/>
                </a:cubicBezTo>
                <a:cubicBezTo>
                  <a:pt x="36592" y="45756"/>
                  <a:pt x="36679" y="45929"/>
                  <a:pt x="36766" y="46103"/>
                </a:cubicBezTo>
                <a:cubicBezTo>
                  <a:pt x="36766" y="46132"/>
                  <a:pt x="36795" y="46132"/>
                  <a:pt x="36795" y="46161"/>
                </a:cubicBezTo>
                <a:cubicBezTo>
                  <a:pt x="36882" y="46335"/>
                  <a:pt x="36969" y="46509"/>
                  <a:pt x="37056" y="46654"/>
                </a:cubicBezTo>
                <a:cubicBezTo>
                  <a:pt x="37056" y="46683"/>
                  <a:pt x="37056" y="46683"/>
                  <a:pt x="37056" y="46683"/>
                </a:cubicBezTo>
                <a:cubicBezTo>
                  <a:pt x="37549" y="47582"/>
                  <a:pt x="38100" y="48452"/>
                  <a:pt x="38709" y="49264"/>
                </a:cubicBezTo>
                <a:cubicBezTo>
                  <a:pt x="38709" y="49293"/>
                  <a:pt x="38738" y="49322"/>
                  <a:pt x="38738" y="49351"/>
                </a:cubicBezTo>
                <a:cubicBezTo>
                  <a:pt x="38854" y="49496"/>
                  <a:pt x="38970" y="49641"/>
                  <a:pt x="39086" y="49786"/>
                </a:cubicBezTo>
                <a:cubicBezTo>
                  <a:pt x="39086" y="49815"/>
                  <a:pt x="39115" y="49844"/>
                  <a:pt x="39144" y="49873"/>
                </a:cubicBezTo>
                <a:cubicBezTo>
                  <a:pt x="39260" y="50018"/>
                  <a:pt x="39376" y="50163"/>
                  <a:pt x="39492" y="50308"/>
                </a:cubicBezTo>
                <a:cubicBezTo>
                  <a:pt x="39492" y="50308"/>
                  <a:pt x="39492" y="50308"/>
                  <a:pt x="39492" y="50337"/>
                </a:cubicBezTo>
                <a:cubicBezTo>
                  <a:pt x="39985" y="50946"/>
                  <a:pt x="40535" y="51584"/>
                  <a:pt x="41086" y="52164"/>
                </a:cubicBezTo>
                <a:cubicBezTo>
                  <a:pt x="41115" y="52193"/>
                  <a:pt x="41144" y="52222"/>
                  <a:pt x="41173" y="52251"/>
                </a:cubicBezTo>
                <a:cubicBezTo>
                  <a:pt x="41289" y="52366"/>
                  <a:pt x="41405" y="52482"/>
                  <a:pt x="41521" y="52598"/>
                </a:cubicBezTo>
                <a:cubicBezTo>
                  <a:pt x="41550" y="52656"/>
                  <a:pt x="41579" y="52685"/>
                  <a:pt x="41637" y="52714"/>
                </a:cubicBezTo>
                <a:cubicBezTo>
                  <a:pt x="41753" y="52830"/>
                  <a:pt x="41840" y="52946"/>
                  <a:pt x="41956" y="53062"/>
                </a:cubicBezTo>
                <a:cubicBezTo>
                  <a:pt x="42014" y="53091"/>
                  <a:pt x="42043" y="53149"/>
                  <a:pt x="42101" y="53178"/>
                </a:cubicBezTo>
                <a:cubicBezTo>
                  <a:pt x="42217" y="53294"/>
                  <a:pt x="42304" y="53410"/>
                  <a:pt x="42420" y="53526"/>
                </a:cubicBezTo>
                <a:cubicBezTo>
                  <a:pt x="42478" y="53555"/>
                  <a:pt x="42507" y="53584"/>
                  <a:pt x="42536" y="53613"/>
                </a:cubicBezTo>
                <a:cubicBezTo>
                  <a:pt x="42913" y="53961"/>
                  <a:pt x="43261" y="54280"/>
                  <a:pt x="43638" y="54599"/>
                </a:cubicBezTo>
                <a:cubicBezTo>
                  <a:pt x="43696" y="54657"/>
                  <a:pt x="43754" y="54715"/>
                  <a:pt x="43812" y="54744"/>
                </a:cubicBezTo>
                <a:cubicBezTo>
                  <a:pt x="43899" y="54831"/>
                  <a:pt x="44015" y="54918"/>
                  <a:pt x="44102" y="54976"/>
                </a:cubicBezTo>
                <a:cubicBezTo>
                  <a:pt x="44160" y="55034"/>
                  <a:pt x="44247" y="55092"/>
                  <a:pt x="44305" y="55150"/>
                </a:cubicBezTo>
                <a:cubicBezTo>
                  <a:pt x="44392" y="55237"/>
                  <a:pt x="44479" y="55295"/>
                  <a:pt x="44566" y="55353"/>
                </a:cubicBezTo>
                <a:cubicBezTo>
                  <a:pt x="44653" y="55440"/>
                  <a:pt x="44740" y="55498"/>
                  <a:pt x="44798" y="55556"/>
                </a:cubicBezTo>
                <a:cubicBezTo>
                  <a:pt x="44885" y="55614"/>
                  <a:pt x="44972" y="55672"/>
                  <a:pt x="45059" y="55730"/>
                </a:cubicBezTo>
                <a:cubicBezTo>
                  <a:pt x="45146" y="55788"/>
                  <a:pt x="45204" y="55875"/>
                  <a:pt x="45291" y="55933"/>
                </a:cubicBezTo>
                <a:cubicBezTo>
                  <a:pt x="45378" y="55991"/>
                  <a:pt x="45465" y="56020"/>
                  <a:pt x="45523" y="56078"/>
                </a:cubicBezTo>
                <a:cubicBezTo>
                  <a:pt x="45639" y="56165"/>
                  <a:pt x="45726" y="56223"/>
                  <a:pt x="45842" y="56310"/>
                </a:cubicBezTo>
                <a:cubicBezTo>
                  <a:pt x="45900" y="56339"/>
                  <a:pt x="45958" y="56397"/>
                  <a:pt x="46016" y="56426"/>
                </a:cubicBezTo>
                <a:cubicBezTo>
                  <a:pt x="46161" y="56542"/>
                  <a:pt x="46306" y="56629"/>
                  <a:pt x="46450" y="56716"/>
                </a:cubicBezTo>
                <a:cubicBezTo>
                  <a:pt x="46508" y="56774"/>
                  <a:pt x="46566" y="56803"/>
                  <a:pt x="46624" y="56832"/>
                </a:cubicBezTo>
                <a:cubicBezTo>
                  <a:pt x="46711" y="56890"/>
                  <a:pt x="46827" y="56977"/>
                  <a:pt x="46914" y="57035"/>
                </a:cubicBezTo>
                <a:cubicBezTo>
                  <a:pt x="46972" y="57064"/>
                  <a:pt x="47059" y="57093"/>
                  <a:pt x="47117" y="57122"/>
                </a:cubicBezTo>
                <a:cubicBezTo>
                  <a:pt x="47204" y="57180"/>
                  <a:pt x="47291" y="57238"/>
                  <a:pt x="47378" y="57296"/>
                </a:cubicBezTo>
                <a:cubicBezTo>
                  <a:pt x="47436" y="57325"/>
                  <a:pt x="47494" y="57383"/>
                  <a:pt x="47552" y="57412"/>
                </a:cubicBezTo>
                <a:cubicBezTo>
                  <a:pt x="47668" y="57441"/>
                  <a:pt x="47755" y="57499"/>
                  <a:pt x="47842" y="57557"/>
                </a:cubicBezTo>
                <a:cubicBezTo>
                  <a:pt x="47900" y="57586"/>
                  <a:pt x="47958" y="57615"/>
                  <a:pt x="48016" y="57644"/>
                </a:cubicBezTo>
                <a:cubicBezTo>
                  <a:pt x="48103" y="57702"/>
                  <a:pt x="48190" y="57731"/>
                  <a:pt x="48306" y="57789"/>
                </a:cubicBezTo>
                <a:cubicBezTo>
                  <a:pt x="48335" y="57818"/>
                  <a:pt x="48393" y="57847"/>
                  <a:pt x="48422" y="57847"/>
                </a:cubicBezTo>
                <a:cubicBezTo>
                  <a:pt x="48567" y="57934"/>
                  <a:pt x="48712" y="57992"/>
                  <a:pt x="48857" y="58050"/>
                </a:cubicBezTo>
                <a:cubicBezTo>
                  <a:pt x="48625" y="57934"/>
                  <a:pt x="48364" y="57789"/>
                  <a:pt x="48132" y="57644"/>
                </a:cubicBezTo>
                <a:cubicBezTo>
                  <a:pt x="48103" y="57615"/>
                  <a:pt x="48045" y="57586"/>
                  <a:pt x="47987" y="57557"/>
                </a:cubicBezTo>
                <a:cubicBezTo>
                  <a:pt x="47755" y="57412"/>
                  <a:pt x="47523" y="57267"/>
                  <a:pt x="47320" y="57122"/>
                </a:cubicBezTo>
                <a:cubicBezTo>
                  <a:pt x="47262" y="57093"/>
                  <a:pt x="47233" y="57064"/>
                  <a:pt x="47204" y="57035"/>
                </a:cubicBezTo>
                <a:cubicBezTo>
                  <a:pt x="46972" y="56890"/>
                  <a:pt x="46769" y="56745"/>
                  <a:pt x="46566" y="56600"/>
                </a:cubicBezTo>
                <a:cubicBezTo>
                  <a:pt x="46537" y="56571"/>
                  <a:pt x="46479" y="56542"/>
                  <a:pt x="46450" y="56513"/>
                </a:cubicBezTo>
                <a:cubicBezTo>
                  <a:pt x="46219" y="56368"/>
                  <a:pt x="46016" y="56194"/>
                  <a:pt x="45784" y="56020"/>
                </a:cubicBezTo>
                <a:cubicBezTo>
                  <a:pt x="45726" y="55962"/>
                  <a:pt x="45697" y="55933"/>
                  <a:pt x="45639" y="55875"/>
                </a:cubicBezTo>
                <a:cubicBezTo>
                  <a:pt x="45407" y="55701"/>
                  <a:pt x="45204" y="55527"/>
                  <a:pt x="44972" y="55324"/>
                </a:cubicBezTo>
                <a:lnTo>
                  <a:pt x="44943" y="55324"/>
                </a:lnTo>
                <a:cubicBezTo>
                  <a:pt x="44740" y="55121"/>
                  <a:pt x="44508" y="54918"/>
                  <a:pt x="44305" y="54715"/>
                </a:cubicBezTo>
                <a:cubicBezTo>
                  <a:pt x="44247" y="54657"/>
                  <a:pt x="44189" y="54628"/>
                  <a:pt x="44131" y="54570"/>
                </a:cubicBezTo>
                <a:cubicBezTo>
                  <a:pt x="43928" y="54367"/>
                  <a:pt x="43725" y="54164"/>
                  <a:pt x="43522" y="53961"/>
                </a:cubicBezTo>
                <a:cubicBezTo>
                  <a:pt x="43464" y="53903"/>
                  <a:pt x="43435" y="53874"/>
                  <a:pt x="43406" y="53816"/>
                </a:cubicBezTo>
                <a:cubicBezTo>
                  <a:pt x="43203" y="53642"/>
                  <a:pt x="43029" y="53439"/>
                  <a:pt x="42855" y="53236"/>
                </a:cubicBezTo>
                <a:cubicBezTo>
                  <a:pt x="42797" y="53207"/>
                  <a:pt x="42768" y="53149"/>
                  <a:pt x="42710" y="53120"/>
                </a:cubicBezTo>
                <a:cubicBezTo>
                  <a:pt x="42507" y="52888"/>
                  <a:pt x="42333" y="52656"/>
                  <a:pt x="42130" y="52424"/>
                </a:cubicBezTo>
                <a:cubicBezTo>
                  <a:pt x="42072" y="52366"/>
                  <a:pt x="42014" y="52308"/>
                  <a:pt x="41985" y="52251"/>
                </a:cubicBezTo>
                <a:cubicBezTo>
                  <a:pt x="41782" y="52019"/>
                  <a:pt x="41608" y="51787"/>
                  <a:pt x="41434" y="51555"/>
                </a:cubicBezTo>
                <a:cubicBezTo>
                  <a:pt x="41405" y="51555"/>
                  <a:pt x="41405" y="51526"/>
                  <a:pt x="41376" y="51497"/>
                </a:cubicBezTo>
                <a:cubicBezTo>
                  <a:pt x="40043" y="49786"/>
                  <a:pt x="38854" y="47843"/>
                  <a:pt x="37897" y="45756"/>
                </a:cubicBezTo>
                <a:cubicBezTo>
                  <a:pt x="35664" y="40855"/>
                  <a:pt x="36969" y="29924"/>
                  <a:pt x="36012" y="26764"/>
                </a:cubicBezTo>
                <a:lnTo>
                  <a:pt x="36012" y="26764"/>
                </a:lnTo>
                <a:cubicBezTo>
                  <a:pt x="36621" y="27343"/>
                  <a:pt x="37230" y="27923"/>
                  <a:pt x="37868" y="28474"/>
                </a:cubicBezTo>
                <a:cubicBezTo>
                  <a:pt x="38042" y="28648"/>
                  <a:pt x="38245" y="28793"/>
                  <a:pt x="38419" y="28967"/>
                </a:cubicBezTo>
                <a:cubicBezTo>
                  <a:pt x="38378" y="28947"/>
                  <a:pt x="38337" y="28926"/>
                  <a:pt x="38296" y="28926"/>
                </a:cubicBezTo>
                <a:cubicBezTo>
                  <a:pt x="38279" y="28926"/>
                  <a:pt x="38262" y="28930"/>
                  <a:pt x="38245" y="28938"/>
                </a:cubicBezTo>
                <a:cubicBezTo>
                  <a:pt x="38390" y="33519"/>
                  <a:pt x="41318" y="41203"/>
                  <a:pt x="44073" y="45727"/>
                </a:cubicBezTo>
                <a:cubicBezTo>
                  <a:pt x="44073" y="45756"/>
                  <a:pt x="44102" y="45756"/>
                  <a:pt x="44102" y="45785"/>
                </a:cubicBezTo>
                <a:cubicBezTo>
                  <a:pt x="44189" y="45929"/>
                  <a:pt x="44276" y="46074"/>
                  <a:pt x="44363" y="46190"/>
                </a:cubicBezTo>
                <a:cubicBezTo>
                  <a:pt x="44392" y="46219"/>
                  <a:pt x="44392" y="46248"/>
                  <a:pt x="44421" y="46277"/>
                </a:cubicBezTo>
                <a:cubicBezTo>
                  <a:pt x="44479" y="46393"/>
                  <a:pt x="44566" y="46509"/>
                  <a:pt x="44653" y="46625"/>
                </a:cubicBezTo>
                <a:cubicBezTo>
                  <a:pt x="44682" y="46683"/>
                  <a:pt x="44711" y="46712"/>
                  <a:pt x="44740" y="46741"/>
                </a:cubicBezTo>
                <a:cubicBezTo>
                  <a:pt x="44798" y="46857"/>
                  <a:pt x="44856" y="46944"/>
                  <a:pt x="44943" y="47060"/>
                </a:cubicBezTo>
                <a:cubicBezTo>
                  <a:pt x="44972" y="47118"/>
                  <a:pt x="45001" y="47147"/>
                  <a:pt x="45030" y="47205"/>
                </a:cubicBezTo>
                <a:cubicBezTo>
                  <a:pt x="45117" y="47292"/>
                  <a:pt x="45175" y="47379"/>
                  <a:pt x="45233" y="47466"/>
                </a:cubicBezTo>
                <a:cubicBezTo>
                  <a:pt x="45262" y="47524"/>
                  <a:pt x="45320" y="47553"/>
                  <a:pt x="45349" y="47611"/>
                </a:cubicBezTo>
                <a:cubicBezTo>
                  <a:pt x="45407" y="47698"/>
                  <a:pt x="45465" y="47756"/>
                  <a:pt x="45523" y="47814"/>
                </a:cubicBezTo>
                <a:cubicBezTo>
                  <a:pt x="45581" y="47901"/>
                  <a:pt x="45639" y="47959"/>
                  <a:pt x="45697" y="48017"/>
                </a:cubicBezTo>
                <a:cubicBezTo>
                  <a:pt x="45726" y="48075"/>
                  <a:pt x="45755" y="48104"/>
                  <a:pt x="45813" y="48162"/>
                </a:cubicBezTo>
                <a:cubicBezTo>
                  <a:pt x="45900" y="48278"/>
                  <a:pt x="45987" y="48365"/>
                  <a:pt x="46103" y="48452"/>
                </a:cubicBezTo>
                <a:cubicBezTo>
                  <a:pt x="48378" y="50772"/>
                  <a:pt x="51546" y="51560"/>
                  <a:pt x="54746" y="51560"/>
                </a:cubicBezTo>
                <a:cubicBezTo>
                  <a:pt x="55746" y="51560"/>
                  <a:pt x="56749" y="51483"/>
                  <a:pt x="57730" y="51352"/>
                </a:cubicBezTo>
                <a:lnTo>
                  <a:pt x="56251" y="51352"/>
                </a:lnTo>
                <a:cubicBezTo>
                  <a:pt x="56077" y="51352"/>
                  <a:pt x="55903" y="51352"/>
                  <a:pt x="55729" y="51323"/>
                </a:cubicBezTo>
                <a:cubicBezTo>
                  <a:pt x="53264" y="51236"/>
                  <a:pt x="50249" y="50656"/>
                  <a:pt x="47378" y="48104"/>
                </a:cubicBezTo>
                <a:cubicBezTo>
                  <a:pt x="47175" y="47930"/>
                  <a:pt x="46972" y="47698"/>
                  <a:pt x="46740" y="47408"/>
                </a:cubicBezTo>
                <a:cubicBezTo>
                  <a:pt x="46682" y="47292"/>
                  <a:pt x="46595" y="47205"/>
                  <a:pt x="46537" y="47089"/>
                </a:cubicBezTo>
                <a:cubicBezTo>
                  <a:pt x="46508" y="47060"/>
                  <a:pt x="46508" y="47060"/>
                  <a:pt x="46479" y="47031"/>
                </a:cubicBezTo>
                <a:cubicBezTo>
                  <a:pt x="46421" y="46915"/>
                  <a:pt x="46335" y="46799"/>
                  <a:pt x="46277" y="46683"/>
                </a:cubicBezTo>
                <a:lnTo>
                  <a:pt x="46248" y="46683"/>
                </a:lnTo>
                <a:cubicBezTo>
                  <a:pt x="46190" y="46567"/>
                  <a:pt x="46103" y="46422"/>
                  <a:pt x="46045" y="46306"/>
                </a:cubicBezTo>
                <a:cubicBezTo>
                  <a:pt x="46016" y="46277"/>
                  <a:pt x="46016" y="46248"/>
                  <a:pt x="46016" y="46248"/>
                </a:cubicBezTo>
                <a:cubicBezTo>
                  <a:pt x="45929" y="46103"/>
                  <a:pt x="45842" y="45987"/>
                  <a:pt x="45784" y="45843"/>
                </a:cubicBezTo>
                <a:cubicBezTo>
                  <a:pt x="45784" y="45814"/>
                  <a:pt x="45755" y="45814"/>
                  <a:pt x="45755" y="45814"/>
                </a:cubicBezTo>
                <a:cubicBezTo>
                  <a:pt x="45697" y="45669"/>
                  <a:pt x="45610" y="45524"/>
                  <a:pt x="45552" y="45408"/>
                </a:cubicBezTo>
                <a:cubicBezTo>
                  <a:pt x="45552" y="45379"/>
                  <a:pt x="45523" y="45350"/>
                  <a:pt x="45523" y="45321"/>
                </a:cubicBezTo>
                <a:cubicBezTo>
                  <a:pt x="45436" y="45176"/>
                  <a:pt x="45378" y="45031"/>
                  <a:pt x="45291" y="44857"/>
                </a:cubicBezTo>
                <a:cubicBezTo>
                  <a:pt x="45291" y="44857"/>
                  <a:pt x="45262" y="44828"/>
                  <a:pt x="45262" y="44828"/>
                </a:cubicBezTo>
                <a:cubicBezTo>
                  <a:pt x="45204" y="44683"/>
                  <a:pt x="45117" y="44538"/>
                  <a:pt x="45059" y="44364"/>
                </a:cubicBezTo>
                <a:cubicBezTo>
                  <a:pt x="45059" y="44364"/>
                  <a:pt x="45030" y="44335"/>
                  <a:pt x="45030" y="44306"/>
                </a:cubicBezTo>
                <a:cubicBezTo>
                  <a:pt x="44943" y="44132"/>
                  <a:pt x="44885" y="43958"/>
                  <a:pt x="44798" y="43813"/>
                </a:cubicBezTo>
                <a:cubicBezTo>
                  <a:pt x="44798" y="43784"/>
                  <a:pt x="44769" y="43755"/>
                  <a:pt x="44769" y="43726"/>
                </a:cubicBezTo>
                <a:cubicBezTo>
                  <a:pt x="44711" y="43581"/>
                  <a:pt x="44624" y="43436"/>
                  <a:pt x="44566" y="43262"/>
                </a:cubicBezTo>
                <a:cubicBezTo>
                  <a:pt x="44566" y="43233"/>
                  <a:pt x="44537" y="43204"/>
                  <a:pt x="44537" y="43175"/>
                </a:cubicBezTo>
                <a:cubicBezTo>
                  <a:pt x="44450" y="43001"/>
                  <a:pt x="44392" y="42827"/>
                  <a:pt x="44305" y="42653"/>
                </a:cubicBezTo>
                <a:cubicBezTo>
                  <a:pt x="44305" y="42624"/>
                  <a:pt x="44276" y="42595"/>
                  <a:pt x="44276" y="42566"/>
                </a:cubicBezTo>
                <a:cubicBezTo>
                  <a:pt x="44218" y="42421"/>
                  <a:pt x="44160" y="42276"/>
                  <a:pt x="44073" y="42102"/>
                </a:cubicBezTo>
                <a:cubicBezTo>
                  <a:pt x="44073" y="42073"/>
                  <a:pt x="44044" y="42044"/>
                  <a:pt x="44044" y="41986"/>
                </a:cubicBezTo>
                <a:cubicBezTo>
                  <a:pt x="43986" y="41812"/>
                  <a:pt x="43899" y="41638"/>
                  <a:pt x="43841" y="41464"/>
                </a:cubicBezTo>
                <a:cubicBezTo>
                  <a:pt x="43812" y="41435"/>
                  <a:pt x="43812" y="41377"/>
                  <a:pt x="43783" y="41348"/>
                </a:cubicBezTo>
                <a:cubicBezTo>
                  <a:pt x="43725" y="41203"/>
                  <a:pt x="43667" y="41029"/>
                  <a:pt x="43609" y="40884"/>
                </a:cubicBezTo>
                <a:cubicBezTo>
                  <a:pt x="43580" y="40855"/>
                  <a:pt x="43580" y="40797"/>
                  <a:pt x="43551" y="40768"/>
                </a:cubicBezTo>
                <a:cubicBezTo>
                  <a:pt x="43493" y="40594"/>
                  <a:pt x="43435" y="40420"/>
                  <a:pt x="43348" y="40246"/>
                </a:cubicBezTo>
                <a:cubicBezTo>
                  <a:pt x="43319" y="40188"/>
                  <a:pt x="43319" y="40101"/>
                  <a:pt x="43290" y="40043"/>
                </a:cubicBezTo>
                <a:cubicBezTo>
                  <a:pt x="43232" y="39927"/>
                  <a:pt x="43203" y="39811"/>
                  <a:pt x="43145" y="39695"/>
                </a:cubicBezTo>
                <a:cubicBezTo>
                  <a:pt x="43116" y="39608"/>
                  <a:pt x="43087" y="39551"/>
                  <a:pt x="43058" y="39464"/>
                </a:cubicBezTo>
                <a:cubicBezTo>
                  <a:pt x="43000" y="39319"/>
                  <a:pt x="42942" y="39174"/>
                  <a:pt x="42884" y="39000"/>
                </a:cubicBezTo>
                <a:cubicBezTo>
                  <a:pt x="42855" y="38913"/>
                  <a:pt x="42826" y="38797"/>
                  <a:pt x="42768" y="38710"/>
                </a:cubicBezTo>
                <a:cubicBezTo>
                  <a:pt x="42768" y="38652"/>
                  <a:pt x="42739" y="38594"/>
                  <a:pt x="42710" y="38536"/>
                </a:cubicBezTo>
                <a:cubicBezTo>
                  <a:pt x="41492" y="35259"/>
                  <a:pt x="40390" y="32012"/>
                  <a:pt x="39434" y="30272"/>
                </a:cubicBezTo>
                <a:cubicBezTo>
                  <a:pt x="39231" y="29866"/>
                  <a:pt x="39028" y="29547"/>
                  <a:pt x="38854" y="29315"/>
                </a:cubicBezTo>
                <a:lnTo>
                  <a:pt x="38854" y="29315"/>
                </a:lnTo>
                <a:cubicBezTo>
                  <a:pt x="39956" y="30243"/>
                  <a:pt x="41086" y="31113"/>
                  <a:pt x="42275" y="31954"/>
                </a:cubicBezTo>
                <a:cubicBezTo>
                  <a:pt x="42275" y="31983"/>
                  <a:pt x="42246" y="32041"/>
                  <a:pt x="42246" y="32099"/>
                </a:cubicBezTo>
                <a:cubicBezTo>
                  <a:pt x="42246" y="32157"/>
                  <a:pt x="42246" y="32215"/>
                  <a:pt x="42246" y="32273"/>
                </a:cubicBezTo>
                <a:cubicBezTo>
                  <a:pt x="42246" y="32302"/>
                  <a:pt x="42246" y="32302"/>
                  <a:pt x="42246" y="32302"/>
                </a:cubicBezTo>
                <a:cubicBezTo>
                  <a:pt x="42246" y="32389"/>
                  <a:pt x="42246" y="32447"/>
                  <a:pt x="42275" y="32534"/>
                </a:cubicBezTo>
                <a:cubicBezTo>
                  <a:pt x="42275" y="32592"/>
                  <a:pt x="42275" y="32679"/>
                  <a:pt x="42275" y="32766"/>
                </a:cubicBezTo>
                <a:cubicBezTo>
                  <a:pt x="42304" y="32853"/>
                  <a:pt x="42304" y="32940"/>
                  <a:pt x="42304" y="33056"/>
                </a:cubicBezTo>
                <a:cubicBezTo>
                  <a:pt x="42362" y="33519"/>
                  <a:pt x="42449" y="34041"/>
                  <a:pt x="42536" y="34534"/>
                </a:cubicBezTo>
                <a:cubicBezTo>
                  <a:pt x="42565" y="34621"/>
                  <a:pt x="42565" y="34708"/>
                  <a:pt x="42594" y="34795"/>
                </a:cubicBezTo>
                <a:cubicBezTo>
                  <a:pt x="42594" y="34824"/>
                  <a:pt x="42594" y="34824"/>
                  <a:pt x="42594" y="34853"/>
                </a:cubicBezTo>
                <a:cubicBezTo>
                  <a:pt x="42623" y="34940"/>
                  <a:pt x="42623" y="34998"/>
                  <a:pt x="42652" y="35085"/>
                </a:cubicBezTo>
                <a:cubicBezTo>
                  <a:pt x="42681" y="35172"/>
                  <a:pt x="42681" y="35230"/>
                  <a:pt x="42710" y="35317"/>
                </a:cubicBezTo>
                <a:cubicBezTo>
                  <a:pt x="42710" y="35346"/>
                  <a:pt x="42710" y="35346"/>
                  <a:pt x="42710" y="35375"/>
                </a:cubicBezTo>
                <a:cubicBezTo>
                  <a:pt x="42739" y="35520"/>
                  <a:pt x="42768" y="35636"/>
                  <a:pt x="42797" y="35752"/>
                </a:cubicBezTo>
                <a:cubicBezTo>
                  <a:pt x="42797" y="35781"/>
                  <a:pt x="42797" y="35781"/>
                  <a:pt x="42797" y="35781"/>
                </a:cubicBezTo>
                <a:cubicBezTo>
                  <a:pt x="42826" y="35897"/>
                  <a:pt x="42855" y="35984"/>
                  <a:pt x="42884" y="36071"/>
                </a:cubicBezTo>
                <a:cubicBezTo>
                  <a:pt x="42884" y="36071"/>
                  <a:pt x="42884" y="36100"/>
                  <a:pt x="42884" y="36100"/>
                </a:cubicBezTo>
                <a:cubicBezTo>
                  <a:pt x="42884" y="36129"/>
                  <a:pt x="42884" y="36158"/>
                  <a:pt x="42913" y="36187"/>
                </a:cubicBezTo>
                <a:cubicBezTo>
                  <a:pt x="43058" y="36680"/>
                  <a:pt x="43232" y="37173"/>
                  <a:pt x="43435" y="37637"/>
                </a:cubicBezTo>
                <a:cubicBezTo>
                  <a:pt x="43638" y="38101"/>
                  <a:pt x="43841" y="38536"/>
                  <a:pt x="44102" y="38971"/>
                </a:cubicBezTo>
                <a:cubicBezTo>
                  <a:pt x="44363" y="39406"/>
                  <a:pt x="44624" y="39782"/>
                  <a:pt x="44914" y="40159"/>
                </a:cubicBezTo>
                <a:cubicBezTo>
                  <a:pt x="45233" y="40565"/>
                  <a:pt x="45552" y="40913"/>
                  <a:pt x="45871" y="41261"/>
                </a:cubicBezTo>
                <a:cubicBezTo>
                  <a:pt x="46392" y="41783"/>
                  <a:pt x="46943" y="42247"/>
                  <a:pt x="47523" y="42682"/>
                </a:cubicBezTo>
                <a:cubicBezTo>
                  <a:pt x="48509" y="43436"/>
                  <a:pt x="49611" y="44074"/>
                  <a:pt x="50771" y="44625"/>
                </a:cubicBezTo>
                <a:cubicBezTo>
                  <a:pt x="51525" y="44973"/>
                  <a:pt x="52279" y="45292"/>
                  <a:pt x="53032" y="45611"/>
                </a:cubicBezTo>
                <a:cubicBezTo>
                  <a:pt x="54511" y="46248"/>
                  <a:pt x="56019" y="46886"/>
                  <a:pt x="57382" y="47727"/>
                </a:cubicBezTo>
                <a:cubicBezTo>
                  <a:pt x="58194" y="48220"/>
                  <a:pt x="58947" y="48800"/>
                  <a:pt x="59585" y="49496"/>
                </a:cubicBezTo>
                <a:cubicBezTo>
                  <a:pt x="59867" y="49778"/>
                  <a:pt x="60723" y="51181"/>
                  <a:pt x="61011" y="51181"/>
                </a:cubicBezTo>
                <a:cubicBezTo>
                  <a:pt x="61020" y="51181"/>
                  <a:pt x="61028" y="51180"/>
                  <a:pt x="61035" y="51178"/>
                </a:cubicBezTo>
                <a:cubicBezTo>
                  <a:pt x="60919" y="50975"/>
                  <a:pt x="60832" y="50772"/>
                  <a:pt x="60716" y="50569"/>
                </a:cubicBezTo>
                <a:cubicBezTo>
                  <a:pt x="60658" y="50511"/>
                  <a:pt x="60629" y="50453"/>
                  <a:pt x="60600" y="50395"/>
                </a:cubicBezTo>
                <a:cubicBezTo>
                  <a:pt x="60513" y="50279"/>
                  <a:pt x="60426" y="50134"/>
                  <a:pt x="60339" y="50018"/>
                </a:cubicBezTo>
                <a:cubicBezTo>
                  <a:pt x="60281" y="49960"/>
                  <a:pt x="60252" y="49902"/>
                  <a:pt x="60194" y="49815"/>
                </a:cubicBezTo>
                <a:cubicBezTo>
                  <a:pt x="60107" y="49699"/>
                  <a:pt x="60020" y="49554"/>
                  <a:pt x="59904" y="49438"/>
                </a:cubicBezTo>
                <a:cubicBezTo>
                  <a:pt x="59875" y="49380"/>
                  <a:pt x="59846" y="49351"/>
                  <a:pt x="59817" y="49322"/>
                </a:cubicBezTo>
                <a:cubicBezTo>
                  <a:pt x="59672" y="49148"/>
                  <a:pt x="59556" y="49003"/>
                  <a:pt x="59411" y="48858"/>
                </a:cubicBezTo>
                <a:cubicBezTo>
                  <a:pt x="59353" y="48800"/>
                  <a:pt x="59295" y="48742"/>
                  <a:pt x="59237" y="48684"/>
                </a:cubicBezTo>
                <a:cubicBezTo>
                  <a:pt x="59150" y="48597"/>
                  <a:pt x="59063" y="48481"/>
                  <a:pt x="58976" y="48394"/>
                </a:cubicBezTo>
                <a:cubicBezTo>
                  <a:pt x="58889" y="48336"/>
                  <a:pt x="58831" y="48278"/>
                  <a:pt x="58773" y="48220"/>
                </a:cubicBezTo>
                <a:cubicBezTo>
                  <a:pt x="58686" y="48133"/>
                  <a:pt x="58571" y="48046"/>
                  <a:pt x="58484" y="47959"/>
                </a:cubicBezTo>
                <a:cubicBezTo>
                  <a:pt x="58426" y="47901"/>
                  <a:pt x="58368" y="47843"/>
                  <a:pt x="58310" y="47814"/>
                </a:cubicBezTo>
                <a:cubicBezTo>
                  <a:pt x="58310" y="47785"/>
                  <a:pt x="58281" y="47785"/>
                  <a:pt x="58281" y="47785"/>
                </a:cubicBezTo>
                <a:cubicBezTo>
                  <a:pt x="56512" y="46306"/>
                  <a:pt x="54395" y="45292"/>
                  <a:pt x="52279" y="44190"/>
                </a:cubicBezTo>
                <a:cubicBezTo>
                  <a:pt x="49843" y="42943"/>
                  <a:pt x="47842" y="41377"/>
                  <a:pt x="46248" y="39406"/>
                </a:cubicBezTo>
                <a:cubicBezTo>
                  <a:pt x="45842" y="38884"/>
                  <a:pt x="45465" y="38362"/>
                  <a:pt x="45117" y="37811"/>
                </a:cubicBezTo>
                <a:cubicBezTo>
                  <a:pt x="45088" y="37782"/>
                  <a:pt x="45088" y="37753"/>
                  <a:pt x="45059" y="37724"/>
                </a:cubicBezTo>
                <a:cubicBezTo>
                  <a:pt x="44914" y="37492"/>
                  <a:pt x="44769" y="37260"/>
                  <a:pt x="44653" y="37028"/>
                </a:cubicBezTo>
                <a:cubicBezTo>
                  <a:pt x="44624" y="36970"/>
                  <a:pt x="44595" y="36912"/>
                  <a:pt x="44537" y="36825"/>
                </a:cubicBezTo>
                <a:cubicBezTo>
                  <a:pt x="44392" y="36564"/>
                  <a:pt x="44247" y="36274"/>
                  <a:pt x="44131" y="35984"/>
                </a:cubicBezTo>
                <a:cubicBezTo>
                  <a:pt x="44073" y="35868"/>
                  <a:pt x="43928" y="35491"/>
                  <a:pt x="43725" y="34969"/>
                </a:cubicBezTo>
                <a:cubicBezTo>
                  <a:pt x="43696" y="34853"/>
                  <a:pt x="43638" y="34737"/>
                  <a:pt x="43609" y="34621"/>
                </a:cubicBezTo>
                <a:cubicBezTo>
                  <a:pt x="43551" y="34505"/>
                  <a:pt x="43522" y="34389"/>
                  <a:pt x="43464" y="34244"/>
                </a:cubicBezTo>
                <a:cubicBezTo>
                  <a:pt x="43377" y="34012"/>
                  <a:pt x="43290" y="33751"/>
                  <a:pt x="43174" y="33490"/>
                </a:cubicBezTo>
                <a:cubicBezTo>
                  <a:pt x="43145" y="33432"/>
                  <a:pt x="43145" y="33345"/>
                  <a:pt x="43116" y="33287"/>
                </a:cubicBezTo>
                <a:cubicBezTo>
                  <a:pt x="42971" y="32911"/>
                  <a:pt x="42826" y="32534"/>
                  <a:pt x="42710" y="32244"/>
                </a:cubicBezTo>
                <a:lnTo>
                  <a:pt x="42710" y="32244"/>
                </a:lnTo>
                <a:cubicBezTo>
                  <a:pt x="43029" y="32476"/>
                  <a:pt x="43377" y="32737"/>
                  <a:pt x="43725" y="32969"/>
                </a:cubicBezTo>
                <a:cubicBezTo>
                  <a:pt x="43870" y="33056"/>
                  <a:pt x="44421" y="33432"/>
                  <a:pt x="45059" y="33896"/>
                </a:cubicBezTo>
                <a:cubicBezTo>
                  <a:pt x="44972" y="34244"/>
                  <a:pt x="45204" y="35317"/>
                  <a:pt x="45233" y="35462"/>
                </a:cubicBezTo>
                <a:cubicBezTo>
                  <a:pt x="45262" y="35578"/>
                  <a:pt x="45291" y="35694"/>
                  <a:pt x="45320" y="35810"/>
                </a:cubicBezTo>
                <a:cubicBezTo>
                  <a:pt x="45407" y="36042"/>
                  <a:pt x="45465" y="36274"/>
                  <a:pt x="45581" y="36477"/>
                </a:cubicBezTo>
                <a:cubicBezTo>
                  <a:pt x="45668" y="36709"/>
                  <a:pt x="45755" y="36941"/>
                  <a:pt x="45871" y="37144"/>
                </a:cubicBezTo>
                <a:cubicBezTo>
                  <a:pt x="46045" y="37463"/>
                  <a:pt x="46248" y="37782"/>
                  <a:pt x="46421" y="38072"/>
                </a:cubicBezTo>
                <a:cubicBezTo>
                  <a:pt x="46827" y="38652"/>
                  <a:pt x="47291" y="39203"/>
                  <a:pt x="47755" y="39695"/>
                </a:cubicBezTo>
                <a:cubicBezTo>
                  <a:pt x="48103" y="40043"/>
                  <a:pt x="48422" y="40362"/>
                  <a:pt x="48799" y="40652"/>
                </a:cubicBezTo>
                <a:cubicBezTo>
                  <a:pt x="49321" y="41116"/>
                  <a:pt x="49872" y="41551"/>
                  <a:pt x="50481" y="41957"/>
                </a:cubicBezTo>
                <a:cubicBezTo>
                  <a:pt x="51235" y="42479"/>
                  <a:pt x="52076" y="42943"/>
                  <a:pt x="52887" y="43407"/>
                </a:cubicBezTo>
                <a:cubicBezTo>
                  <a:pt x="53728" y="43842"/>
                  <a:pt x="54569" y="44277"/>
                  <a:pt x="55410" y="44683"/>
                </a:cubicBezTo>
                <a:cubicBezTo>
                  <a:pt x="55729" y="44828"/>
                  <a:pt x="56019" y="44973"/>
                  <a:pt x="56338" y="45118"/>
                </a:cubicBezTo>
                <a:cubicBezTo>
                  <a:pt x="56338" y="45109"/>
                  <a:pt x="56335" y="45103"/>
                  <a:pt x="56332" y="45099"/>
                </a:cubicBezTo>
                <a:lnTo>
                  <a:pt x="56332" y="45099"/>
                </a:lnTo>
                <a:cubicBezTo>
                  <a:pt x="58006" y="45849"/>
                  <a:pt x="59738" y="46512"/>
                  <a:pt x="61499" y="47060"/>
                </a:cubicBezTo>
                <a:cubicBezTo>
                  <a:pt x="61528" y="47089"/>
                  <a:pt x="61528" y="47089"/>
                  <a:pt x="61557" y="47089"/>
                </a:cubicBezTo>
                <a:cubicBezTo>
                  <a:pt x="61615" y="47118"/>
                  <a:pt x="61644" y="47118"/>
                  <a:pt x="61731" y="47147"/>
                </a:cubicBezTo>
                <a:cubicBezTo>
                  <a:pt x="61760" y="47147"/>
                  <a:pt x="61789" y="47176"/>
                  <a:pt x="61818" y="47176"/>
                </a:cubicBezTo>
                <a:cubicBezTo>
                  <a:pt x="62679" y="47455"/>
                  <a:pt x="64920" y="48164"/>
                  <a:pt x="65877" y="48164"/>
                </a:cubicBezTo>
                <a:cubicBezTo>
                  <a:pt x="66114" y="48164"/>
                  <a:pt x="66272" y="48120"/>
                  <a:pt x="66312" y="48017"/>
                </a:cubicBezTo>
                <a:cubicBezTo>
                  <a:pt x="65935" y="47930"/>
                  <a:pt x="65558" y="47843"/>
                  <a:pt x="65210" y="47756"/>
                </a:cubicBezTo>
                <a:cubicBezTo>
                  <a:pt x="65094" y="47727"/>
                  <a:pt x="65007" y="47698"/>
                  <a:pt x="64920" y="47669"/>
                </a:cubicBezTo>
                <a:cubicBezTo>
                  <a:pt x="64573" y="47553"/>
                  <a:pt x="64225" y="47466"/>
                  <a:pt x="63877" y="47350"/>
                </a:cubicBezTo>
                <a:cubicBezTo>
                  <a:pt x="63790" y="47321"/>
                  <a:pt x="63732" y="47292"/>
                  <a:pt x="63645" y="47263"/>
                </a:cubicBezTo>
                <a:cubicBezTo>
                  <a:pt x="61238" y="46451"/>
                  <a:pt x="58918" y="45350"/>
                  <a:pt x="56715" y="44161"/>
                </a:cubicBezTo>
                <a:cubicBezTo>
                  <a:pt x="53293" y="42334"/>
                  <a:pt x="49785" y="40014"/>
                  <a:pt x="47175" y="37086"/>
                </a:cubicBezTo>
                <a:cubicBezTo>
                  <a:pt x="46653" y="36477"/>
                  <a:pt x="46132" y="35839"/>
                  <a:pt x="45784" y="35085"/>
                </a:cubicBezTo>
                <a:cubicBezTo>
                  <a:pt x="45726" y="34969"/>
                  <a:pt x="45552" y="34447"/>
                  <a:pt x="45378" y="34099"/>
                </a:cubicBezTo>
                <a:lnTo>
                  <a:pt x="45378" y="34099"/>
                </a:lnTo>
                <a:cubicBezTo>
                  <a:pt x="46132" y="34592"/>
                  <a:pt x="46972" y="35143"/>
                  <a:pt x="47552" y="35462"/>
                </a:cubicBezTo>
                <a:cubicBezTo>
                  <a:pt x="47610" y="35723"/>
                  <a:pt x="48190" y="36216"/>
                  <a:pt x="48770" y="36680"/>
                </a:cubicBezTo>
                <a:cubicBezTo>
                  <a:pt x="49263" y="37086"/>
                  <a:pt x="49785" y="37463"/>
                  <a:pt x="49901" y="37521"/>
                </a:cubicBezTo>
                <a:cubicBezTo>
                  <a:pt x="52539" y="39319"/>
                  <a:pt x="55671" y="40188"/>
                  <a:pt x="58715" y="41000"/>
                </a:cubicBezTo>
                <a:cubicBezTo>
                  <a:pt x="59034" y="41087"/>
                  <a:pt x="59353" y="41145"/>
                  <a:pt x="59672" y="41232"/>
                </a:cubicBezTo>
                <a:cubicBezTo>
                  <a:pt x="59904" y="41290"/>
                  <a:pt x="60165" y="41348"/>
                  <a:pt x="60397" y="41406"/>
                </a:cubicBezTo>
                <a:cubicBezTo>
                  <a:pt x="60513" y="41435"/>
                  <a:pt x="60629" y="41464"/>
                  <a:pt x="60774" y="41493"/>
                </a:cubicBezTo>
                <a:cubicBezTo>
                  <a:pt x="60977" y="41522"/>
                  <a:pt x="61151" y="41580"/>
                  <a:pt x="61354" y="41609"/>
                </a:cubicBezTo>
                <a:cubicBezTo>
                  <a:pt x="61557" y="41667"/>
                  <a:pt x="61760" y="41696"/>
                  <a:pt x="61934" y="41725"/>
                </a:cubicBezTo>
                <a:cubicBezTo>
                  <a:pt x="62079" y="41754"/>
                  <a:pt x="62253" y="41783"/>
                  <a:pt x="62398" y="41812"/>
                </a:cubicBezTo>
                <a:cubicBezTo>
                  <a:pt x="62746" y="41899"/>
                  <a:pt x="63123" y="41957"/>
                  <a:pt x="63471" y="42015"/>
                </a:cubicBezTo>
                <a:cubicBezTo>
                  <a:pt x="63616" y="42044"/>
                  <a:pt x="63906" y="42073"/>
                  <a:pt x="64283" y="42160"/>
                </a:cubicBezTo>
                <a:cubicBezTo>
                  <a:pt x="64950" y="42278"/>
                  <a:pt x="65883" y="42422"/>
                  <a:pt x="66524" y="42422"/>
                </a:cubicBezTo>
                <a:cubicBezTo>
                  <a:pt x="66830" y="42422"/>
                  <a:pt x="67070" y="42389"/>
                  <a:pt x="67182" y="42305"/>
                </a:cubicBezTo>
                <a:cubicBezTo>
                  <a:pt x="67211" y="42276"/>
                  <a:pt x="67240" y="42247"/>
                  <a:pt x="67240" y="42218"/>
                </a:cubicBezTo>
                <a:cubicBezTo>
                  <a:pt x="65384" y="41928"/>
                  <a:pt x="63558" y="41493"/>
                  <a:pt x="61789" y="40942"/>
                </a:cubicBezTo>
                <a:cubicBezTo>
                  <a:pt x="57846" y="39695"/>
                  <a:pt x="54076" y="37956"/>
                  <a:pt x="50278" y="36419"/>
                </a:cubicBezTo>
                <a:cubicBezTo>
                  <a:pt x="50249" y="36419"/>
                  <a:pt x="50220" y="36419"/>
                  <a:pt x="50191" y="36390"/>
                </a:cubicBezTo>
                <a:lnTo>
                  <a:pt x="50162" y="36390"/>
                </a:lnTo>
                <a:cubicBezTo>
                  <a:pt x="50133" y="36361"/>
                  <a:pt x="50104" y="36361"/>
                  <a:pt x="50075" y="36332"/>
                </a:cubicBezTo>
                <a:lnTo>
                  <a:pt x="50046" y="36332"/>
                </a:lnTo>
                <a:cubicBezTo>
                  <a:pt x="49930" y="36274"/>
                  <a:pt x="49785" y="36216"/>
                  <a:pt x="49640" y="36129"/>
                </a:cubicBezTo>
                <a:cubicBezTo>
                  <a:pt x="49582" y="36100"/>
                  <a:pt x="49524" y="36071"/>
                  <a:pt x="49466" y="36071"/>
                </a:cubicBezTo>
                <a:cubicBezTo>
                  <a:pt x="49466" y="36042"/>
                  <a:pt x="49437" y="36042"/>
                  <a:pt x="49408" y="36042"/>
                </a:cubicBezTo>
                <a:cubicBezTo>
                  <a:pt x="49379" y="36013"/>
                  <a:pt x="49321" y="35984"/>
                  <a:pt x="49263" y="35955"/>
                </a:cubicBezTo>
                <a:cubicBezTo>
                  <a:pt x="49234" y="35955"/>
                  <a:pt x="49234" y="35955"/>
                  <a:pt x="49205" y="35926"/>
                </a:cubicBezTo>
                <a:cubicBezTo>
                  <a:pt x="49147" y="35897"/>
                  <a:pt x="49089" y="35897"/>
                  <a:pt x="49060" y="35868"/>
                </a:cubicBezTo>
                <a:cubicBezTo>
                  <a:pt x="49031" y="35868"/>
                  <a:pt x="49031" y="35839"/>
                  <a:pt x="49031" y="35839"/>
                </a:cubicBezTo>
                <a:cubicBezTo>
                  <a:pt x="48828" y="35752"/>
                  <a:pt x="48654" y="35694"/>
                  <a:pt x="48480" y="35607"/>
                </a:cubicBezTo>
                <a:cubicBezTo>
                  <a:pt x="48451" y="35607"/>
                  <a:pt x="48451" y="35578"/>
                  <a:pt x="48422" y="35578"/>
                </a:cubicBezTo>
                <a:cubicBezTo>
                  <a:pt x="48364" y="35578"/>
                  <a:pt x="48335" y="35549"/>
                  <a:pt x="48277" y="35520"/>
                </a:cubicBezTo>
                <a:cubicBezTo>
                  <a:pt x="48277" y="35520"/>
                  <a:pt x="48248" y="35520"/>
                  <a:pt x="48219" y="35491"/>
                </a:cubicBezTo>
                <a:cubicBezTo>
                  <a:pt x="48190" y="35491"/>
                  <a:pt x="48132" y="35462"/>
                  <a:pt x="48103" y="35462"/>
                </a:cubicBezTo>
                <a:cubicBezTo>
                  <a:pt x="48074" y="35462"/>
                  <a:pt x="48045" y="35433"/>
                  <a:pt x="48045" y="35433"/>
                </a:cubicBezTo>
                <a:cubicBezTo>
                  <a:pt x="47987" y="35404"/>
                  <a:pt x="47958" y="35404"/>
                  <a:pt x="47929" y="35404"/>
                </a:cubicBezTo>
                <a:cubicBezTo>
                  <a:pt x="47929" y="35375"/>
                  <a:pt x="47900" y="35375"/>
                  <a:pt x="47871" y="35375"/>
                </a:cubicBezTo>
                <a:cubicBezTo>
                  <a:pt x="47842" y="35375"/>
                  <a:pt x="47813" y="35346"/>
                  <a:pt x="47784" y="35346"/>
                </a:cubicBezTo>
                <a:lnTo>
                  <a:pt x="47726" y="35346"/>
                </a:lnTo>
                <a:cubicBezTo>
                  <a:pt x="47726" y="35346"/>
                  <a:pt x="47697" y="35317"/>
                  <a:pt x="47697" y="35317"/>
                </a:cubicBezTo>
                <a:cubicBezTo>
                  <a:pt x="47436" y="35172"/>
                  <a:pt x="47204" y="34998"/>
                  <a:pt x="46943" y="34853"/>
                </a:cubicBezTo>
                <a:cubicBezTo>
                  <a:pt x="46914" y="34824"/>
                  <a:pt x="46914" y="34824"/>
                  <a:pt x="46885" y="34795"/>
                </a:cubicBezTo>
                <a:lnTo>
                  <a:pt x="46885" y="34795"/>
                </a:lnTo>
                <a:cubicBezTo>
                  <a:pt x="47407" y="35085"/>
                  <a:pt x="47871" y="35288"/>
                  <a:pt x="47958" y="35346"/>
                </a:cubicBezTo>
                <a:cubicBezTo>
                  <a:pt x="51032" y="36651"/>
                  <a:pt x="54395" y="36970"/>
                  <a:pt x="57672" y="37318"/>
                </a:cubicBezTo>
                <a:cubicBezTo>
                  <a:pt x="57817" y="37347"/>
                  <a:pt x="58107" y="37376"/>
                  <a:pt x="58513" y="37405"/>
                </a:cubicBezTo>
                <a:cubicBezTo>
                  <a:pt x="58657" y="37434"/>
                  <a:pt x="58860" y="37434"/>
                  <a:pt x="59034" y="37463"/>
                </a:cubicBezTo>
                <a:cubicBezTo>
                  <a:pt x="59150" y="37463"/>
                  <a:pt x="59237" y="37463"/>
                  <a:pt x="59353" y="37492"/>
                </a:cubicBezTo>
                <a:cubicBezTo>
                  <a:pt x="60777" y="37608"/>
                  <a:pt x="62795" y="37752"/>
                  <a:pt x="64260" y="37752"/>
                </a:cubicBezTo>
                <a:cubicBezTo>
                  <a:pt x="65362" y="37752"/>
                  <a:pt x="66151" y="37670"/>
                  <a:pt x="66138" y="37434"/>
                </a:cubicBezTo>
                <a:lnTo>
                  <a:pt x="66138" y="37434"/>
                </a:lnTo>
                <a:cubicBezTo>
                  <a:pt x="65964" y="37463"/>
                  <a:pt x="65761" y="37463"/>
                  <a:pt x="65587" y="37463"/>
                </a:cubicBezTo>
                <a:cubicBezTo>
                  <a:pt x="65500" y="37463"/>
                  <a:pt x="65442" y="37434"/>
                  <a:pt x="65384" y="37434"/>
                </a:cubicBezTo>
                <a:lnTo>
                  <a:pt x="64775" y="37434"/>
                </a:lnTo>
                <a:cubicBezTo>
                  <a:pt x="64660" y="37405"/>
                  <a:pt x="64515" y="37405"/>
                  <a:pt x="64370" y="37405"/>
                </a:cubicBezTo>
                <a:cubicBezTo>
                  <a:pt x="64312" y="37405"/>
                  <a:pt x="64254" y="37376"/>
                  <a:pt x="64196" y="37376"/>
                </a:cubicBezTo>
                <a:cubicBezTo>
                  <a:pt x="63993" y="37376"/>
                  <a:pt x="63819" y="37347"/>
                  <a:pt x="63616" y="37318"/>
                </a:cubicBezTo>
                <a:cubicBezTo>
                  <a:pt x="63413" y="37289"/>
                  <a:pt x="63181" y="37289"/>
                  <a:pt x="62978" y="37260"/>
                </a:cubicBezTo>
                <a:cubicBezTo>
                  <a:pt x="62920" y="37231"/>
                  <a:pt x="62862" y="37231"/>
                  <a:pt x="62804" y="37231"/>
                </a:cubicBezTo>
                <a:cubicBezTo>
                  <a:pt x="62630" y="37202"/>
                  <a:pt x="62456" y="37173"/>
                  <a:pt x="62282" y="37144"/>
                </a:cubicBezTo>
                <a:cubicBezTo>
                  <a:pt x="62253" y="37144"/>
                  <a:pt x="62195" y="37144"/>
                  <a:pt x="62166" y="37115"/>
                </a:cubicBezTo>
                <a:cubicBezTo>
                  <a:pt x="61934" y="37086"/>
                  <a:pt x="61731" y="37057"/>
                  <a:pt x="61499" y="37028"/>
                </a:cubicBezTo>
                <a:cubicBezTo>
                  <a:pt x="61499" y="37028"/>
                  <a:pt x="61470" y="36999"/>
                  <a:pt x="61441" y="36999"/>
                </a:cubicBezTo>
                <a:cubicBezTo>
                  <a:pt x="61238" y="36970"/>
                  <a:pt x="61064" y="36941"/>
                  <a:pt x="60861" y="36912"/>
                </a:cubicBezTo>
                <a:cubicBezTo>
                  <a:pt x="60803" y="36883"/>
                  <a:pt x="60745" y="36883"/>
                  <a:pt x="60716" y="36883"/>
                </a:cubicBezTo>
                <a:cubicBezTo>
                  <a:pt x="60513" y="36825"/>
                  <a:pt x="60339" y="36796"/>
                  <a:pt x="60136" y="36767"/>
                </a:cubicBezTo>
                <a:cubicBezTo>
                  <a:pt x="60107" y="36767"/>
                  <a:pt x="60107" y="36738"/>
                  <a:pt x="60078" y="36738"/>
                </a:cubicBezTo>
                <a:cubicBezTo>
                  <a:pt x="59817" y="36709"/>
                  <a:pt x="59585" y="36651"/>
                  <a:pt x="59324" y="36593"/>
                </a:cubicBezTo>
                <a:cubicBezTo>
                  <a:pt x="59179" y="36564"/>
                  <a:pt x="59034" y="36535"/>
                  <a:pt x="58860" y="36506"/>
                </a:cubicBezTo>
                <a:cubicBezTo>
                  <a:pt x="58802" y="36506"/>
                  <a:pt x="58715" y="36477"/>
                  <a:pt x="58657" y="36477"/>
                </a:cubicBezTo>
                <a:cubicBezTo>
                  <a:pt x="58455" y="36419"/>
                  <a:pt x="58223" y="36390"/>
                  <a:pt x="58020" y="36361"/>
                </a:cubicBezTo>
                <a:cubicBezTo>
                  <a:pt x="57237" y="36187"/>
                  <a:pt x="56454" y="36042"/>
                  <a:pt x="55671" y="35868"/>
                </a:cubicBezTo>
                <a:cubicBezTo>
                  <a:pt x="55294" y="35781"/>
                  <a:pt x="54888" y="35694"/>
                  <a:pt x="54511" y="35607"/>
                </a:cubicBezTo>
                <a:cubicBezTo>
                  <a:pt x="52945" y="35259"/>
                  <a:pt x="51409" y="34882"/>
                  <a:pt x="49814" y="34563"/>
                </a:cubicBezTo>
                <a:cubicBezTo>
                  <a:pt x="49437" y="34476"/>
                  <a:pt x="49031" y="34389"/>
                  <a:pt x="48654" y="34331"/>
                </a:cubicBezTo>
                <a:cubicBezTo>
                  <a:pt x="48625" y="34331"/>
                  <a:pt x="48596" y="34331"/>
                  <a:pt x="48567" y="34302"/>
                </a:cubicBezTo>
                <a:lnTo>
                  <a:pt x="48509" y="34302"/>
                </a:lnTo>
                <a:cubicBezTo>
                  <a:pt x="48509" y="34302"/>
                  <a:pt x="48480" y="34273"/>
                  <a:pt x="48422" y="34273"/>
                </a:cubicBezTo>
                <a:cubicBezTo>
                  <a:pt x="48393" y="34273"/>
                  <a:pt x="48364" y="34273"/>
                  <a:pt x="48335" y="34244"/>
                </a:cubicBezTo>
                <a:lnTo>
                  <a:pt x="48248" y="34244"/>
                </a:lnTo>
                <a:cubicBezTo>
                  <a:pt x="48219" y="34215"/>
                  <a:pt x="48190" y="34215"/>
                  <a:pt x="48161" y="34215"/>
                </a:cubicBezTo>
                <a:cubicBezTo>
                  <a:pt x="48074" y="34186"/>
                  <a:pt x="47987" y="34157"/>
                  <a:pt x="47900" y="34157"/>
                </a:cubicBezTo>
                <a:cubicBezTo>
                  <a:pt x="47871" y="34128"/>
                  <a:pt x="47842" y="34128"/>
                  <a:pt x="47813" y="34128"/>
                </a:cubicBezTo>
                <a:cubicBezTo>
                  <a:pt x="47784" y="34128"/>
                  <a:pt x="47726" y="34099"/>
                  <a:pt x="47668" y="34099"/>
                </a:cubicBezTo>
                <a:cubicBezTo>
                  <a:pt x="47639" y="34070"/>
                  <a:pt x="47581" y="34070"/>
                  <a:pt x="47552" y="34070"/>
                </a:cubicBezTo>
                <a:cubicBezTo>
                  <a:pt x="47494" y="34041"/>
                  <a:pt x="47465" y="34041"/>
                  <a:pt x="47407" y="34041"/>
                </a:cubicBezTo>
                <a:cubicBezTo>
                  <a:pt x="47378" y="34012"/>
                  <a:pt x="47320" y="34012"/>
                  <a:pt x="47262" y="33983"/>
                </a:cubicBezTo>
                <a:cubicBezTo>
                  <a:pt x="47233" y="33983"/>
                  <a:pt x="47175" y="33983"/>
                  <a:pt x="47146" y="33954"/>
                </a:cubicBezTo>
                <a:cubicBezTo>
                  <a:pt x="47088" y="33954"/>
                  <a:pt x="47030" y="33925"/>
                  <a:pt x="47001" y="33925"/>
                </a:cubicBezTo>
                <a:cubicBezTo>
                  <a:pt x="46943" y="33925"/>
                  <a:pt x="46914" y="33896"/>
                  <a:pt x="46856" y="33896"/>
                </a:cubicBezTo>
                <a:cubicBezTo>
                  <a:pt x="46798" y="33896"/>
                  <a:pt x="46769" y="33867"/>
                  <a:pt x="46711" y="33867"/>
                </a:cubicBezTo>
                <a:cubicBezTo>
                  <a:pt x="46682" y="33867"/>
                  <a:pt x="46624" y="33838"/>
                  <a:pt x="46566" y="33838"/>
                </a:cubicBezTo>
                <a:cubicBezTo>
                  <a:pt x="46537" y="33838"/>
                  <a:pt x="46479" y="33809"/>
                  <a:pt x="46450" y="33809"/>
                </a:cubicBezTo>
                <a:cubicBezTo>
                  <a:pt x="46392" y="33809"/>
                  <a:pt x="46363" y="33780"/>
                  <a:pt x="46306" y="33780"/>
                </a:cubicBezTo>
                <a:cubicBezTo>
                  <a:pt x="46277" y="33780"/>
                  <a:pt x="46248" y="33751"/>
                  <a:pt x="46190" y="33751"/>
                </a:cubicBezTo>
                <a:cubicBezTo>
                  <a:pt x="46161" y="33751"/>
                  <a:pt x="46103" y="33751"/>
                  <a:pt x="46074" y="33722"/>
                </a:cubicBezTo>
                <a:lnTo>
                  <a:pt x="45958" y="33722"/>
                </a:lnTo>
                <a:cubicBezTo>
                  <a:pt x="45929" y="33693"/>
                  <a:pt x="45900" y="33693"/>
                  <a:pt x="45871" y="33693"/>
                </a:cubicBezTo>
                <a:lnTo>
                  <a:pt x="45755" y="33693"/>
                </a:lnTo>
                <a:cubicBezTo>
                  <a:pt x="45726" y="33664"/>
                  <a:pt x="45697" y="33664"/>
                  <a:pt x="45668" y="33664"/>
                </a:cubicBezTo>
                <a:lnTo>
                  <a:pt x="45436" y="33664"/>
                </a:lnTo>
                <a:cubicBezTo>
                  <a:pt x="45407" y="33664"/>
                  <a:pt x="45407" y="33664"/>
                  <a:pt x="45407" y="33693"/>
                </a:cubicBezTo>
                <a:cubicBezTo>
                  <a:pt x="45378" y="33722"/>
                  <a:pt x="45407" y="33780"/>
                  <a:pt x="45436" y="33809"/>
                </a:cubicBezTo>
                <a:cubicBezTo>
                  <a:pt x="44827" y="33403"/>
                  <a:pt x="44218" y="32969"/>
                  <a:pt x="43638" y="32534"/>
                </a:cubicBezTo>
                <a:lnTo>
                  <a:pt x="43638" y="32534"/>
                </a:lnTo>
                <a:lnTo>
                  <a:pt x="43696" y="32563"/>
                </a:lnTo>
                <a:cubicBezTo>
                  <a:pt x="43783" y="32592"/>
                  <a:pt x="43899" y="32650"/>
                  <a:pt x="44015" y="32679"/>
                </a:cubicBezTo>
                <a:cubicBezTo>
                  <a:pt x="44044" y="32679"/>
                  <a:pt x="44102" y="32708"/>
                  <a:pt x="44160" y="32737"/>
                </a:cubicBezTo>
                <a:cubicBezTo>
                  <a:pt x="44914" y="32969"/>
                  <a:pt x="45639" y="33143"/>
                  <a:pt x="45784" y="33172"/>
                </a:cubicBezTo>
                <a:cubicBezTo>
                  <a:pt x="46978" y="33387"/>
                  <a:pt x="48183" y="33470"/>
                  <a:pt x="49392" y="33470"/>
                </a:cubicBezTo>
                <a:cubicBezTo>
                  <a:pt x="51763" y="33470"/>
                  <a:pt x="54150" y="33150"/>
                  <a:pt x="56512" y="32882"/>
                </a:cubicBezTo>
                <a:cubicBezTo>
                  <a:pt x="57469" y="32766"/>
                  <a:pt x="66196" y="31664"/>
                  <a:pt x="66138" y="31084"/>
                </a:cubicBezTo>
                <a:lnTo>
                  <a:pt x="66138" y="31084"/>
                </a:lnTo>
                <a:cubicBezTo>
                  <a:pt x="64949" y="31200"/>
                  <a:pt x="63790" y="31316"/>
                  <a:pt x="62630" y="31403"/>
                </a:cubicBezTo>
                <a:cubicBezTo>
                  <a:pt x="59933" y="31606"/>
                  <a:pt x="57266" y="31751"/>
                  <a:pt x="54569" y="31838"/>
                </a:cubicBezTo>
                <a:cubicBezTo>
                  <a:pt x="54511" y="31838"/>
                  <a:pt x="54424" y="31838"/>
                  <a:pt x="54337" y="31867"/>
                </a:cubicBezTo>
                <a:cubicBezTo>
                  <a:pt x="53786" y="31867"/>
                  <a:pt x="53235" y="31896"/>
                  <a:pt x="52684" y="31896"/>
                </a:cubicBezTo>
                <a:cubicBezTo>
                  <a:pt x="52453" y="31896"/>
                  <a:pt x="52221" y="31925"/>
                  <a:pt x="51989" y="31925"/>
                </a:cubicBezTo>
                <a:cubicBezTo>
                  <a:pt x="51525" y="31925"/>
                  <a:pt x="51061" y="31954"/>
                  <a:pt x="50597" y="31954"/>
                </a:cubicBezTo>
                <a:cubicBezTo>
                  <a:pt x="50220" y="31954"/>
                  <a:pt x="49843" y="31954"/>
                  <a:pt x="49466" y="31983"/>
                </a:cubicBezTo>
                <a:lnTo>
                  <a:pt x="48422" y="31983"/>
                </a:lnTo>
                <a:cubicBezTo>
                  <a:pt x="47668" y="32012"/>
                  <a:pt x="46943" y="32012"/>
                  <a:pt x="46190" y="32012"/>
                </a:cubicBezTo>
                <a:cubicBezTo>
                  <a:pt x="45378" y="32012"/>
                  <a:pt x="44595" y="32012"/>
                  <a:pt x="43783" y="31954"/>
                </a:cubicBezTo>
                <a:cubicBezTo>
                  <a:pt x="43754" y="31925"/>
                  <a:pt x="43725" y="31925"/>
                  <a:pt x="43667" y="31925"/>
                </a:cubicBezTo>
                <a:cubicBezTo>
                  <a:pt x="43406" y="31867"/>
                  <a:pt x="42826" y="31751"/>
                  <a:pt x="42536" y="31722"/>
                </a:cubicBezTo>
                <a:cubicBezTo>
                  <a:pt x="41347" y="30823"/>
                  <a:pt x="40159" y="29866"/>
                  <a:pt x="39028" y="28880"/>
                </a:cubicBezTo>
                <a:lnTo>
                  <a:pt x="39057" y="28880"/>
                </a:lnTo>
                <a:cubicBezTo>
                  <a:pt x="39202" y="28967"/>
                  <a:pt x="39347" y="29025"/>
                  <a:pt x="39492" y="29083"/>
                </a:cubicBezTo>
                <a:cubicBezTo>
                  <a:pt x="39579" y="29112"/>
                  <a:pt x="39637" y="29141"/>
                  <a:pt x="39724" y="29170"/>
                </a:cubicBezTo>
                <a:cubicBezTo>
                  <a:pt x="39782" y="29199"/>
                  <a:pt x="39840" y="29228"/>
                  <a:pt x="39898" y="29257"/>
                </a:cubicBezTo>
                <a:lnTo>
                  <a:pt x="39927" y="29257"/>
                </a:lnTo>
                <a:cubicBezTo>
                  <a:pt x="40043" y="29315"/>
                  <a:pt x="40188" y="29344"/>
                  <a:pt x="40303" y="29402"/>
                </a:cubicBezTo>
                <a:cubicBezTo>
                  <a:pt x="40941" y="29576"/>
                  <a:pt x="41608" y="29721"/>
                  <a:pt x="42275" y="29808"/>
                </a:cubicBezTo>
                <a:cubicBezTo>
                  <a:pt x="42932" y="29885"/>
                  <a:pt x="43589" y="29920"/>
                  <a:pt x="44245" y="29920"/>
                </a:cubicBezTo>
                <a:cubicBezTo>
                  <a:pt x="47555" y="29920"/>
                  <a:pt x="50839" y="29017"/>
                  <a:pt x="53960" y="27952"/>
                </a:cubicBezTo>
                <a:cubicBezTo>
                  <a:pt x="56048" y="27256"/>
                  <a:pt x="58107" y="26358"/>
                  <a:pt x="60020" y="25198"/>
                </a:cubicBezTo>
                <a:cubicBezTo>
                  <a:pt x="60455" y="24937"/>
                  <a:pt x="63819" y="22501"/>
                  <a:pt x="63326" y="22124"/>
                </a:cubicBezTo>
                <a:lnTo>
                  <a:pt x="63326" y="22124"/>
                </a:lnTo>
                <a:cubicBezTo>
                  <a:pt x="61267" y="24328"/>
                  <a:pt x="58310" y="25546"/>
                  <a:pt x="55410" y="26445"/>
                </a:cubicBezTo>
                <a:cubicBezTo>
                  <a:pt x="55004" y="26561"/>
                  <a:pt x="54598" y="26677"/>
                  <a:pt x="54192" y="26793"/>
                </a:cubicBezTo>
                <a:cubicBezTo>
                  <a:pt x="52771" y="27198"/>
                  <a:pt x="51322" y="27546"/>
                  <a:pt x="49843" y="27807"/>
                </a:cubicBezTo>
                <a:cubicBezTo>
                  <a:pt x="48886" y="27981"/>
                  <a:pt x="47871" y="28126"/>
                  <a:pt x="46885" y="28242"/>
                </a:cubicBezTo>
                <a:cubicBezTo>
                  <a:pt x="45900" y="28387"/>
                  <a:pt x="44914" y="28474"/>
                  <a:pt x="43928" y="28532"/>
                </a:cubicBezTo>
                <a:cubicBezTo>
                  <a:pt x="43435" y="28561"/>
                  <a:pt x="42942" y="28590"/>
                  <a:pt x="42449" y="28619"/>
                </a:cubicBezTo>
                <a:lnTo>
                  <a:pt x="42101" y="28619"/>
                </a:lnTo>
                <a:cubicBezTo>
                  <a:pt x="41826" y="28634"/>
                  <a:pt x="41550" y="28641"/>
                  <a:pt x="41275" y="28641"/>
                </a:cubicBezTo>
                <a:cubicBezTo>
                  <a:pt x="40999" y="28641"/>
                  <a:pt x="40724" y="28634"/>
                  <a:pt x="40448" y="28619"/>
                </a:cubicBezTo>
                <a:cubicBezTo>
                  <a:pt x="40216" y="28590"/>
                  <a:pt x="40014" y="28590"/>
                  <a:pt x="39782" y="28561"/>
                </a:cubicBezTo>
                <a:cubicBezTo>
                  <a:pt x="39695" y="28532"/>
                  <a:pt x="39405" y="28445"/>
                  <a:pt x="39115" y="28387"/>
                </a:cubicBezTo>
                <a:cubicBezTo>
                  <a:pt x="38925" y="28340"/>
                  <a:pt x="38717" y="28293"/>
                  <a:pt x="38567" y="28293"/>
                </a:cubicBezTo>
                <a:cubicBezTo>
                  <a:pt x="38534" y="28293"/>
                  <a:pt x="38503" y="28295"/>
                  <a:pt x="38477" y="28300"/>
                </a:cubicBezTo>
                <a:lnTo>
                  <a:pt x="38390" y="28300"/>
                </a:lnTo>
                <a:cubicBezTo>
                  <a:pt x="38013" y="27981"/>
                  <a:pt x="37636" y="27633"/>
                  <a:pt x="37288" y="27285"/>
                </a:cubicBezTo>
                <a:cubicBezTo>
                  <a:pt x="37085" y="27111"/>
                  <a:pt x="36911" y="26937"/>
                  <a:pt x="36737" y="26764"/>
                </a:cubicBezTo>
                <a:cubicBezTo>
                  <a:pt x="36766" y="26764"/>
                  <a:pt x="36795" y="26764"/>
                  <a:pt x="36853" y="26793"/>
                </a:cubicBezTo>
                <a:lnTo>
                  <a:pt x="36882" y="26793"/>
                </a:lnTo>
                <a:cubicBezTo>
                  <a:pt x="36969" y="26822"/>
                  <a:pt x="37027" y="26851"/>
                  <a:pt x="37114" y="26879"/>
                </a:cubicBezTo>
                <a:lnTo>
                  <a:pt x="37172" y="26879"/>
                </a:lnTo>
                <a:cubicBezTo>
                  <a:pt x="37230" y="26908"/>
                  <a:pt x="37317" y="26937"/>
                  <a:pt x="37404" y="26966"/>
                </a:cubicBezTo>
                <a:lnTo>
                  <a:pt x="37433" y="26966"/>
                </a:lnTo>
                <a:cubicBezTo>
                  <a:pt x="37491" y="26995"/>
                  <a:pt x="37578" y="26995"/>
                  <a:pt x="37636" y="27024"/>
                </a:cubicBezTo>
                <a:lnTo>
                  <a:pt x="37665" y="27024"/>
                </a:lnTo>
                <a:cubicBezTo>
                  <a:pt x="37752" y="27053"/>
                  <a:pt x="37810" y="27082"/>
                  <a:pt x="37897" y="27082"/>
                </a:cubicBezTo>
                <a:lnTo>
                  <a:pt x="37926" y="27111"/>
                </a:lnTo>
                <a:cubicBezTo>
                  <a:pt x="37984" y="27111"/>
                  <a:pt x="38042" y="27140"/>
                  <a:pt x="38129" y="27140"/>
                </a:cubicBezTo>
                <a:cubicBezTo>
                  <a:pt x="38129" y="27140"/>
                  <a:pt x="38129" y="27140"/>
                  <a:pt x="38129" y="27169"/>
                </a:cubicBezTo>
                <a:cubicBezTo>
                  <a:pt x="38187" y="27169"/>
                  <a:pt x="38274" y="27198"/>
                  <a:pt x="38303" y="27198"/>
                </a:cubicBezTo>
                <a:lnTo>
                  <a:pt x="38332" y="27198"/>
                </a:lnTo>
                <a:cubicBezTo>
                  <a:pt x="38477" y="27227"/>
                  <a:pt x="38593" y="27256"/>
                  <a:pt x="38622" y="27256"/>
                </a:cubicBezTo>
                <a:cubicBezTo>
                  <a:pt x="39560" y="27431"/>
                  <a:pt x="40494" y="27506"/>
                  <a:pt x="41424" y="27506"/>
                </a:cubicBezTo>
                <a:cubicBezTo>
                  <a:pt x="43884" y="27506"/>
                  <a:pt x="46313" y="26984"/>
                  <a:pt x="48712" y="26416"/>
                </a:cubicBezTo>
                <a:cubicBezTo>
                  <a:pt x="50655" y="25981"/>
                  <a:pt x="52568" y="25401"/>
                  <a:pt x="54395" y="24647"/>
                </a:cubicBezTo>
                <a:cubicBezTo>
                  <a:pt x="54830" y="24444"/>
                  <a:pt x="58339" y="22936"/>
                  <a:pt x="57991" y="22472"/>
                </a:cubicBezTo>
                <a:lnTo>
                  <a:pt x="57991" y="22472"/>
                </a:lnTo>
                <a:cubicBezTo>
                  <a:pt x="54656" y="24183"/>
                  <a:pt x="50945" y="24821"/>
                  <a:pt x="47204" y="25169"/>
                </a:cubicBezTo>
                <a:cubicBezTo>
                  <a:pt x="45726" y="25314"/>
                  <a:pt x="44247" y="25401"/>
                  <a:pt x="42797" y="25488"/>
                </a:cubicBezTo>
                <a:cubicBezTo>
                  <a:pt x="42246" y="25517"/>
                  <a:pt x="41695" y="25546"/>
                  <a:pt x="41173" y="25575"/>
                </a:cubicBezTo>
                <a:cubicBezTo>
                  <a:pt x="41115" y="25575"/>
                  <a:pt x="41057" y="25575"/>
                  <a:pt x="40999" y="25604"/>
                </a:cubicBezTo>
                <a:cubicBezTo>
                  <a:pt x="40332" y="25633"/>
                  <a:pt x="39695" y="25691"/>
                  <a:pt x="39028" y="25749"/>
                </a:cubicBezTo>
                <a:cubicBezTo>
                  <a:pt x="38912" y="25749"/>
                  <a:pt x="38513" y="25744"/>
                  <a:pt x="38020" y="25744"/>
                </a:cubicBezTo>
                <a:cubicBezTo>
                  <a:pt x="37281" y="25744"/>
                  <a:pt x="36331" y="25754"/>
                  <a:pt x="35809" y="25807"/>
                </a:cubicBezTo>
                <a:cubicBezTo>
                  <a:pt x="35751" y="25778"/>
                  <a:pt x="35693" y="25720"/>
                  <a:pt x="35635" y="25662"/>
                </a:cubicBezTo>
                <a:cubicBezTo>
                  <a:pt x="35113" y="25111"/>
                  <a:pt x="34591" y="24531"/>
                  <a:pt x="34098" y="23980"/>
                </a:cubicBezTo>
                <a:cubicBezTo>
                  <a:pt x="33925" y="23777"/>
                  <a:pt x="33751" y="23574"/>
                  <a:pt x="33606" y="23371"/>
                </a:cubicBezTo>
                <a:lnTo>
                  <a:pt x="33606" y="23371"/>
                </a:lnTo>
                <a:cubicBezTo>
                  <a:pt x="33664" y="23400"/>
                  <a:pt x="33722" y="23429"/>
                  <a:pt x="33751" y="23458"/>
                </a:cubicBezTo>
                <a:lnTo>
                  <a:pt x="33809" y="23458"/>
                </a:lnTo>
                <a:cubicBezTo>
                  <a:pt x="33983" y="23545"/>
                  <a:pt x="34127" y="23603"/>
                  <a:pt x="34301" y="23661"/>
                </a:cubicBezTo>
                <a:lnTo>
                  <a:pt x="34359" y="23661"/>
                </a:lnTo>
                <a:cubicBezTo>
                  <a:pt x="34504" y="23748"/>
                  <a:pt x="34678" y="23806"/>
                  <a:pt x="34852" y="23835"/>
                </a:cubicBezTo>
                <a:lnTo>
                  <a:pt x="34852" y="23864"/>
                </a:lnTo>
                <a:cubicBezTo>
                  <a:pt x="35548" y="24096"/>
                  <a:pt x="36157" y="24241"/>
                  <a:pt x="36331" y="24299"/>
                </a:cubicBezTo>
                <a:cubicBezTo>
                  <a:pt x="37419" y="24518"/>
                  <a:pt x="38506" y="24610"/>
                  <a:pt x="39589" y="24610"/>
                </a:cubicBezTo>
                <a:cubicBezTo>
                  <a:pt x="42808" y="24610"/>
                  <a:pt x="46002" y="23797"/>
                  <a:pt x="49147" y="23081"/>
                </a:cubicBezTo>
                <a:cubicBezTo>
                  <a:pt x="51409" y="22559"/>
                  <a:pt x="53612" y="21921"/>
                  <a:pt x="55816" y="21312"/>
                </a:cubicBezTo>
                <a:cubicBezTo>
                  <a:pt x="56860" y="20993"/>
                  <a:pt x="57904" y="20703"/>
                  <a:pt x="58947" y="20385"/>
                </a:cubicBezTo>
                <a:cubicBezTo>
                  <a:pt x="59266" y="20298"/>
                  <a:pt x="60774" y="20124"/>
                  <a:pt x="60571" y="19660"/>
                </a:cubicBezTo>
                <a:lnTo>
                  <a:pt x="60571" y="19660"/>
                </a:lnTo>
                <a:cubicBezTo>
                  <a:pt x="56831" y="20124"/>
                  <a:pt x="53119" y="20761"/>
                  <a:pt x="49408" y="21283"/>
                </a:cubicBezTo>
                <a:cubicBezTo>
                  <a:pt x="47871" y="21486"/>
                  <a:pt x="46335" y="21660"/>
                  <a:pt x="44798" y="21776"/>
                </a:cubicBezTo>
                <a:cubicBezTo>
                  <a:pt x="44160" y="21834"/>
                  <a:pt x="43493" y="21892"/>
                  <a:pt x="42855" y="21950"/>
                </a:cubicBezTo>
                <a:cubicBezTo>
                  <a:pt x="42768" y="21950"/>
                  <a:pt x="42681" y="21950"/>
                  <a:pt x="42623" y="21979"/>
                </a:cubicBezTo>
                <a:cubicBezTo>
                  <a:pt x="42072" y="22008"/>
                  <a:pt x="41521" y="22066"/>
                  <a:pt x="40970" y="22095"/>
                </a:cubicBezTo>
                <a:cubicBezTo>
                  <a:pt x="40825" y="22095"/>
                  <a:pt x="40651" y="22124"/>
                  <a:pt x="40506" y="22124"/>
                </a:cubicBezTo>
                <a:cubicBezTo>
                  <a:pt x="40014" y="22153"/>
                  <a:pt x="39492" y="22182"/>
                  <a:pt x="38999" y="22211"/>
                </a:cubicBezTo>
                <a:cubicBezTo>
                  <a:pt x="38854" y="22240"/>
                  <a:pt x="38709" y="22240"/>
                  <a:pt x="38564" y="22240"/>
                </a:cubicBezTo>
                <a:cubicBezTo>
                  <a:pt x="37984" y="22298"/>
                  <a:pt x="37375" y="22327"/>
                  <a:pt x="36795" y="22356"/>
                </a:cubicBezTo>
                <a:cubicBezTo>
                  <a:pt x="36128" y="22414"/>
                  <a:pt x="35461" y="22443"/>
                  <a:pt x="34794" y="22443"/>
                </a:cubicBezTo>
                <a:cubicBezTo>
                  <a:pt x="34591" y="22443"/>
                  <a:pt x="34359" y="22443"/>
                  <a:pt x="34127" y="22414"/>
                </a:cubicBezTo>
                <a:lnTo>
                  <a:pt x="33983" y="22414"/>
                </a:lnTo>
                <a:cubicBezTo>
                  <a:pt x="33954" y="22414"/>
                  <a:pt x="33925" y="22414"/>
                  <a:pt x="33896" y="22385"/>
                </a:cubicBezTo>
                <a:lnTo>
                  <a:pt x="33751" y="22385"/>
                </a:lnTo>
                <a:cubicBezTo>
                  <a:pt x="33490" y="22338"/>
                  <a:pt x="33152" y="22291"/>
                  <a:pt x="32879" y="22291"/>
                </a:cubicBezTo>
                <a:cubicBezTo>
                  <a:pt x="32818" y="22291"/>
                  <a:pt x="32760" y="22293"/>
                  <a:pt x="32707" y="22298"/>
                </a:cubicBezTo>
                <a:cubicBezTo>
                  <a:pt x="32185" y="21660"/>
                  <a:pt x="31692" y="21022"/>
                  <a:pt x="31228" y="20356"/>
                </a:cubicBezTo>
                <a:cubicBezTo>
                  <a:pt x="30938" y="19950"/>
                  <a:pt x="30677" y="19544"/>
                  <a:pt x="30416" y="19138"/>
                </a:cubicBezTo>
                <a:lnTo>
                  <a:pt x="30416" y="19138"/>
                </a:lnTo>
                <a:cubicBezTo>
                  <a:pt x="30706" y="19312"/>
                  <a:pt x="30996" y="19457"/>
                  <a:pt x="31054" y="19486"/>
                </a:cubicBezTo>
                <a:cubicBezTo>
                  <a:pt x="31286" y="19602"/>
                  <a:pt x="31518" y="19718"/>
                  <a:pt x="31750" y="19805"/>
                </a:cubicBezTo>
                <a:cubicBezTo>
                  <a:pt x="31895" y="19863"/>
                  <a:pt x="32040" y="19921"/>
                  <a:pt x="32185" y="19950"/>
                </a:cubicBezTo>
                <a:cubicBezTo>
                  <a:pt x="32272" y="20008"/>
                  <a:pt x="32359" y="20037"/>
                  <a:pt x="32475" y="20066"/>
                </a:cubicBezTo>
                <a:cubicBezTo>
                  <a:pt x="32997" y="20240"/>
                  <a:pt x="33548" y="20385"/>
                  <a:pt x="34069" y="20501"/>
                </a:cubicBezTo>
                <a:cubicBezTo>
                  <a:pt x="35706" y="20877"/>
                  <a:pt x="37349" y="21025"/>
                  <a:pt x="38993" y="21025"/>
                </a:cubicBezTo>
                <a:cubicBezTo>
                  <a:pt x="42040" y="21025"/>
                  <a:pt x="45090" y="20516"/>
                  <a:pt x="48103" y="20008"/>
                </a:cubicBezTo>
                <a:cubicBezTo>
                  <a:pt x="50684" y="19573"/>
                  <a:pt x="53235" y="18993"/>
                  <a:pt x="55758" y="18268"/>
                </a:cubicBezTo>
                <a:cubicBezTo>
                  <a:pt x="56860" y="17920"/>
                  <a:pt x="57991" y="17572"/>
                  <a:pt x="59063" y="17137"/>
                </a:cubicBezTo>
                <a:cubicBezTo>
                  <a:pt x="59440" y="16992"/>
                  <a:pt x="61441" y="16325"/>
                  <a:pt x="61151" y="15890"/>
                </a:cubicBezTo>
                <a:lnTo>
                  <a:pt x="61151" y="15890"/>
                </a:lnTo>
                <a:cubicBezTo>
                  <a:pt x="57237" y="17340"/>
                  <a:pt x="52916" y="17775"/>
                  <a:pt x="48799" y="18152"/>
                </a:cubicBezTo>
                <a:cubicBezTo>
                  <a:pt x="47320" y="18297"/>
                  <a:pt x="45871" y="18384"/>
                  <a:pt x="44392" y="18442"/>
                </a:cubicBezTo>
                <a:cubicBezTo>
                  <a:pt x="42072" y="18529"/>
                  <a:pt x="39724" y="18529"/>
                  <a:pt x="37404" y="18558"/>
                </a:cubicBezTo>
                <a:cubicBezTo>
                  <a:pt x="36737" y="18558"/>
                  <a:pt x="36070" y="18587"/>
                  <a:pt x="35403" y="18587"/>
                </a:cubicBezTo>
                <a:cubicBezTo>
                  <a:pt x="34896" y="18601"/>
                  <a:pt x="34388" y="18609"/>
                  <a:pt x="33881" y="18609"/>
                </a:cubicBezTo>
                <a:cubicBezTo>
                  <a:pt x="33374" y="18609"/>
                  <a:pt x="32866" y="18601"/>
                  <a:pt x="32359" y="18587"/>
                </a:cubicBezTo>
                <a:cubicBezTo>
                  <a:pt x="31837" y="18587"/>
                  <a:pt x="31315" y="18558"/>
                  <a:pt x="30793" y="18500"/>
                </a:cubicBezTo>
                <a:cubicBezTo>
                  <a:pt x="30648" y="18471"/>
                  <a:pt x="30126" y="18326"/>
                  <a:pt x="29865" y="18326"/>
                </a:cubicBezTo>
                <a:cubicBezTo>
                  <a:pt x="29169" y="17166"/>
                  <a:pt x="28502" y="16006"/>
                  <a:pt x="27894" y="14788"/>
                </a:cubicBezTo>
                <a:lnTo>
                  <a:pt x="27894" y="14788"/>
                </a:lnTo>
                <a:cubicBezTo>
                  <a:pt x="28270" y="15107"/>
                  <a:pt x="28676" y="15397"/>
                  <a:pt x="28821" y="15484"/>
                </a:cubicBezTo>
                <a:cubicBezTo>
                  <a:pt x="29749" y="16122"/>
                  <a:pt x="30822" y="16586"/>
                  <a:pt x="31895" y="16905"/>
                </a:cubicBezTo>
                <a:cubicBezTo>
                  <a:pt x="33387" y="17354"/>
                  <a:pt x="34903" y="17539"/>
                  <a:pt x="36423" y="17539"/>
                </a:cubicBezTo>
                <a:cubicBezTo>
                  <a:pt x="39715" y="17539"/>
                  <a:pt x="43026" y="16668"/>
                  <a:pt x="46161" y="15716"/>
                </a:cubicBezTo>
                <a:cubicBezTo>
                  <a:pt x="47871" y="15165"/>
                  <a:pt x="49582" y="14556"/>
                  <a:pt x="51235" y="13861"/>
                </a:cubicBezTo>
                <a:cubicBezTo>
                  <a:pt x="51612" y="13716"/>
                  <a:pt x="51960" y="13542"/>
                  <a:pt x="52337" y="13368"/>
                </a:cubicBezTo>
                <a:cubicBezTo>
                  <a:pt x="52395" y="13368"/>
                  <a:pt x="52424" y="13339"/>
                  <a:pt x="52481" y="13310"/>
                </a:cubicBezTo>
                <a:cubicBezTo>
                  <a:pt x="52858" y="13136"/>
                  <a:pt x="53235" y="12962"/>
                  <a:pt x="53583" y="12788"/>
                </a:cubicBezTo>
                <a:cubicBezTo>
                  <a:pt x="54192" y="12498"/>
                  <a:pt x="54772" y="12208"/>
                  <a:pt x="55352" y="11889"/>
                </a:cubicBezTo>
                <a:cubicBezTo>
                  <a:pt x="55932" y="11570"/>
                  <a:pt x="56483" y="11251"/>
                  <a:pt x="57063" y="10903"/>
                </a:cubicBezTo>
                <a:cubicBezTo>
                  <a:pt x="57092" y="10903"/>
                  <a:pt x="57121" y="10874"/>
                  <a:pt x="57179" y="10845"/>
                </a:cubicBezTo>
                <a:cubicBezTo>
                  <a:pt x="57237" y="10816"/>
                  <a:pt x="57295" y="10758"/>
                  <a:pt x="57382" y="10729"/>
                </a:cubicBezTo>
                <a:cubicBezTo>
                  <a:pt x="57440" y="10700"/>
                  <a:pt x="57469" y="10642"/>
                  <a:pt x="57527" y="10613"/>
                </a:cubicBezTo>
                <a:cubicBezTo>
                  <a:pt x="57614" y="10584"/>
                  <a:pt x="57701" y="10526"/>
                  <a:pt x="57759" y="10468"/>
                </a:cubicBezTo>
                <a:cubicBezTo>
                  <a:pt x="58281" y="10149"/>
                  <a:pt x="58860" y="9743"/>
                  <a:pt x="58889" y="9453"/>
                </a:cubicBezTo>
                <a:cubicBezTo>
                  <a:pt x="58918" y="9395"/>
                  <a:pt x="58889" y="9337"/>
                  <a:pt x="58831" y="9308"/>
                </a:cubicBezTo>
                <a:cubicBezTo>
                  <a:pt x="55149" y="11570"/>
                  <a:pt x="50597" y="12701"/>
                  <a:pt x="46421" y="13629"/>
                </a:cubicBezTo>
                <a:cubicBezTo>
                  <a:pt x="45900" y="13745"/>
                  <a:pt x="45378" y="13861"/>
                  <a:pt x="44856" y="13948"/>
                </a:cubicBezTo>
                <a:cubicBezTo>
                  <a:pt x="44798" y="13977"/>
                  <a:pt x="44740" y="13977"/>
                  <a:pt x="44653" y="14006"/>
                </a:cubicBezTo>
                <a:cubicBezTo>
                  <a:pt x="44218" y="14093"/>
                  <a:pt x="43754" y="14151"/>
                  <a:pt x="43290" y="14237"/>
                </a:cubicBezTo>
                <a:cubicBezTo>
                  <a:pt x="43145" y="14237"/>
                  <a:pt x="43000" y="14266"/>
                  <a:pt x="42884" y="14295"/>
                </a:cubicBezTo>
                <a:cubicBezTo>
                  <a:pt x="40406" y="14656"/>
                  <a:pt x="37881" y="14830"/>
                  <a:pt x="35377" y="14830"/>
                </a:cubicBezTo>
                <a:cubicBezTo>
                  <a:pt x="34454" y="14830"/>
                  <a:pt x="33534" y="14806"/>
                  <a:pt x="32620" y="14759"/>
                </a:cubicBezTo>
                <a:cubicBezTo>
                  <a:pt x="31605" y="14701"/>
                  <a:pt x="30619" y="14614"/>
                  <a:pt x="29604" y="14411"/>
                </a:cubicBezTo>
                <a:cubicBezTo>
                  <a:pt x="29314" y="14353"/>
                  <a:pt x="27951" y="13890"/>
                  <a:pt x="27459" y="13890"/>
                </a:cubicBezTo>
                <a:cubicBezTo>
                  <a:pt x="27111" y="13165"/>
                  <a:pt x="26763" y="12411"/>
                  <a:pt x="26444" y="11657"/>
                </a:cubicBezTo>
                <a:lnTo>
                  <a:pt x="26444" y="11657"/>
                </a:lnTo>
                <a:cubicBezTo>
                  <a:pt x="26502" y="11715"/>
                  <a:pt x="26560" y="11773"/>
                  <a:pt x="26589" y="11802"/>
                </a:cubicBezTo>
                <a:cubicBezTo>
                  <a:pt x="27430" y="12643"/>
                  <a:pt x="28473" y="13281"/>
                  <a:pt x="29575" y="13716"/>
                </a:cubicBezTo>
                <a:cubicBezTo>
                  <a:pt x="31148" y="14359"/>
                  <a:pt x="32789" y="14611"/>
                  <a:pt x="34449" y="14611"/>
                </a:cubicBezTo>
                <a:cubicBezTo>
                  <a:pt x="37351" y="14611"/>
                  <a:pt x="40310" y="13842"/>
                  <a:pt x="43058" y="13049"/>
                </a:cubicBezTo>
                <a:cubicBezTo>
                  <a:pt x="45378" y="12382"/>
                  <a:pt x="47639" y="11512"/>
                  <a:pt x="49843" y="10526"/>
                </a:cubicBezTo>
                <a:cubicBezTo>
                  <a:pt x="50945" y="10004"/>
                  <a:pt x="52047" y="9453"/>
                  <a:pt x="53090" y="8844"/>
                </a:cubicBezTo>
                <a:cubicBezTo>
                  <a:pt x="53438" y="8641"/>
                  <a:pt x="54975" y="7945"/>
                  <a:pt x="54540" y="7511"/>
                </a:cubicBezTo>
                <a:lnTo>
                  <a:pt x="54540" y="7511"/>
                </a:lnTo>
                <a:cubicBezTo>
                  <a:pt x="50887" y="9424"/>
                  <a:pt x="46566" y="10323"/>
                  <a:pt x="42565" y="11019"/>
                </a:cubicBezTo>
                <a:cubicBezTo>
                  <a:pt x="40482" y="11400"/>
                  <a:pt x="38422" y="11581"/>
                  <a:pt x="36325" y="11581"/>
                </a:cubicBezTo>
                <a:cubicBezTo>
                  <a:pt x="36028" y="11581"/>
                  <a:pt x="35731" y="11577"/>
                  <a:pt x="35432" y="11570"/>
                </a:cubicBezTo>
                <a:cubicBezTo>
                  <a:pt x="33548" y="11512"/>
                  <a:pt x="31634" y="11541"/>
                  <a:pt x="29778" y="11193"/>
                </a:cubicBezTo>
                <a:cubicBezTo>
                  <a:pt x="28792" y="11048"/>
                  <a:pt x="27865" y="10787"/>
                  <a:pt x="26966" y="10381"/>
                </a:cubicBezTo>
                <a:cubicBezTo>
                  <a:pt x="26763" y="10323"/>
                  <a:pt x="26154" y="9859"/>
                  <a:pt x="25719" y="9714"/>
                </a:cubicBezTo>
                <a:cubicBezTo>
                  <a:pt x="25574" y="9366"/>
                  <a:pt x="25458" y="9047"/>
                  <a:pt x="25342" y="8699"/>
                </a:cubicBezTo>
                <a:cubicBezTo>
                  <a:pt x="25197" y="8235"/>
                  <a:pt x="25052" y="7772"/>
                  <a:pt x="24907" y="7308"/>
                </a:cubicBezTo>
                <a:lnTo>
                  <a:pt x="24907" y="7308"/>
                </a:lnTo>
                <a:cubicBezTo>
                  <a:pt x="24936" y="7337"/>
                  <a:pt x="24994" y="7395"/>
                  <a:pt x="25023" y="7424"/>
                </a:cubicBezTo>
                <a:cubicBezTo>
                  <a:pt x="25777" y="8119"/>
                  <a:pt x="26705" y="8641"/>
                  <a:pt x="27662" y="9018"/>
                </a:cubicBezTo>
                <a:cubicBezTo>
                  <a:pt x="29528" y="9712"/>
                  <a:pt x="31532" y="9912"/>
                  <a:pt x="33511" y="9912"/>
                </a:cubicBezTo>
                <a:cubicBezTo>
                  <a:pt x="33931" y="9912"/>
                  <a:pt x="34349" y="9903"/>
                  <a:pt x="34765" y="9888"/>
                </a:cubicBezTo>
                <a:cubicBezTo>
                  <a:pt x="36592" y="9801"/>
                  <a:pt x="38419" y="9685"/>
                  <a:pt x="40159" y="9250"/>
                </a:cubicBezTo>
                <a:cubicBezTo>
                  <a:pt x="42536" y="8641"/>
                  <a:pt x="44769" y="7453"/>
                  <a:pt x="46335" y="5568"/>
                </a:cubicBezTo>
                <a:cubicBezTo>
                  <a:pt x="46479" y="5365"/>
                  <a:pt x="46624" y="5191"/>
                  <a:pt x="46740" y="4988"/>
                </a:cubicBezTo>
                <a:cubicBezTo>
                  <a:pt x="46827" y="4988"/>
                  <a:pt x="46885" y="4988"/>
                  <a:pt x="46943" y="4959"/>
                </a:cubicBezTo>
                <a:cubicBezTo>
                  <a:pt x="46985" y="4956"/>
                  <a:pt x="47040" y="4955"/>
                  <a:pt x="47104" y="4955"/>
                </a:cubicBezTo>
                <a:cubicBezTo>
                  <a:pt x="47233" y="4955"/>
                  <a:pt x="47398" y="4959"/>
                  <a:pt x="47574" y="4959"/>
                </a:cubicBezTo>
                <a:cubicBezTo>
                  <a:pt x="48100" y="4959"/>
                  <a:pt x="48712" y="4920"/>
                  <a:pt x="48654" y="4611"/>
                </a:cubicBezTo>
                <a:cubicBezTo>
                  <a:pt x="48161" y="4553"/>
                  <a:pt x="47639" y="4495"/>
                  <a:pt x="47117" y="4466"/>
                </a:cubicBezTo>
                <a:cubicBezTo>
                  <a:pt x="47175" y="4379"/>
                  <a:pt x="47233" y="4292"/>
                  <a:pt x="47291" y="4176"/>
                </a:cubicBezTo>
                <a:cubicBezTo>
                  <a:pt x="47320" y="4118"/>
                  <a:pt x="47378" y="4060"/>
                  <a:pt x="47407" y="3973"/>
                </a:cubicBezTo>
                <a:cubicBezTo>
                  <a:pt x="47494" y="3799"/>
                  <a:pt x="47581" y="3654"/>
                  <a:pt x="47668" y="3480"/>
                </a:cubicBezTo>
                <a:cubicBezTo>
                  <a:pt x="47697" y="3393"/>
                  <a:pt x="47755" y="3335"/>
                  <a:pt x="47784" y="3248"/>
                </a:cubicBezTo>
                <a:cubicBezTo>
                  <a:pt x="47900" y="3016"/>
                  <a:pt x="47987" y="2784"/>
                  <a:pt x="48103" y="2523"/>
                </a:cubicBezTo>
                <a:cubicBezTo>
                  <a:pt x="48219" y="2204"/>
                  <a:pt x="48944" y="378"/>
                  <a:pt x="48509" y="320"/>
                </a:cubicBezTo>
                <a:lnTo>
                  <a:pt x="48509" y="320"/>
                </a:lnTo>
                <a:cubicBezTo>
                  <a:pt x="48451" y="523"/>
                  <a:pt x="48364" y="755"/>
                  <a:pt x="48277" y="958"/>
                </a:cubicBezTo>
                <a:cubicBezTo>
                  <a:pt x="48248" y="1045"/>
                  <a:pt x="48219" y="1103"/>
                  <a:pt x="48190" y="1161"/>
                </a:cubicBezTo>
                <a:cubicBezTo>
                  <a:pt x="48103" y="1335"/>
                  <a:pt x="48045" y="1479"/>
                  <a:pt x="47958" y="1653"/>
                </a:cubicBezTo>
                <a:cubicBezTo>
                  <a:pt x="47929" y="1711"/>
                  <a:pt x="47929" y="1740"/>
                  <a:pt x="47900" y="1798"/>
                </a:cubicBezTo>
                <a:cubicBezTo>
                  <a:pt x="47784" y="2001"/>
                  <a:pt x="47697" y="2204"/>
                  <a:pt x="47581" y="2378"/>
                </a:cubicBezTo>
                <a:cubicBezTo>
                  <a:pt x="47552" y="2436"/>
                  <a:pt x="47523" y="2523"/>
                  <a:pt x="47465" y="2581"/>
                </a:cubicBezTo>
                <a:cubicBezTo>
                  <a:pt x="47407" y="2697"/>
                  <a:pt x="47320" y="2813"/>
                  <a:pt x="47262" y="2929"/>
                </a:cubicBezTo>
                <a:cubicBezTo>
                  <a:pt x="47204" y="3016"/>
                  <a:pt x="47146" y="3103"/>
                  <a:pt x="47117" y="3190"/>
                </a:cubicBezTo>
                <a:cubicBezTo>
                  <a:pt x="47030" y="3306"/>
                  <a:pt x="46943" y="3422"/>
                  <a:pt x="46856" y="3538"/>
                </a:cubicBezTo>
                <a:cubicBezTo>
                  <a:pt x="46769" y="3654"/>
                  <a:pt x="46682" y="3770"/>
                  <a:pt x="46566" y="3915"/>
                </a:cubicBezTo>
                <a:cubicBezTo>
                  <a:pt x="46508" y="3973"/>
                  <a:pt x="46450" y="4060"/>
                  <a:pt x="46392" y="4147"/>
                </a:cubicBezTo>
                <a:cubicBezTo>
                  <a:pt x="46335" y="4234"/>
                  <a:pt x="46248" y="4321"/>
                  <a:pt x="46161" y="4408"/>
                </a:cubicBezTo>
                <a:cubicBezTo>
                  <a:pt x="45314" y="4362"/>
                  <a:pt x="44467" y="4348"/>
                  <a:pt x="43621" y="4348"/>
                </a:cubicBezTo>
                <a:cubicBezTo>
                  <a:pt x="42411" y="4348"/>
                  <a:pt x="41202" y="4376"/>
                  <a:pt x="39993" y="4376"/>
                </a:cubicBezTo>
                <a:cubicBezTo>
                  <a:pt x="39410" y="4376"/>
                  <a:pt x="38828" y="4369"/>
                  <a:pt x="38245" y="4350"/>
                </a:cubicBezTo>
                <a:cubicBezTo>
                  <a:pt x="34301" y="4234"/>
                  <a:pt x="30329" y="3335"/>
                  <a:pt x="26502" y="2465"/>
                </a:cubicBezTo>
                <a:cubicBezTo>
                  <a:pt x="25777" y="2320"/>
                  <a:pt x="25023" y="2146"/>
                  <a:pt x="24298" y="2001"/>
                </a:cubicBezTo>
                <a:cubicBezTo>
                  <a:pt x="24095" y="1972"/>
                  <a:pt x="23776" y="1856"/>
                  <a:pt x="23515" y="1827"/>
                </a:cubicBezTo>
                <a:cubicBezTo>
                  <a:pt x="23399" y="1219"/>
                  <a:pt x="23283" y="610"/>
                  <a:pt x="231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3" name="Google Shape;93;p13"/>
          <p:cNvCxnSpPr/>
          <p:nvPr/>
        </p:nvCxnSpPr>
        <p:spPr>
          <a:xfrm>
            <a:off x="6837500" y="283775"/>
            <a:ext cx="2065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94;p13"/>
          <p:cNvCxnSpPr/>
          <p:nvPr/>
        </p:nvCxnSpPr>
        <p:spPr>
          <a:xfrm>
            <a:off x="216575" y="4923500"/>
            <a:ext cx="2065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>
            <a:spLocks noGrp="1"/>
          </p:cNvSpPr>
          <p:nvPr>
            <p:ph type="subTitle" idx="1"/>
          </p:nvPr>
        </p:nvSpPr>
        <p:spPr>
          <a:xfrm>
            <a:off x="986700" y="2998975"/>
            <a:ext cx="3585300" cy="14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981800" y="2339525"/>
            <a:ext cx="35853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>
            <a:spLocks noGrp="1"/>
          </p:cNvSpPr>
          <p:nvPr>
            <p:ph type="pic" idx="2"/>
          </p:nvPr>
        </p:nvSpPr>
        <p:spPr>
          <a:xfrm>
            <a:off x="5452225" y="-8525"/>
            <a:ext cx="3691800" cy="45009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8" name="Google Shape;128;p18"/>
          <p:cNvCxnSpPr/>
          <p:nvPr/>
        </p:nvCxnSpPr>
        <p:spPr>
          <a:xfrm>
            <a:off x="284300" y="4889625"/>
            <a:ext cx="2065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30"/>
          <p:cNvCxnSpPr/>
          <p:nvPr/>
        </p:nvCxnSpPr>
        <p:spPr>
          <a:xfrm>
            <a:off x="301225" y="283775"/>
            <a:ext cx="2065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Google Shape;254;p30"/>
          <p:cNvCxnSpPr/>
          <p:nvPr/>
        </p:nvCxnSpPr>
        <p:spPr>
          <a:xfrm>
            <a:off x="6837500" y="4923500"/>
            <a:ext cx="2065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5" name="Google Shape;255;p30"/>
          <p:cNvSpPr/>
          <p:nvPr/>
        </p:nvSpPr>
        <p:spPr>
          <a:xfrm rot="-10338244">
            <a:off x="110881" y="3710658"/>
            <a:ext cx="2080008" cy="1795697"/>
          </a:xfrm>
          <a:custGeom>
            <a:avLst/>
            <a:gdLst/>
            <a:ahLst/>
            <a:cxnLst/>
            <a:rect l="l" t="t" r="r" b="b"/>
            <a:pathLst>
              <a:path w="67241" h="58050" extrusionOk="0">
                <a:moveTo>
                  <a:pt x="24298" y="1"/>
                </a:moveTo>
                <a:cubicBezTo>
                  <a:pt x="24501" y="175"/>
                  <a:pt x="24675" y="378"/>
                  <a:pt x="24878" y="523"/>
                </a:cubicBezTo>
                <a:cubicBezTo>
                  <a:pt x="27364" y="2628"/>
                  <a:pt x="30581" y="3224"/>
                  <a:pt x="33755" y="3224"/>
                </a:cubicBezTo>
                <a:cubicBezTo>
                  <a:pt x="34209" y="3224"/>
                  <a:pt x="34663" y="3212"/>
                  <a:pt x="35113" y="3190"/>
                </a:cubicBezTo>
                <a:cubicBezTo>
                  <a:pt x="37230" y="3103"/>
                  <a:pt x="39376" y="2726"/>
                  <a:pt x="41347" y="1972"/>
                </a:cubicBezTo>
                <a:cubicBezTo>
                  <a:pt x="41521" y="1914"/>
                  <a:pt x="42130" y="1624"/>
                  <a:pt x="42768" y="1277"/>
                </a:cubicBezTo>
                <a:cubicBezTo>
                  <a:pt x="42913" y="1393"/>
                  <a:pt x="43058" y="1508"/>
                  <a:pt x="43203" y="1624"/>
                </a:cubicBezTo>
                <a:cubicBezTo>
                  <a:pt x="43087" y="1479"/>
                  <a:pt x="42971" y="1364"/>
                  <a:pt x="42855" y="1248"/>
                </a:cubicBezTo>
                <a:lnTo>
                  <a:pt x="42942" y="1190"/>
                </a:lnTo>
                <a:cubicBezTo>
                  <a:pt x="43000" y="1161"/>
                  <a:pt x="43058" y="1132"/>
                  <a:pt x="43087" y="1103"/>
                </a:cubicBezTo>
                <a:cubicBezTo>
                  <a:pt x="43116" y="1074"/>
                  <a:pt x="43174" y="1074"/>
                  <a:pt x="43203" y="1045"/>
                </a:cubicBezTo>
                <a:cubicBezTo>
                  <a:pt x="43261" y="1016"/>
                  <a:pt x="43290" y="987"/>
                  <a:pt x="43348" y="958"/>
                </a:cubicBezTo>
                <a:cubicBezTo>
                  <a:pt x="43406" y="929"/>
                  <a:pt x="43435" y="929"/>
                  <a:pt x="43464" y="900"/>
                </a:cubicBezTo>
                <a:cubicBezTo>
                  <a:pt x="43493" y="871"/>
                  <a:pt x="43551" y="842"/>
                  <a:pt x="43609" y="813"/>
                </a:cubicBezTo>
                <a:cubicBezTo>
                  <a:pt x="43638" y="784"/>
                  <a:pt x="43667" y="755"/>
                  <a:pt x="43725" y="755"/>
                </a:cubicBezTo>
                <a:cubicBezTo>
                  <a:pt x="43754" y="726"/>
                  <a:pt x="43783" y="697"/>
                  <a:pt x="43812" y="668"/>
                </a:cubicBezTo>
                <a:cubicBezTo>
                  <a:pt x="43870" y="639"/>
                  <a:pt x="43928" y="610"/>
                  <a:pt x="43957" y="581"/>
                </a:cubicBezTo>
                <a:cubicBezTo>
                  <a:pt x="43986" y="581"/>
                  <a:pt x="44015" y="552"/>
                  <a:pt x="44015" y="552"/>
                </a:cubicBezTo>
                <a:cubicBezTo>
                  <a:pt x="44073" y="494"/>
                  <a:pt x="44131" y="465"/>
                  <a:pt x="44189" y="436"/>
                </a:cubicBezTo>
                <a:cubicBezTo>
                  <a:pt x="44421" y="262"/>
                  <a:pt x="44595" y="146"/>
                  <a:pt x="44711" y="1"/>
                </a:cubicBezTo>
                <a:lnTo>
                  <a:pt x="44131" y="1"/>
                </a:lnTo>
                <a:cubicBezTo>
                  <a:pt x="43986" y="88"/>
                  <a:pt x="43841" y="175"/>
                  <a:pt x="43696" y="262"/>
                </a:cubicBezTo>
                <a:cubicBezTo>
                  <a:pt x="43377" y="436"/>
                  <a:pt x="43058" y="581"/>
                  <a:pt x="42739" y="697"/>
                </a:cubicBezTo>
                <a:cubicBezTo>
                  <a:pt x="42652" y="726"/>
                  <a:pt x="42565" y="755"/>
                  <a:pt x="42478" y="784"/>
                </a:cubicBezTo>
                <a:cubicBezTo>
                  <a:pt x="42246" y="523"/>
                  <a:pt x="41985" y="262"/>
                  <a:pt x="41724" y="1"/>
                </a:cubicBezTo>
                <a:lnTo>
                  <a:pt x="41202" y="1"/>
                </a:lnTo>
                <a:cubicBezTo>
                  <a:pt x="41579" y="291"/>
                  <a:pt x="41927" y="581"/>
                  <a:pt x="42275" y="871"/>
                </a:cubicBezTo>
                <a:cubicBezTo>
                  <a:pt x="41260" y="1219"/>
                  <a:pt x="40188" y="1422"/>
                  <a:pt x="39086" y="1537"/>
                </a:cubicBezTo>
                <a:lnTo>
                  <a:pt x="38999" y="1537"/>
                </a:lnTo>
                <a:cubicBezTo>
                  <a:pt x="38448" y="1595"/>
                  <a:pt x="37926" y="1624"/>
                  <a:pt x="37404" y="1624"/>
                </a:cubicBezTo>
                <a:cubicBezTo>
                  <a:pt x="37230" y="1634"/>
                  <a:pt x="37056" y="1637"/>
                  <a:pt x="36883" y="1637"/>
                </a:cubicBezTo>
                <a:cubicBezTo>
                  <a:pt x="36537" y="1637"/>
                  <a:pt x="36196" y="1624"/>
                  <a:pt x="35867" y="1624"/>
                </a:cubicBezTo>
                <a:cubicBezTo>
                  <a:pt x="35548" y="1624"/>
                  <a:pt x="35229" y="1595"/>
                  <a:pt x="34910" y="1566"/>
                </a:cubicBezTo>
                <a:lnTo>
                  <a:pt x="34939" y="1566"/>
                </a:lnTo>
                <a:cubicBezTo>
                  <a:pt x="32620" y="1422"/>
                  <a:pt x="30300" y="842"/>
                  <a:pt x="28125" y="1"/>
                </a:cubicBezTo>
                <a:close/>
                <a:moveTo>
                  <a:pt x="23718" y="2755"/>
                </a:moveTo>
                <a:lnTo>
                  <a:pt x="23718" y="2755"/>
                </a:lnTo>
                <a:cubicBezTo>
                  <a:pt x="24124" y="3103"/>
                  <a:pt x="24704" y="3451"/>
                  <a:pt x="24994" y="3625"/>
                </a:cubicBezTo>
                <a:cubicBezTo>
                  <a:pt x="25748" y="4118"/>
                  <a:pt x="26560" y="4553"/>
                  <a:pt x="27401" y="4930"/>
                </a:cubicBezTo>
                <a:cubicBezTo>
                  <a:pt x="29762" y="5942"/>
                  <a:pt x="32247" y="6203"/>
                  <a:pt x="34765" y="6203"/>
                </a:cubicBezTo>
                <a:cubicBezTo>
                  <a:pt x="35709" y="6203"/>
                  <a:pt x="36658" y="6166"/>
                  <a:pt x="37607" y="6119"/>
                </a:cubicBezTo>
                <a:cubicBezTo>
                  <a:pt x="39753" y="6003"/>
                  <a:pt x="41869" y="5684"/>
                  <a:pt x="43986" y="5365"/>
                </a:cubicBezTo>
                <a:cubicBezTo>
                  <a:pt x="44479" y="5278"/>
                  <a:pt x="44972" y="5220"/>
                  <a:pt x="45436" y="5162"/>
                </a:cubicBezTo>
                <a:lnTo>
                  <a:pt x="45436" y="5162"/>
                </a:lnTo>
                <a:cubicBezTo>
                  <a:pt x="45320" y="5278"/>
                  <a:pt x="45175" y="5394"/>
                  <a:pt x="45030" y="5510"/>
                </a:cubicBezTo>
                <a:cubicBezTo>
                  <a:pt x="45001" y="5539"/>
                  <a:pt x="44972" y="5568"/>
                  <a:pt x="44943" y="5597"/>
                </a:cubicBezTo>
                <a:cubicBezTo>
                  <a:pt x="44566" y="5887"/>
                  <a:pt x="44189" y="6177"/>
                  <a:pt x="43754" y="6438"/>
                </a:cubicBezTo>
                <a:lnTo>
                  <a:pt x="43725" y="6438"/>
                </a:lnTo>
                <a:cubicBezTo>
                  <a:pt x="43580" y="6525"/>
                  <a:pt x="43435" y="6612"/>
                  <a:pt x="43290" y="6699"/>
                </a:cubicBezTo>
                <a:cubicBezTo>
                  <a:pt x="42275" y="7250"/>
                  <a:pt x="41115" y="7656"/>
                  <a:pt x="39869" y="7858"/>
                </a:cubicBezTo>
                <a:cubicBezTo>
                  <a:pt x="38897" y="8028"/>
                  <a:pt x="37925" y="8091"/>
                  <a:pt x="36954" y="8091"/>
                </a:cubicBezTo>
                <a:cubicBezTo>
                  <a:pt x="36099" y="8091"/>
                  <a:pt x="35244" y="8042"/>
                  <a:pt x="34388" y="7974"/>
                </a:cubicBezTo>
                <a:cubicBezTo>
                  <a:pt x="32156" y="7829"/>
                  <a:pt x="29807" y="7800"/>
                  <a:pt x="27604" y="7250"/>
                </a:cubicBezTo>
                <a:cubicBezTo>
                  <a:pt x="26676" y="7018"/>
                  <a:pt x="25777" y="6670"/>
                  <a:pt x="24965" y="6148"/>
                </a:cubicBezTo>
                <a:cubicBezTo>
                  <a:pt x="24849" y="6090"/>
                  <a:pt x="24646" y="5916"/>
                  <a:pt x="24443" y="5742"/>
                </a:cubicBezTo>
                <a:cubicBezTo>
                  <a:pt x="24182" y="4756"/>
                  <a:pt x="23921" y="3770"/>
                  <a:pt x="23718" y="2755"/>
                </a:cubicBezTo>
                <a:close/>
                <a:moveTo>
                  <a:pt x="7452" y="1"/>
                </a:moveTo>
                <a:cubicBezTo>
                  <a:pt x="4639" y="3654"/>
                  <a:pt x="2291" y="7163"/>
                  <a:pt x="1305" y="8873"/>
                </a:cubicBezTo>
                <a:cubicBezTo>
                  <a:pt x="1305" y="8873"/>
                  <a:pt x="1566" y="8583"/>
                  <a:pt x="2001" y="8061"/>
                </a:cubicBezTo>
                <a:cubicBezTo>
                  <a:pt x="2146" y="7916"/>
                  <a:pt x="2320" y="7714"/>
                  <a:pt x="2494" y="7511"/>
                </a:cubicBezTo>
                <a:cubicBezTo>
                  <a:pt x="2494" y="7511"/>
                  <a:pt x="2523" y="7482"/>
                  <a:pt x="2523" y="7482"/>
                </a:cubicBezTo>
                <a:cubicBezTo>
                  <a:pt x="2697" y="7279"/>
                  <a:pt x="2900" y="7047"/>
                  <a:pt x="3103" y="6815"/>
                </a:cubicBezTo>
                <a:cubicBezTo>
                  <a:pt x="3132" y="6786"/>
                  <a:pt x="3161" y="6757"/>
                  <a:pt x="3190" y="6728"/>
                </a:cubicBezTo>
                <a:cubicBezTo>
                  <a:pt x="3277" y="6612"/>
                  <a:pt x="3392" y="6496"/>
                  <a:pt x="3479" y="6380"/>
                </a:cubicBezTo>
                <a:cubicBezTo>
                  <a:pt x="3508" y="6380"/>
                  <a:pt x="3508" y="6380"/>
                  <a:pt x="3508" y="6351"/>
                </a:cubicBezTo>
                <a:cubicBezTo>
                  <a:pt x="3624" y="6235"/>
                  <a:pt x="3740" y="6119"/>
                  <a:pt x="3856" y="5974"/>
                </a:cubicBezTo>
                <a:cubicBezTo>
                  <a:pt x="3885" y="5945"/>
                  <a:pt x="3914" y="5916"/>
                  <a:pt x="3943" y="5887"/>
                </a:cubicBezTo>
                <a:cubicBezTo>
                  <a:pt x="4030" y="5771"/>
                  <a:pt x="4146" y="5655"/>
                  <a:pt x="4262" y="5539"/>
                </a:cubicBezTo>
                <a:cubicBezTo>
                  <a:pt x="4262" y="5510"/>
                  <a:pt x="4291" y="5481"/>
                  <a:pt x="4320" y="5452"/>
                </a:cubicBezTo>
                <a:cubicBezTo>
                  <a:pt x="4436" y="5336"/>
                  <a:pt x="4581" y="5191"/>
                  <a:pt x="4697" y="5046"/>
                </a:cubicBezTo>
                <a:cubicBezTo>
                  <a:pt x="4726" y="5017"/>
                  <a:pt x="4784" y="4959"/>
                  <a:pt x="4813" y="4930"/>
                </a:cubicBezTo>
                <a:cubicBezTo>
                  <a:pt x="4929" y="4814"/>
                  <a:pt x="5016" y="4698"/>
                  <a:pt x="5132" y="4582"/>
                </a:cubicBezTo>
                <a:cubicBezTo>
                  <a:pt x="5161" y="4553"/>
                  <a:pt x="5190" y="4524"/>
                  <a:pt x="5248" y="4466"/>
                </a:cubicBezTo>
                <a:cubicBezTo>
                  <a:pt x="5364" y="4321"/>
                  <a:pt x="5509" y="4176"/>
                  <a:pt x="5654" y="4031"/>
                </a:cubicBezTo>
                <a:cubicBezTo>
                  <a:pt x="5683" y="4002"/>
                  <a:pt x="5741" y="3944"/>
                  <a:pt x="5770" y="3915"/>
                </a:cubicBezTo>
                <a:cubicBezTo>
                  <a:pt x="5886" y="3799"/>
                  <a:pt x="6002" y="3654"/>
                  <a:pt x="6118" y="3538"/>
                </a:cubicBezTo>
                <a:cubicBezTo>
                  <a:pt x="6147" y="3509"/>
                  <a:pt x="6205" y="3451"/>
                  <a:pt x="6234" y="3422"/>
                </a:cubicBezTo>
                <a:cubicBezTo>
                  <a:pt x="6379" y="3248"/>
                  <a:pt x="6553" y="3103"/>
                  <a:pt x="6698" y="2929"/>
                </a:cubicBezTo>
                <a:cubicBezTo>
                  <a:pt x="6727" y="2900"/>
                  <a:pt x="6756" y="2871"/>
                  <a:pt x="6785" y="2842"/>
                </a:cubicBezTo>
                <a:cubicBezTo>
                  <a:pt x="6930" y="2697"/>
                  <a:pt x="7046" y="2581"/>
                  <a:pt x="7191" y="2436"/>
                </a:cubicBezTo>
                <a:cubicBezTo>
                  <a:pt x="7220" y="2378"/>
                  <a:pt x="7278" y="2349"/>
                  <a:pt x="7307" y="2291"/>
                </a:cubicBezTo>
                <a:cubicBezTo>
                  <a:pt x="7481" y="2146"/>
                  <a:pt x="7655" y="1972"/>
                  <a:pt x="7800" y="1798"/>
                </a:cubicBezTo>
                <a:lnTo>
                  <a:pt x="7858" y="1740"/>
                </a:lnTo>
                <a:cubicBezTo>
                  <a:pt x="8032" y="1595"/>
                  <a:pt x="8177" y="1450"/>
                  <a:pt x="8322" y="1277"/>
                </a:cubicBezTo>
                <a:cubicBezTo>
                  <a:pt x="8380" y="1248"/>
                  <a:pt x="8409" y="1190"/>
                  <a:pt x="8467" y="1161"/>
                </a:cubicBezTo>
                <a:cubicBezTo>
                  <a:pt x="8641" y="987"/>
                  <a:pt x="8815" y="813"/>
                  <a:pt x="8989" y="639"/>
                </a:cubicBezTo>
                <a:cubicBezTo>
                  <a:pt x="9192" y="407"/>
                  <a:pt x="9424" y="204"/>
                  <a:pt x="9655" y="1"/>
                </a:cubicBezTo>
                <a:close/>
                <a:moveTo>
                  <a:pt x="17716" y="1"/>
                </a:moveTo>
                <a:cubicBezTo>
                  <a:pt x="14324" y="3567"/>
                  <a:pt x="9887" y="9743"/>
                  <a:pt x="6060" y="15455"/>
                </a:cubicBezTo>
                <a:cubicBezTo>
                  <a:pt x="6930" y="14498"/>
                  <a:pt x="7829" y="13542"/>
                  <a:pt x="8757" y="12585"/>
                </a:cubicBezTo>
                <a:cubicBezTo>
                  <a:pt x="8989" y="12324"/>
                  <a:pt x="9221" y="12092"/>
                  <a:pt x="9453" y="11860"/>
                </a:cubicBezTo>
                <a:lnTo>
                  <a:pt x="9597" y="11715"/>
                </a:lnTo>
                <a:cubicBezTo>
                  <a:pt x="11308" y="9917"/>
                  <a:pt x="13048" y="8148"/>
                  <a:pt x="14672" y="6409"/>
                </a:cubicBezTo>
                <a:cubicBezTo>
                  <a:pt x="14701" y="6380"/>
                  <a:pt x="14730" y="6351"/>
                  <a:pt x="14759" y="6351"/>
                </a:cubicBezTo>
                <a:cubicBezTo>
                  <a:pt x="15020" y="6061"/>
                  <a:pt x="15310" y="5771"/>
                  <a:pt x="15571" y="5481"/>
                </a:cubicBezTo>
                <a:cubicBezTo>
                  <a:pt x="15600" y="5452"/>
                  <a:pt x="15629" y="5394"/>
                  <a:pt x="15657" y="5365"/>
                </a:cubicBezTo>
                <a:cubicBezTo>
                  <a:pt x="16237" y="4756"/>
                  <a:pt x="16817" y="4147"/>
                  <a:pt x="17368" y="3538"/>
                </a:cubicBezTo>
                <a:cubicBezTo>
                  <a:pt x="17397" y="3509"/>
                  <a:pt x="17426" y="3480"/>
                  <a:pt x="17455" y="3451"/>
                </a:cubicBezTo>
                <a:cubicBezTo>
                  <a:pt x="17687" y="3190"/>
                  <a:pt x="17890" y="2929"/>
                  <a:pt x="18122" y="2697"/>
                </a:cubicBezTo>
                <a:cubicBezTo>
                  <a:pt x="18180" y="2610"/>
                  <a:pt x="18238" y="2552"/>
                  <a:pt x="18325" y="2465"/>
                </a:cubicBezTo>
                <a:cubicBezTo>
                  <a:pt x="18499" y="2262"/>
                  <a:pt x="18673" y="2059"/>
                  <a:pt x="18847" y="1856"/>
                </a:cubicBezTo>
                <a:cubicBezTo>
                  <a:pt x="18934" y="1769"/>
                  <a:pt x="18992" y="1682"/>
                  <a:pt x="19050" y="1595"/>
                </a:cubicBezTo>
                <a:cubicBezTo>
                  <a:pt x="19224" y="1393"/>
                  <a:pt x="19398" y="1190"/>
                  <a:pt x="19572" y="987"/>
                </a:cubicBezTo>
                <a:cubicBezTo>
                  <a:pt x="19630" y="929"/>
                  <a:pt x="19688" y="871"/>
                  <a:pt x="19746" y="784"/>
                </a:cubicBezTo>
                <a:cubicBezTo>
                  <a:pt x="19949" y="523"/>
                  <a:pt x="20152" y="262"/>
                  <a:pt x="20355" y="1"/>
                </a:cubicBezTo>
                <a:close/>
                <a:moveTo>
                  <a:pt x="12004" y="1"/>
                </a:moveTo>
                <a:cubicBezTo>
                  <a:pt x="5683" y="4263"/>
                  <a:pt x="2146" y="10787"/>
                  <a:pt x="0" y="15658"/>
                </a:cubicBezTo>
                <a:lnTo>
                  <a:pt x="0" y="15803"/>
                </a:lnTo>
                <a:lnTo>
                  <a:pt x="0" y="16789"/>
                </a:lnTo>
                <a:cubicBezTo>
                  <a:pt x="4755" y="8728"/>
                  <a:pt x="9047" y="5307"/>
                  <a:pt x="11946" y="3509"/>
                </a:cubicBezTo>
                <a:cubicBezTo>
                  <a:pt x="13309" y="2668"/>
                  <a:pt x="14991" y="1422"/>
                  <a:pt x="16614" y="1"/>
                </a:cubicBezTo>
                <a:close/>
                <a:moveTo>
                  <a:pt x="6060" y="15455"/>
                </a:moveTo>
                <a:cubicBezTo>
                  <a:pt x="3624" y="18123"/>
                  <a:pt x="1450" y="20732"/>
                  <a:pt x="0" y="23023"/>
                </a:cubicBezTo>
                <a:lnTo>
                  <a:pt x="0" y="24763"/>
                </a:lnTo>
                <a:cubicBezTo>
                  <a:pt x="1537" y="22327"/>
                  <a:pt x="3682" y="18993"/>
                  <a:pt x="6060" y="15455"/>
                </a:cubicBezTo>
                <a:close/>
                <a:moveTo>
                  <a:pt x="27372" y="15455"/>
                </a:moveTo>
                <a:cubicBezTo>
                  <a:pt x="27894" y="16383"/>
                  <a:pt x="28444" y="17311"/>
                  <a:pt x="29024" y="18210"/>
                </a:cubicBezTo>
                <a:cubicBezTo>
                  <a:pt x="29005" y="18209"/>
                  <a:pt x="28985" y="18209"/>
                  <a:pt x="28966" y="18209"/>
                </a:cubicBezTo>
                <a:cubicBezTo>
                  <a:pt x="28208" y="18209"/>
                  <a:pt x="27559" y="18756"/>
                  <a:pt x="26966" y="19689"/>
                </a:cubicBezTo>
                <a:cubicBezTo>
                  <a:pt x="26908" y="19805"/>
                  <a:pt x="26850" y="19892"/>
                  <a:pt x="26792" y="20008"/>
                </a:cubicBezTo>
                <a:cubicBezTo>
                  <a:pt x="26560" y="20443"/>
                  <a:pt x="26357" y="20935"/>
                  <a:pt x="26154" y="21515"/>
                </a:cubicBezTo>
                <a:cubicBezTo>
                  <a:pt x="26125" y="21631"/>
                  <a:pt x="26067" y="21776"/>
                  <a:pt x="26038" y="21892"/>
                </a:cubicBezTo>
                <a:cubicBezTo>
                  <a:pt x="26009" y="21921"/>
                  <a:pt x="26009" y="21950"/>
                  <a:pt x="26009" y="21979"/>
                </a:cubicBezTo>
                <a:cubicBezTo>
                  <a:pt x="25951" y="22095"/>
                  <a:pt x="25922" y="22240"/>
                  <a:pt x="25893" y="22385"/>
                </a:cubicBezTo>
                <a:cubicBezTo>
                  <a:pt x="25864" y="22414"/>
                  <a:pt x="25864" y="22414"/>
                  <a:pt x="25864" y="22443"/>
                </a:cubicBezTo>
                <a:cubicBezTo>
                  <a:pt x="25690" y="23052"/>
                  <a:pt x="25545" y="23690"/>
                  <a:pt x="25400" y="24357"/>
                </a:cubicBezTo>
                <a:cubicBezTo>
                  <a:pt x="25400" y="24415"/>
                  <a:pt x="25400" y="24444"/>
                  <a:pt x="25400" y="24473"/>
                </a:cubicBezTo>
                <a:cubicBezTo>
                  <a:pt x="25371" y="24618"/>
                  <a:pt x="25342" y="24763"/>
                  <a:pt x="25313" y="24908"/>
                </a:cubicBezTo>
                <a:cubicBezTo>
                  <a:pt x="25284" y="24966"/>
                  <a:pt x="25284" y="25024"/>
                  <a:pt x="25284" y="25053"/>
                </a:cubicBezTo>
                <a:cubicBezTo>
                  <a:pt x="25255" y="25227"/>
                  <a:pt x="25226" y="25372"/>
                  <a:pt x="25197" y="25517"/>
                </a:cubicBezTo>
                <a:cubicBezTo>
                  <a:pt x="25197" y="25575"/>
                  <a:pt x="25197" y="25604"/>
                  <a:pt x="25168" y="25662"/>
                </a:cubicBezTo>
                <a:cubicBezTo>
                  <a:pt x="25081" y="26387"/>
                  <a:pt x="24965" y="27111"/>
                  <a:pt x="24907" y="27894"/>
                </a:cubicBezTo>
                <a:cubicBezTo>
                  <a:pt x="24878" y="27952"/>
                  <a:pt x="24878" y="28010"/>
                  <a:pt x="24878" y="28068"/>
                </a:cubicBezTo>
                <a:cubicBezTo>
                  <a:pt x="24849" y="28213"/>
                  <a:pt x="24849" y="28387"/>
                  <a:pt x="24820" y="28561"/>
                </a:cubicBezTo>
                <a:cubicBezTo>
                  <a:pt x="24820" y="28619"/>
                  <a:pt x="24820" y="28677"/>
                  <a:pt x="24820" y="28764"/>
                </a:cubicBezTo>
                <a:cubicBezTo>
                  <a:pt x="24791" y="28909"/>
                  <a:pt x="24791" y="29083"/>
                  <a:pt x="24762" y="29257"/>
                </a:cubicBezTo>
                <a:cubicBezTo>
                  <a:pt x="24762" y="29315"/>
                  <a:pt x="24762" y="29373"/>
                  <a:pt x="24762" y="29431"/>
                </a:cubicBezTo>
                <a:cubicBezTo>
                  <a:pt x="24733" y="29634"/>
                  <a:pt x="24733" y="29808"/>
                  <a:pt x="24733" y="29982"/>
                </a:cubicBezTo>
                <a:cubicBezTo>
                  <a:pt x="24327" y="36216"/>
                  <a:pt x="24878" y="43755"/>
                  <a:pt x="26531" y="49583"/>
                </a:cubicBezTo>
                <a:cubicBezTo>
                  <a:pt x="22790" y="46509"/>
                  <a:pt x="20703" y="43581"/>
                  <a:pt x="20268" y="39116"/>
                </a:cubicBezTo>
                <a:cubicBezTo>
                  <a:pt x="20268" y="38826"/>
                  <a:pt x="20239" y="38536"/>
                  <a:pt x="20268" y="38217"/>
                </a:cubicBezTo>
                <a:cubicBezTo>
                  <a:pt x="20268" y="38043"/>
                  <a:pt x="20268" y="37840"/>
                  <a:pt x="20297" y="37637"/>
                </a:cubicBezTo>
                <a:cubicBezTo>
                  <a:pt x="20297" y="37608"/>
                  <a:pt x="20297" y="37608"/>
                  <a:pt x="20297" y="37608"/>
                </a:cubicBezTo>
                <a:cubicBezTo>
                  <a:pt x="20326" y="37405"/>
                  <a:pt x="20355" y="37202"/>
                  <a:pt x="20384" y="36970"/>
                </a:cubicBezTo>
                <a:cubicBezTo>
                  <a:pt x="20442" y="36535"/>
                  <a:pt x="20529" y="36071"/>
                  <a:pt x="20645" y="35607"/>
                </a:cubicBezTo>
                <a:cubicBezTo>
                  <a:pt x="20703" y="35346"/>
                  <a:pt x="20761" y="35114"/>
                  <a:pt x="20819" y="34882"/>
                </a:cubicBezTo>
                <a:cubicBezTo>
                  <a:pt x="20819" y="34853"/>
                  <a:pt x="20819" y="34853"/>
                  <a:pt x="20819" y="34853"/>
                </a:cubicBezTo>
                <a:cubicBezTo>
                  <a:pt x="21660" y="31490"/>
                  <a:pt x="23370" y="27343"/>
                  <a:pt x="24820" y="23632"/>
                </a:cubicBezTo>
                <a:cubicBezTo>
                  <a:pt x="24820" y="23574"/>
                  <a:pt x="24849" y="23545"/>
                  <a:pt x="24849" y="23487"/>
                </a:cubicBezTo>
                <a:cubicBezTo>
                  <a:pt x="24907" y="23371"/>
                  <a:pt x="24965" y="23226"/>
                  <a:pt x="25023" y="23110"/>
                </a:cubicBezTo>
                <a:cubicBezTo>
                  <a:pt x="25081" y="22907"/>
                  <a:pt x="25168" y="22733"/>
                  <a:pt x="25226" y="22559"/>
                </a:cubicBezTo>
                <a:cubicBezTo>
                  <a:pt x="25255" y="22472"/>
                  <a:pt x="25284" y="22385"/>
                  <a:pt x="25313" y="22298"/>
                </a:cubicBezTo>
                <a:cubicBezTo>
                  <a:pt x="25400" y="22095"/>
                  <a:pt x="25458" y="21921"/>
                  <a:pt x="25545" y="21747"/>
                </a:cubicBezTo>
                <a:cubicBezTo>
                  <a:pt x="25545" y="21689"/>
                  <a:pt x="25574" y="21602"/>
                  <a:pt x="25603" y="21544"/>
                </a:cubicBezTo>
                <a:cubicBezTo>
                  <a:pt x="25690" y="21341"/>
                  <a:pt x="25748" y="21167"/>
                  <a:pt x="25806" y="20993"/>
                </a:cubicBezTo>
                <a:cubicBezTo>
                  <a:pt x="25835" y="20935"/>
                  <a:pt x="25864" y="20877"/>
                  <a:pt x="25893" y="20819"/>
                </a:cubicBezTo>
                <a:cubicBezTo>
                  <a:pt x="25951" y="20587"/>
                  <a:pt x="26038" y="20385"/>
                  <a:pt x="26096" y="20211"/>
                </a:cubicBezTo>
                <a:cubicBezTo>
                  <a:pt x="26125" y="20153"/>
                  <a:pt x="26154" y="20095"/>
                  <a:pt x="26154" y="20037"/>
                </a:cubicBezTo>
                <a:cubicBezTo>
                  <a:pt x="26241" y="19834"/>
                  <a:pt x="26299" y="19631"/>
                  <a:pt x="26357" y="19428"/>
                </a:cubicBezTo>
                <a:cubicBezTo>
                  <a:pt x="26386" y="19399"/>
                  <a:pt x="26386" y="19341"/>
                  <a:pt x="26415" y="19312"/>
                </a:cubicBezTo>
                <a:cubicBezTo>
                  <a:pt x="26473" y="19109"/>
                  <a:pt x="26531" y="18935"/>
                  <a:pt x="26589" y="18732"/>
                </a:cubicBezTo>
                <a:cubicBezTo>
                  <a:pt x="26618" y="18732"/>
                  <a:pt x="26618" y="18703"/>
                  <a:pt x="26618" y="18674"/>
                </a:cubicBezTo>
                <a:cubicBezTo>
                  <a:pt x="26676" y="18471"/>
                  <a:pt x="26734" y="18297"/>
                  <a:pt x="26792" y="18094"/>
                </a:cubicBezTo>
                <a:cubicBezTo>
                  <a:pt x="26821" y="18065"/>
                  <a:pt x="26821" y="18007"/>
                  <a:pt x="26821" y="17978"/>
                </a:cubicBezTo>
                <a:cubicBezTo>
                  <a:pt x="26879" y="17804"/>
                  <a:pt x="26937" y="17630"/>
                  <a:pt x="26995" y="17456"/>
                </a:cubicBezTo>
                <a:cubicBezTo>
                  <a:pt x="26995" y="17398"/>
                  <a:pt x="26995" y="17369"/>
                  <a:pt x="27024" y="17340"/>
                </a:cubicBezTo>
                <a:cubicBezTo>
                  <a:pt x="27053" y="17166"/>
                  <a:pt x="27111" y="16992"/>
                  <a:pt x="27140" y="16818"/>
                </a:cubicBezTo>
                <a:cubicBezTo>
                  <a:pt x="27140" y="16789"/>
                  <a:pt x="27140" y="16789"/>
                  <a:pt x="27169" y="16760"/>
                </a:cubicBezTo>
                <a:cubicBezTo>
                  <a:pt x="27198" y="16615"/>
                  <a:pt x="27227" y="16441"/>
                  <a:pt x="27256" y="16296"/>
                </a:cubicBezTo>
                <a:cubicBezTo>
                  <a:pt x="27256" y="16267"/>
                  <a:pt x="27256" y="16267"/>
                  <a:pt x="27256" y="16238"/>
                </a:cubicBezTo>
                <a:cubicBezTo>
                  <a:pt x="27285" y="16064"/>
                  <a:pt x="27314" y="15919"/>
                  <a:pt x="27343" y="15774"/>
                </a:cubicBezTo>
                <a:cubicBezTo>
                  <a:pt x="27343" y="15745"/>
                  <a:pt x="27343" y="15745"/>
                  <a:pt x="27343" y="15716"/>
                </a:cubicBezTo>
                <a:cubicBezTo>
                  <a:pt x="27372" y="15629"/>
                  <a:pt x="27372" y="15542"/>
                  <a:pt x="27372" y="15455"/>
                </a:cubicBezTo>
                <a:close/>
                <a:moveTo>
                  <a:pt x="22152" y="1"/>
                </a:moveTo>
                <a:cubicBezTo>
                  <a:pt x="22239" y="494"/>
                  <a:pt x="22326" y="1016"/>
                  <a:pt x="22413" y="1508"/>
                </a:cubicBezTo>
                <a:cubicBezTo>
                  <a:pt x="22408" y="1508"/>
                  <a:pt x="22403" y="1508"/>
                  <a:pt x="22398" y="1508"/>
                </a:cubicBezTo>
                <a:cubicBezTo>
                  <a:pt x="19641" y="1508"/>
                  <a:pt x="14952" y="9087"/>
                  <a:pt x="9655" y="14875"/>
                </a:cubicBezTo>
                <a:cubicBezTo>
                  <a:pt x="8583" y="16064"/>
                  <a:pt x="7568" y="17514"/>
                  <a:pt x="6669" y="19109"/>
                </a:cubicBezTo>
                <a:cubicBezTo>
                  <a:pt x="5741" y="20703"/>
                  <a:pt x="4958" y="22443"/>
                  <a:pt x="4262" y="24241"/>
                </a:cubicBezTo>
                <a:cubicBezTo>
                  <a:pt x="3798" y="25430"/>
                  <a:pt x="3421" y="26648"/>
                  <a:pt x="3074" y="27836"/>
                </a:cubicBezTo>
                <a:cubicBezTo>
                  <a:pt x="2987" y="28155"/>
                  <a:pt x="2900" y="28445"/>
                  <a:pt x="2813" y="28764"/>
                </a:cubicBezTo>
                <a:cubicBezTo>
                  <a:pt x="2668" y="29344"/>
                  <a:pt x="2523" y="29953"/>
                  <a:pt x="2407" y="30533"/>
                </a:cubicBezTo>
                <a:cubicBezTo>
                  <a:pt x="1595" y="34389"/>
                  <a:pt x="1450" y="37927"/>
                  <a:pt x="2146" y="40130"/>
                </a:cubicBezTo>
                <a:cubicBezTo>
                  <a:pt x="2117" y="40014"/>
                  <a:pt x="2088" y="39869"/>
                  <a:pt x="2059" y="39724"/>
                </a:cubicBezTo>
                <a:cubicBezTo>
                  <a:pt x="2059" y="39695"/>
                  <a:pt x="2059" y="39637"/>
                  <a:pt x="2030" y="39579"/>
                </a:cubicBezTo>
                <a:cubicBezTo>
                  <a:pt x="2030" y="39493"/>
                  <a:pt x="2001" y="39406"/>
                  <a:pt x="2001" y="39319"/>
                </a:cubicBezTo>
                <a:cubicBezTo>
                  <a:pt x="2001" y="39261"/>
                  <a:pt x="1972" y="39203"/>
                  <a:pt x="1972" y="39145"/>
                </a:cubicBezTo>
                <a:cubicBezTo>
                  <a:pt x="1972" y="39058"/>
                  <a:pt x="1972" y="38971"/>
                  <a:pt x="1943" y="38884"/>
                </a:cubicBezTo>
                <a:cubicBezTo>
                  <a:pt x="1943" y="38826"/>
                  <a:pt x="1943" y="38768"/>
                  <a:pt x="1943" y="38681"/>
                </a:cubicBezTo>
                <a:cubicBezTo>
                  <a:pt x="1943" y="38594"/>
                  <a:pt x="1943" y="38536"/>
                  <a:pt x="1943" y="38449"/>
                </a:cubicBezTo>
                <a:cubicBezTo>
                  <a:pt x="1943" y="38362"/>
                  <a:pt x="1943" y="38304"/>
                  <a:pt x="1914" y="38217"/>
                </a:cubicBezTo>
                <a:cubicBezTo>
                  <a:pt x="1914" y="38130"/>
                  <a:pt x="1914" y="38072"/>
                  <a:pt x="1914" y="37985"/>
                </a:cubicBezTo>
                <a:cubicBezTo>
                  <a:pt x="1914" y="37898"/>
                  <a:pt x="1943" y="37811"/>
                  <a:pt x="1943" y="37724"/>
                </a:cubicBezTo>
                <a:cubicBezTo>
                  <a:pt x="1943" y="37666"/>
                  <a:pt x="1943" y="37608"/>
                  <a:pt x="1943" y="37521"/>
                </a:cubicBezTo>
                <a:cubicBezTo>
                  <a:pt x="1943" y="37434"/>
                  <a:pt x="1943" y="37347"/>
                  <a:pt x="1943" y="37231"/>
                </a:cubicBezTo>
                <a:cubicBezTo>
                  <a:pt x="1943" y="37173"/>
                  <a:pt x="1972" y="37115"/>
                  <a:pt x="1972" y="37057"/>
                </a:cubicBezTo>
                <a:cubicBezTo>
                  <a:pt x="1972" y="36941"/>
                  <a:pt x="1972" y="36854"/>
                  <a:pt x="2001" y="36738"/>
                </a:cubicBezTo>
                <a:cubicBezTo>
                  <a:pt x="2001" y="36680"/>
                  <a:pt x="2001" y="36651"/>
                  <a:pt x="2001" y="36593"/>
                </a:cubicBezTo>
                <a:cubicBezTo>
                  <a:pt x="2088" y="35665"/>
                  <a:pt x="2262" y="34679"/>
                  <a:pt x="2494" y="33635"/>
                </a:cubicBezTo>
                <a:cubicBezTo>
                  <a:pt x="2494" y="33635"/>
                  <a:pt x="2494" y="33606"/>
                  <a:pt x="2494" y="33606"/>
                </a:cubicBezTo>
                <a:cubicBezTo>
                  <a:pt x="2552" y="33432"/>
                  <a:pt x="2581" y="33258"/>
                  <a:pt x="2639" y="33085"/>
                </a:cubicBezTo>
                <a:cubicBezTo>
                  <a:pt x="2639" y="33085"/>
                  <a:pt x="2639" y="33056"/>
                  <a:pt x="2639" y="33056"/>
                </a:cubicBezTo>
                <a:cubicBezTo>
                  <a:pt x="2668" y="32882"/>
                  <a:pt x="2726" y="32708"/>
                  <a:pt x="2784" y="32505"/>
                </a:cubicBezTo>
                <a:cubicBezTo>
                  <a:pt x="3740" y="28880"/>
                  <a:pt x="5451" y="24763"/>
                  <a:pt x="7452" y="20906"/>
                </a:cubicBezTo>
                <a:cubicBezTo>
                  <a:pt x="10844" y="14382"/>
                  <a:pt x="19920" y="6931"/>
                  <a:pt x="22645" y="2697"/>
                </a:cubicBezTo>
                <a:cubicBezTo>
                  <a:pt x="22848" y="3654"/>
                  <a:pt x="23080" y="4582"/>
                  <a:pt x="23341" y="5539"/>
                </a:cubicBezTo>
                <a:cubicBezTo>
                  <a:pt x="23283" y="5568"/>
                  <a:pt x="23225" y="5597"/>
                  <a:pt x="23167" y="5626"/>
                </a:cubicBezTo>
                <a:cubicBezTo>
                  <a:pt x="23109" y="5684"/>
                  <a:pt x="23022" y="5713"/>
                  <a:pt x="22964" y="5771"/>
                </a:cubicBezTo>
                <a:cubicBezTo>
                  <a:pt x="22790" y="5858"/>
                  <a:pt x="22616" y="5974"/>
                  <a:pt x="22442" y="6090"/>
                </a:cubicBezTo>
                <a:cubicBezTo>
                  <a:pt x="22355" y="6148"/>
                  <a:pt x="22297" y="6177"/>
                  <a:pt x="22210" y="6235"/>
                </a:cubicBezTo>
                <a:cubicBezTo>
                  <a:pt x="22036" y="6351"/>
                  <a:pt x="21862" y="6467"/>
                  <a:pt x="21718" y="6583"/>
                </a:cubicBezTo>
                <a:cubicBezTo>
                  <a:pt x="21631" y="6641"/>
                  <a:pt x="21573" y="6699"/>
                  <a:pt x="21515" y="6728"/>
                </a:cubicBezTo>
                <a:cubicBezTo>
                  <a:pt x="21283" y="6902"/>
                  <a:pt x="21051" y="7076"/>
                  <a:pt x="20819" y="7250"/>
                </a:cubicBezTo>
                <a:cubicBezTo>
                  <a:pt x="20819" y="7279"/>
                  <a:pt x="20819" y="7279"/>
                  <a:pt x="20790" y="7308"/>
                </a:cubicBezTo>
                <a:cubicBezTo>
                  <a:pt x="20587" y="7453"/>
                  <a:pt x="20384" y="7627"/>
                  <a:pt x="20181" y="7829"/>
                </a:cubicBezTo>
                <a:cubicBezTo>
                  <a:pt x="20123" y="7887"/>
                  <a:pt x="20036" y="7945"/>
                  <a:pt x="19978" y="8003"/>
                </a:cubicBezTo>
                <a:cubicBezTo>
                  <a:pt x="19833" y="8119"/>
                  <a:pt x="19659" y="8264"/>
                  <a:pt x="19514" y="8409"/>
                </a:cubicBezTo>
                <a:cubicBezTo>
                  <a:pt x="19456" y="8467"/>
                  <a:pt x="19398" y="8525"/>
                  <a:pt x="19311" y="8612"/>
                </a:cubicBezTo>
                <a:cubicBezTo>
                  <a:pt x="19166" y="8757"/>
                  <a:pt x="18992" y="8902"/>
                  <a:pt x="18847" y="9076"/>
                </a:cubicBezTo>
                <a:cubicBezTo>
                  <a:pt x="18789" y="9134"/>
                  <a:pt x="18760" y="9163"/>
                  <a:pt x="18702" y="9221"/>
                </a:cubicBezTo>
                <a:cubicBezTo>
                  <a:pt x="18499" y="9424"/>
                  <a:pt x="18296" y="9656"/>
                  <a:pt x="18093" y="9888"/>
                </a:cubicBezTo>
                <a:cubicBezTo>
                  <a:pt x="18064" y="9888"/>
                  <a:pt x="18064" y="9888"/>
                  <a:pt x="18064" y="9917"/>
                </a:cubicBezTo>
                <a:cubicBezTo>
                  <a:pt x="17861" y="10120"/>
                  <a:pt x="17687" y="10323"/>
                  <a:pt x="17513" y="10555"/>
                </a:cubicBezTo>
                <a:cubicBezTo>
                  <a:pt x="17455" y="10613"/>
                  <a:pt x="17397" y="10671"/>
                  <a:pt x="17339" y="10729"/>
                </a:cubicBezTo>
                <a:cubicBezTo>
                  <a:pt x="17194" y="10903"/>
                  <a:pt x="17049" y="11077"/>
                  <a:pt x="16904" y="11280"/>
                </a:cubicBezTo>
                <a:cubicBezTo>
                  <a:pt x="16875" y="11338"/>
                  <a:pt x="16817" y="11396"/>
                  <a:pt x="16759" y="11454"/>
                </a:cubicBezTo>
                <a:cubicBezTo>
                  <a:pt x="16614" y="11657"/>
                  <a:pt x="16469" y="11860"/>
                  <a:pt x="16295" y="12063"/>
                </a:cubicBezTo>
                <a:cubicBezTo>
                  <a:pt x="16266" y="12092"/>
                  <a:pt x="16237" y="12150"/>
                  <a:pt x="16208" y="12179"/>
                </a:cubicBezTo>
                <a:cubicBezTo>
                  <a:pt x="16034" y="12440"/>
                  <a:pt x="15860" y="12701"/>
                  <a:pt x="15657" y="12962"/>
                </a:cubicBezTo>
                <a:cubicBezTo>
                  <a:pt x="15484" y="13223"/>
                  <a:pt x="15310" y="13455"/>
                  <a:pt x="15165" y="13716"/>
                </a:cubicBezTo>
                <a:cubicBezTo>
                  <a:pt x="15107" y="13774"/>
                  <a:pt x="15078" y="13832"/>
                  <a:pt x="15049" y="13890"/>
                </a:cubicBezTo>
                <a:cubicBezTo>
                  <a:pt x="14904" y="14093"/>
                  <a:pt x="14759" y="14324"/>
                  <a:pt x="14643" y="14527"/>
                </a:cubicBezTo>
                <a:cubicBezTo>
                  <a:pt x="14614" y="14585"/>
                  <a:pt x="14556" y="14643"/>
                  <a:pt x="14527" y="14701"/>
                </a:cubicBezTo>
                <a:cubicBezTo>
                  <a:pt x="14382" y="14933"/>
                  <a:pt x="14237" y="15194"/>
                  <a:pt x="14092" y="15455"/>
                </a:cubicBezTo>
                <a:cubicBezTo>
                  <a:pt x="14063" y="15455"/>
                  <a:pt x="14063" y="15484"/>
                  <a:pt x="14063" y="15513"/>
                </a:cubicBezTo>
                <a:cubicBezTo>
                  <a:pt x="8119" y="25778"/>
                  <a:pt x="6234" y="39435"/>
                  <a:pt x="7452" y="43929"/>
                </a:cubicBezTo>
                <a:cubicBezTo>
                  <a:pt x="6930" y="41580"/>
                  <a:pt x="8960" y="31490"/>
                  <a:pt x="11656" y="25227"/>
                </a:cubicBezTo>
                <a:cubicBezTo>
                  <a:pt x="13512" y="20906"/>
                  <a:pt x="17571" y="15397"/>
                  <a:pt x="20587" y="10903"/>
                </a:cubicBezTo>
                <a:cubicBezTo>
                  <a:pt x="20645" y="10816"/>
                  <a:pt x="20703" y="10758"/>
                  <a:pt x="20732" y="10671"/>
                </a:cubicBezTo>
                <a:cubicBezTo>
                  <a:pt x="20819" y="10584"/>
                  <a:pt x="20877" y="10468"/>
                  <a:pt x="20935" y="10381"/>
                </a:cubicBezTo>
                <a:cubicBezTo>
                  <a:pt x="21022" y="10236"/>
                  <a:pt x="21109" y="10120"/>
                  <a:pt x="21196" y="9975"/>
                </a:cubicBezTo>
                <a:cubicBezTo>
                  <a:pt x="21283" y="9888"/>
                  <a:pt x="21341" y="9801"/>
                  <a:pt x="21399" y="9685"/>
                </a:cubicBezTo>
                <a:cubicBezTo>
                  <a:pt x="21457" y="9598"/>
                  <a:pt x="21515" y="9482"/>
                  <a:pt x="21573" y="9395"/>
                </a:cubicBezTo>
                <a:cubicBezTo>
                  <a:pt x="21631" y="9308"/>
                  <a:pt x="21689" y="9250"/>
                  <a:pt x="21747" y="9163"/>
                </a:cubicBezTo>
                <a:cubicBezTo>
                  <a:pt x="21804" y="9047"/>
                  <a:pt x="21891" y="8902"/>
                  <a:pt x="21978" y="8786"/>
                </a:cubicBezTo>
                <a:cubicBezTo>
                  <a:pt x="22007" y="8728"/>
                  <a:pt x="22065" y="8670"/>
                  <a:pt x="22094" y="8583"/>
                </a:cubicBezTo>
                <a:cubicBezTo>
                  <a:pt x="22181" y="8467"/>
                  <a:pt x="22268" y="8322"/>
                  <a:pt x="22326" y="8206"/>
                </a:cubicBezTo>
                <a:cubicBezTo>
                  <a:pt x="22384" y="8148"/>
                  <a:pt x="22413" y="8090"/>
                  <a:pt x="22442" y="8032"/>
                </a:cubicBezTo>
                <a:cubicBezTo>
                  <a:pt x="22500" y="7916"/>
                  <a:pt x="22587" y="7800"/>
                  <a:pt x="22645" y="7685"/>
                </a:cubicBezTo>
                <a:cubicBezTo>
                  <a:pt x="22674" y="7627"/>
                  <a:pt x="22703" y="7598"/>
                  <a:pt x="22732" y="7540"/>
                </a:cubicBezTo>
                <a:cubicBezTo>
                  <a:pt x="22819" y="7395"/>
                  <a:pt x="22906" y="7250"/>
                  <a:pt x="22993" y="7105"/>
                </a:cubicBezTo>
                <a:cubicBezTo>
                  <a:pt x="22993" y="7047"/>
                  <a:pt x="23022" y="7018"/>
                  <a:pt x="23051" y="6960"/>
                </a:cubicBezTo>
                <a:cubicBezTo>
                  <a:pt x="23109" y="6873"/>
                  <a:pt x="23167" y="6757"/>
                  <a:pt x="23225" y="6641"/>
                </a:cubicBezTo>
                <a:cubicBezTo>
                  <a:pt x="23254" y="6583"/>
                  <a:pt x="23283" y="6554"/>
                  <a:pt x="23312" y="6525"/>
                </a:cubicBezTo>
                <a:cubicBezTo>
                  <a:pt x="23370" y="6380"/>
                  <a:pt x="23428" y="6235"/>
                  <a:pt x="23515" y="6119"/>
                </a:cubicBezTo>
                <a:cubicBezTo>
                  <a:pt x="23950" y="7627"/>
                  <a:pt x="24472" y="9105"/>
                  <a:pt x="25081" y="10584"/>
                </a:cubicBezTo>
                <a:cubicBezTo>
                  <a:pt x="23486" y="10874"/>
                  <a:pt x="19891" y="14469"/>
                  <a:pt x="16092" y="22414"/>
                </a:cubicBezTo>
                <a:cubicBezTo>
                  <a:pt x="12729" y="29431"/>
                  <a:pt x="11946" y="38681"/>
                  <a:pt x="13309" y="44886"/>
                </a:cubicBezTo>
                <a:cubicBezTo>
                  <a:pt x="13309" y="44915"/>
                  <a:pt x="13338" y="44944"/>
                  <a:pt x="13338" y="44973"/>
                </a:cubicBezTo>
                <a:cubicBezTo>
                  <a:pt x="13396" y="45205"/>
                  <a:pt x="13454" y="45437"/>
                  <a:pt x="13512" y="45669"/>
                </a:cubicBezTo>
                <a:cubicBezTo>
                  <a:pt x="13512" y="45698"/>
                  <a:pt x="13512" y="45727"/>
                  <a:pt x="13512" y="45727"/>
                </a:cubicBezTo>
                <a:cubicBezTo>
                  <a:pt x="13570" y="45958"/>
                  <a:pt x="13657" y="46190"/>
                  <a:pt x="13715" y="46422"/>
                </a:cubicBezTo>
                <a:cubicBezTo>
                  <a:pt x="13715" y="46422"/>
                  <a:pt x="13715" y="46451"/>
                  <a:pt x="13715" y="46451"/>
                </a:cubicBezTo>
                <a:cubicBezTo>
                  <a:pt x="13802" y="46683"/>
                  <a:pt x="13860" y="46915"/>
                  <a:pt x="13947" y="47118"/>
                </a:cubicBezTo>
                <a:cubicBezTo>
                  <a:pt x="13947" y="47118"/>
                  <a:pt x="13947" y="47118"/>
                  <a:pt x="13947" y="47147"/>
                </a:cubicBezTo>
                <a:cubicBezTo>
                  <a:pt x="14266" y="48046"/>
                  <a:pt x="14643" y="48858"/>
                  <a:pt x="15107" y="49525"/>
                </a:cubicBezTo>
                <a:cubicBezTo>
                  <a:pt x="15020" y="49380"/>
                  <a:pt x="14933" y="49235"/>
                  <a:pt x="14875" y="49090"/>
                </a:cubicBezTo>
                <a:cubicBezTo>
                  <a:pt x="14846" y="49061"/>
                  <a:pt x="14846" y="49032"/>
                  <a:pt x="14817" y="49003"/>
                </a:cubicBezTo>
                <a:cubicBezTo>
                  <a:pt x="14759" y="48858"/>
                  <a:pt x="14701" y="48742"/>
                  <a:pt x="14643" y="48597"/>
                </a:cubicBezTo>
                <a:cubicBezTo>
                  <a:pt x="14643" y="48568"/>
                  <a:pt x="14614" y="48539"/>
                  <a:pt x="14614" y="48481"/>
                </a:cubicBezTo>
                <a:cubicBezTo>
                  <a:pt x="14556" y="48336"/>
                  <a:pt x="14498" y="48220"/>
                  <a:pt x="14469" y="48075"/>
                </a:cubicBezTo>
                <a:cubicBezTo>
                  <a:pt x="14440" y="48017"/>
                  <a:pt x="14440" y="47988"/>
                  <a:pt x="14440" y="47930"/>
                </a:cubicBezTo>
                <a:cubicBezTo>
                  <a:pt x="14382" y="47785"/>
                  <a:pt x="14324" y="47611"/>
                  <a:pt x="14295" y="47437"/>
                </a:cubicBezTo>
                <a:cubicBezTo>
                  <a:pt x="14295" y="47408"/>
                  <a:pt x="14266" y="47379"/>
                  <a:pt x="14266" y="47350"/>
                </a:cubicBezTo>
                <a:cubicBezTo>
                  <a:pt x="14179" y="46944"/>
                  <a:pt x="14092" y="46509"/>
                  <a:pt x="14034" y="46045"/>
                </a:cubicBezTo>
                <a:cubicBezTo>
                  <a:pt x="14034" y="45987"/>
                  <a:pt x="14034" y="45958"/>
                  <a:pt x="14005" y="45901"/>
                </a:cubicBezTo>
                <a:cubicBezTo>
                  <a:pt x="14005" y="45727"/>
                  <a:pt x="13976" y="45524"/>
                  <a:pt x="13947" y="45321"/>
                </a:cubicBezTo>
                <a:cubicBezTo>
                  <a:pt x="13947" y="45263"/>
                  <a:pt x="13947" y="45205"/>
                  <a:pt x="13918" y="45118"/>
                </a:cubicBezTo>
                <a:cubicBezTo>
                  <a:pt x="13918" y="44944"/>
                  <a:pt x="13889" y="44770"/>
                  <a:pt x="13889" y="44567"/>
                </a:cubicBezTo>
                <a:cubicBezTo>
                  <a:pt x="13889" y="44509"/>
                  <a:pt x="13889" y="44422"/>
                  <a:pt x="13860" y="44364"/>
                </a:cubicBezTo>
                <a:cubicBezTo>
                  <a:pt x="13860" y="44161"/>
                  <a:pt x="13860" y="43958"/>
                  <a:pt x="13831" y="43784"/>
                </a:cubicBezTo>
                <a:cubicBezTo>
                  <a:pt x="13831" y="43697"/>
                  <a:pt x="13831" y="43639"/>
                  <a:pt x="13831" y="43581"/>
                </a:cubicBezTo>
                <a:cubicBezTo>
                  <a:pt x="13831" y="43320"/>
                  <a:pt x="13831" y="43088"/>
                  <a:pt x="13831" y="42827"/>
                </a:cubicBezTo>
                <a:cubicBezTo>
                  <a:pt x="13831" y="42798"/>
                  <a:pt x="13831" y="42798"/>
                  <a:pt x="13831" y="42769"/>
                </a:cubicBezTo>
                <a:cubicBezTo>
                  <a:pt x="13831" y="42479"/>
                  <a:pt x="13831" y="42189"/>
                  <a:pt x="13831" y="41899"/>
                </a:cubicBezTo>
                <a:cubicBezTo>
                  <a:pt x="13831" y="41870"/>
                  <a:pt x="13831" y="41812"/>
                  <a:pt x="13831" y="41783"/>
                </a:cubicBezTo>
                <a:cubicBezTo>
                  <a:pt x="13831" y="41522"/>
                  <a:pt x="13831" y="41290"/>
                  <a:pt x="13860" y="41058"/>
                </a:cubicBezTo>
                <a:cubicBezTo>
                  <a:pt x="13860" y="40971"/>
                  <a:pt x="13860" y="40855"/>
                  <a:pt x="13860" y="40768"/>
                </a:cubicBezTo>
                <a:cubicBezTo>
                  <a:pt x="13889" y="40565"/>
                  <a:pt x="13889" y="40362"/>
                  <a:pt x="13889" y="40159"/>
                </a:cubicBezTo>
                <a:cubicBezTo>
                  <a:pt x="13918" y="40072"/>
                  <a:pt x="13918" y="39956"/>
                  <a:pt x="13918" y="39869"/>
                </a:cubicBezTo>
                <a:cubicBezTo>
                  <a:pt x="13947" y="39666"/>
                  <a:pt x="13947" y="39435"/>
                  <a:pt x="13976" y="39232"/>
                </a:cubicBezTo>
                <a:cubicBezTo>
                  <a:pt x="13976" y="39145"/>
                  <a:pt x="13976" y="39029"/>
                  <a:pt x="13976" y="38942"/>
                </a:cubicBezTo>
                <a:cubicBezTo>
                  <a:pt x="14005" y="38710"/>
                  <a:pt x="14034" y="38478"/>
                  <a:pt x="14063" y="38246"/>
                </a:cubicBezTo>
                <a:cubicBezTo>
                  <a:pt x="14063" y="38188"/>
                  <a:pt x="14063" y="38101"/>
                  <a:pt x="14063" y="38014"/>
                </a:cubicBezTo>
                <a:cubicBezTo>
                  <a:pt x="14121" y="37695"/>
                  <a:pt x="14150" y="37376"/>
                  <a:pt x="14179" y="37057"/>
                </a:cubicBezTo>
                <a:cubicBezTo>
                  <a:pt x="14585" y="33664"/>
                  <a:pt x="15339" y="30040"/>
                  <a:pt x="16295" y="26706"/>
                </a:cubicBezTo>
                <a:cubicBezTo>
                  <a:pt x="16788" y="24966"/>
                  <a:pt x="17484" y="23342"/>
                  <a:pt x="18296" y="21834"/>
                </a:cubicBezTo>
                <a:cubicBezTo>
                  <a:pt x="18586" y="21254"/>
                  <a:pt x="18905" y="20703"/>
                  <a:pt x="19224" y="20182"/>
                </a:cubicBezTo>
                <a:cubicBezTo>
                  <a:pt x="19253" y="20153"/>
                  <a:pt x="19253" y="20153"/>
                  <a:pt x="19253" y="20124"/>
                </a:cubicBezTo>
                <a:cubicBezTo>
                  <a:pt x="19369" y="19950"/>
                  <a:pt x="19456" y="19776"/>
                  <a:pt x="19572" y="19631"/>
                </a:cubicBezTo>
                <a:cubicBezTo>
                  <a:pt x="19572" y="19602"/>
                  <a:pt x="19601" y="19602"/>
                  <a:pt x="19601" y="19573"/>
                </a:cubicBezTo>
                <a:cubicBezTo>
                  <a:pt x="21747" y="16180"/>
                  <a:pt x="24153" y="13600"/>
                  <a:pt x="25226" y="12092"/>
                </a:cubicBezTo>
                <a:cubicBezTo>
                  <a:pt x="25226" y="12063"/>
                  <a:pt x="25255" y="12063"/>
                  <a:pt x="25255" y="12034"/>
                </a:cubicBezTo>
                <a:cubicBezTo>
                  <a:pt x="25313" y="11976"/>
                  <a:pt x="25342" y="11889"/>
                  <a:pt x="25400" y="11831"/>
                </a:cubicBezTo>
                <a:cubicBezTo>
                  <a:pt x="25429" y="11802"/>
                  <a:pt x="25429" y="11773"/>
                  <a:pt x="25429" y="11773"/>
                </a:cubicBezTo>
                <a:cubicBezTo>
                  <a:pt x="25458" y="11715"/>
                  <a:pt x="25487" y="11686"/>
                  <a:pt x="25516" y="11628"/>
                </a:cubicBezTo>
                <a:cubicBezTo>
                  <a:pt x="25835" y="12382"/>
                  <a:pt x="26183" y="13136"/>
                  <a:pt x="26560" y="13890"/>
                </a:cubicBezTo>
                <a:cubicBezTo>
                  <a:pt x="24182" y="15513"/>
                  <a:pt x="15744" y="31838"/>
                  <a:pt x="18905" y="40362"/>
                </a:cubicBezTo>
                <a:cubicBezTo>
                  <a:pt x="19224" y="41232"/>
                  <a:pt x="19543" y="42015"/>
                  <a:pt x="19862" y="42740"/>
                </a:cubicBezTo>
                <a:cubicBezTo>
                  <a:pt x="19891" y="42798"/>
                  <a:pt x="19920" y="42827"/>
                  <a:pt x="19920" y="42885"/>
                </a:cubicBezTo>
                <a:cubicBezTo>
                  <a:pt x="20007" y="43059"/>
                  <a:pt x="20094" y="43233"/>
                  <a:pt x="20152" y="43407"/>
                </a:cubicBezTo>
                <a:cubicBezTo>
                  <a:pt x="20210" y="43494"/>
                  <a:pt x="20239" y="43581"/>
                  <a:pt x="20297" y="43668"/>
                </a:cubicBezTo>
                <a:cubicBezTo>
                  <a:pt x="20355" y="43784"/>
                  <a:pt x="20413" y="43900"/>
                  <a:pt x="20471" y="44016"/>
                </a:cubicBezTo>
                <a:cubicBezTo>
                  <a:pt x="20529" y="44103"/>
                  <a:pt x="20558" y="44190"/>
                  <a:pt x="20616" y="44277"/>
                </a:cubicBezTo>
                <a:cubicBezTo>
                  <a:pt x="20674" y="44393"/>
                  <a:pt x="20732" y="44509"/>
                  <a:pt x="20790" y="44625"/>
                </a:cubicBezTo>
                <a:cubicBezTo>
                  <a:pt x="20848" y="44712"/>
                  <a:pt x="20877" y="44799"/>
                  <a:pt x="20935" y="44857"/>
                </a:cubicBezTo>
                <a:cubicBezTo>
                  <a:pt x="20993" y="44973"/>
                  <a:pt x="21051" y="45060"/>
                  <a:pt x="21109" y="45176"/>
                </a:cubicBezTo>
                <a:cubicBezTo>
                  <a:pt x="21167" y="45263"/>
                  <a:pt x="21196" y="45321"/>
                  <a:pt x="21254" y="45408"/>
                </a:cubicBezTo>
                <a:cubicBezTo>
                  <a:pt x="21312" y="45495"/>
                  <a:pt x="21370" y="45582"/>
                  <a:pt x="21428" y="45698"/>
                </a:cubicBezTo>
                <a:cubicBezTo>
                  <a:pt x="21486" y="45756"/>
                  <a:pt x="21515" y="45843"/>
                  <a:pt x="21573" y="45901"/>
                </a:cubicBezTo>
                <a:cubicBezTo>
                  <a:pt x="21631" y="45987"/>
                  <a:pt x="21689" y="46074"/>
                  <a:pt x="21747" y="46161"/>
                </a:cubicBezTo>
                <a:cubicBezTo>
                  <a:pt x="21804" y="46248"/>
                  <a:pt x="21862" y="46306"/>
                  <a:pt x="21891" y="46393"/>
                </a:cubicBezTo>
                <a:cubicBezTo>
                  <a:pt x="21949" y="46480"/>
                  <a:pt x="22036" y="46538"/>
                  <a:pt x="22094" y="46625"/>
                </a:cubicBezTo>
                <a:cubicBezTo>
                  <a:pt x="22123" y="46683"/>
                  <a:pt x="22181" y="46770"/>
                  <a:pt x="22239" y="46828"/>
                </a:cubicBezTo>
                <a:cubicBezTo>
                  <a:pt x="22297" y="46915"/>
                  <a:pt x="22355" y="46973"/>
                  <a:pt x="22413" y="47060"/>
                </a:cubicBezTo>
                <a:cubicBezTo>
                  <a:pt x="22471" y="47118"/>
                  <a:pt x="22529" y="47176"/>
                  <a:pt x="22558" y="47234"/>
                </a:cubicBezTo>
                <a:cubicBezTo>
                  <a:pt x="22645" y="47321"/>
                  <a:pt x="22703" y="47408"/>
                  <a:pt x="22790" y="47495"/>
                </a:cubicBezTo>
                <a:cubicBezTo>
                  <a:pt x="22819" y="47524"/>
                  <a:pt x="22877" y="47582"/>
                  <a:pt x="22906" y="47611"/>
                </a:cubicBezTo>
                <a:cubicBezTo>
                  <a:pt x="23022" y="47756"/>
                  <a:pt x="23138" y="47872"/>
                  <a:pt x="23254" y="47988"/>
                </a:cubicBezTo>
                <a:cubicBezTo>
                  <a:pt x="23283" y="48017"/>
                  <a:pt x="23312" y="48046"/>
                  <a:pt x="23370" y="48104"/>
                </a:cubicBezTo>
                <a:cubicBezTo>
                  <a:pt x="23457" y="48162"/>
                  <a:pt x="23515" y="48249"/>
                  <a:pt x="23602" y="48336"/>
                </a:cubicBezTo>
                <a:cubicBezTo>
                  <a:pt x="23660" y="48365"/>
                  <a:pt x="23689" y="48423"/>
                  <a:pt x="23747" y="48452"/>
                </a:cubicBezTo>
                <a:cubicBezTo>
                  <a:pt x="23834" y="48539"/>
                  <a:pt x="23892" y="48597"/>
                  <a:pt x="23950" y="48655"/>
                </a:cubicBezTo>
                <a:cubicBezTo>
                  <a:pt x="24008" y="48713"/>
                  <a:pt x="24066" y="48742"/>
                  <a:pt x="24124" y="48800"/>
                </a:cubicBezTo>
                <a:cubicBezTo>
                  <a:pt x="24182" y="48858"/>
                  <a:pt x="24269" y="48916"/>
                  <a:pt x="24327" y="48974"/>
                </a:cubicBezTo>
                <a:cubicBezTo>
                  <a:pt x="24385" y="49003"/>
                  <a:pt x="24443" y="49061"/>
                  <a:pt x="24501" y="49090"/>
                </a:cubicBezTo>
                <a:cubicBezTo>
                  <a:pt x="24588" y="49148"/>
                  <a:pt x="24646" y="49206"/>
                  <a:pt x="24704" y="49264"/>
                </a:cubicBezTo>
                <a:cubicBezTo>
                  <a:pt x="24762" y="49293"/>
                  <a:pt x="24820" y="49351"/>
                  <a:pt x="24878" y="49380"/>
                </a:cubicBezTo>
                <a:cubicBezTo>
                  <a:pt x="24965" y="49438"/>
                  <a:pt x="25023" y="49496"/>
                  <a:pt x="25110" y="49554"/>
                </a:cubicBezTo>
                <a:cubicBezTo>
                  <a:pt x="25168" y="49583"/>
                  <a:pt x="25226" y="49612"/>
                  <a:pt x="25284" y="49670"/>
                </a:cubicBezTo>
                <a:cubicBezTo>
                  <a:pt x="25342" y="49728"/>
                  <a:pt x="25429" y="49757"/>
                  <a:pt x="25487" y="49815"/>
                </a:cubicBezTo>
                <a:cubicBezTo>
                  <a:pt x="25574" y="49844"/>
                  <a:pt x="25632" y="49902"/>
                  <a:pt x="25690" y="49931"/>
                </a:cubicBezTo>
                <a:cubicBezTo>
                  <a:pt x="25748" y="49989"/>
                  <a:pt x="25835" y="50047"/>
                  <a:pt x="25922" y="50076"/>
                </a:cubicBezTo>
                <a:cubicBezTo>
                  <a:pt x="25980" y="50134"/>
                  <a:pt x="26038" y="50163"/>
                  <a:pt x="26096" y="50192"/>
                </a:cubicBezTo>
                <a:cubicBezTo>
                  <a:pt x="26183" y="50250"/>
                  <a:pt x="26270" y="50308"/>
                  <a:pt x="26357" y="50337"/>
                </a:cubicBezTo>
                <a:cubicBezTo>
                  <a:pt x="26415" y="50395"/>
                  <a:pt x="26473" y="50424"/>
                  <a:pt x="26531" y="50453"/>
                </a:cubicBezTo>
                <a:cubicBezTo>
                  <a:pt x="26618" y="50511"/>
                  <a:pt x="26734" y="50569"/>
                  <a:pt x="26821" y="50627"/>
                </a:cubicBezTo>
                <a:cubicBezTo>
                  <a:pt x="26850" y="50656"/>
                  <a:pt x="26850" y="50656"/>
                  <a:pt x="26850" y="50656"/>
                </a:cubicBezTo>
                <a:cubicBezTo>
                  <a:pt x="27836" y="53642"/>
                  <a:pt x="29111" y="56078"/>
                  <a:pt x="30764" y="57528"/>
                </a:cubicBezTo>
                <a:cubicBezTo>
                  <a:pt x="29227" y="55991"/>
                  <a:pt x="28212" y="53758"/>
                  <a:pt x="27604" y="51062"/>
                </a:cubicBezTo>
                <a:lnTo>
                  <a:pt x="27604" y="51062"/>
                </a:lnTo>
                <a:cubicBezTo>
                  <a:pt x="27691" y="51120"/>
                  <a:pt x="27778" y="51178"/>
                  <a:pt x="27865" y="51207"/>
                </a:cubicBezTo>
                <a:cubicBezTo>
                  <a:pt x="27922" y="51265"/>
                  <a:pt x="28009" y="51323"/>
                  <a:pt x="28096" y="51352"/>
                </a:cubicBezTo>
                <a:cubicBezTo>
                  <a:pt x="28183" y="51410"/>
                  <a:pt x="28270" y="51439"/>
                  <a:pt x="28328" y="51497"/>
                </a:cubicBezTo>
                <a:cubicBezTo>
                  <a:pt x="28473" y="51555"/>
                  <a:pt x="28589" y="51642"/>
                  <a:pt x="28734" y="51700"/>
                </a:cubicBezTo>
                <a:cubicBezTo>
                  <a:pt x="28821" y="51729"/>
                  <a:pt x="28879" y="51787"/>
                  <a:pt x="28966" y="51845"/>
                </a:cubicBezTo>
                <a:cubicBezTo>
                  <a:pt x="29082" y="51903"/>
                  <a:pt x="29198" y="51961"/>
                  <a:pt x="29314" y="52019"/>
                </a:cubicBezTo>
                <a:cubicBezTo>
                  <a:pt x="29372" y="52048"/>
                  <a:pt x="29459" y="52106"/>
                  <a:pt x="29517" y="52135"/>
                </a:cubicBezTo>
                <a:cubicBezTo>
                  <a:pt x="29633" y="52193"/>
                  <a:pt x="29720" y="52251"/>
                  <a:pt x="29836" y="52308"/>
                </a:cubicBezTo>
                <a:cubicBezTo>
                  <a:pt x="29923" y="52337"/>
                  <a:pt x="29981" y="52395"/>
                  <a:pt x="30068" y="52424"/>
                </a:cubicBezTo>
                <a:cubicBezTo>
                  <a:pt x="30155" y="52482"/>
                  <a:pt x="30271" y="52540"/>
                  <a:pt x="30387" y="52598"/>
                </a:cubicBezTo>
                <a:cubicBezTo>
                  <a:pt x="30445" y="52656"/>
                  <a:pt x="30532" y="52685"/>
                  <a:pt x="30619" y="52743"/>
                </a:cubicBezTo>
                <a:cubicBezTo>
                  <a:pt x="30706" y="52801"/>
                  <a:pt x="30822" y="52859"/>
                  <a:pt x="30938" y="52946"/>
                </a:cubicBezTo>
                <a:cubicBezTo>
                  <a:pt x="31025" y="52975"/>
                  <a:pt x="31083" y="53033"/>
                  <a:pt x="31170" y="53062"/>
                </a:cubicBezTo>
                <a:cubicBezTo>
                  <a:pt x="31286" y="53149"/>
                  <a:pt x="31431" y="53207"/>
                  <a:pt x="31547" y="53294"/>
                </a:cubicBezTo>
                <a:cubicBezTo>
                  <a:pt x="31605" y="53323"/>
                  <a:pt x="31692" y="53352"/>
                  <a:pt x="31750" y="53410"/>
                </a:cubicBezTo>
                <a:cubicBezTo>
                  <a:pt x="31953" y="53526"/>
                  <a:pt x="32127" y="53642"/>
                  <a:pt x="32330" y="53758"/>
                </a:cubicBezTo>
                <a:cubicBezTo>
                  <a:pt x="32127" y="53613"/>
                  <a:pt x="31895" y="53468"/>
                  <a:pt x="31692" y="53323"/>
                </a:cubicBezTo>
                <a:cubicBezTo>
                  <a:pt x="31518" y="53207"/>
                  <a:pt x="31344" y="53091"/>
                  <a:pt x="31199" y="53004"/>
                </a:cubicBezTo>
                <a:cubicBezTo>
                  <a:pt x="31141" y="52975"/>
                  <a:pt x="31083" y="52917"/>
                  <a:pt x="31054" y="52888"/>
                </a:cubicBezTo>
                <a:cubicBezTo>
                  <a:pt x="30851" y="52743"/>
                  <a:pt x="30648" y="52627"/>
                  <a:pt x="30474" y="52482"/>
                </a:cubicBezTo>
                <a:lnTo>
                  <a:pt x="30416" y="52482"/>
                </a:lnTo>
                <a:cubicBezTo>
                  <a:pt x="29430" y="51758"/>
                  <a:pt x="28473" y="51091"/>
                  <a:pt x="27633" y="50453"/>
                </a:cubicBezTo>
                <a:cubicBezTo>
                  <a:pt x="27546" y="50395"/>
                  <a:pt x="27488" y="50337"/>
                  <a:pt x="27430" y="50308"/>
                </a:cubicBezTo>
                <a:cubicBezTo>
                  <a:pt x="27343" y="49815"/>
                  <a:pt x="27256" y="49293"/>
                  <a:pt x="27169" y="48771"/>
                </a:cubicBezTo>
                <a:cubicBezTo>
                  <a:pt x="27082" y="48133"/>
                  <a:pt x="27024" y="47495"/>
                  <a:pt x="26966" y="46828"/>
                </a:cubicBezTo>
                <a:cubicBezTo>
                  <a:pt x="26966" y="46828"/>
                  <a:pt x="26966" y="46828"/>
                  <a:pt x="26966" y="46799"/>
                </a:cubicBezTo>
                <a:cubicBezTo>
                  <a:pt x="26908" y="46161"/>
                  <a:pt x="26879" y="45495"/>
                  <a:pt x="26850" y="44828"/>
                </a:cubicBezTo>
                <a:cubicBezTo>
                  <a:pt x="26850" y="44799"/>
                  <a:pt x="26850" y="44799"/>
                  <a:pt x="26850" y="44799"/>
                </a:cubicBezTo>
                <a:cubicBezTo>
                  <a:pt x="26763" y="43088"/>
                  <a:pt x="26792" y="41319"/>
                  <a:pt x="26879" y="39522"/>
                </a:cubicBezTo>
                <a:cubicBezTo>
                  <a:pt x="26908" y="38826"/>
                  <a:pt x="26937" y="38101"/>
                  <a:pt x="26995" y="37376"/>
                </a:cubicBezTo>
                <a:cubicBezTo>
                  <a:pt x="26995" y="37376"/>
                  <a:pt x="26995" y="37376"/>
                  <a:pt x="26995" y="37347"/>
                </a:cubicBezTo>
                <a:cubicBezTo>
                  <a:pt x="27053" y="36651"/>
                  <a:pt x="27111" y="35955"/>
                  <a:pt x="27169" y="35230"/>
                </a:cubicBezTo>
                <a:cubicBezTo>
                  <a:pt x="27169" y="35230"/>
                  <a:pt x="27169" y="35230"/>
                  <a:pt x="27169" y="35201"/>
                </a:cubicBezTo>
                <a:cubicBezTo>
                  <a:pt x="27256" y="34157"/>
                  <a:pt x="27372" y="33114"/>
                  <a:pt x="27517" y="32099"/>
                </a:cubicBezTo>
                <a:cubicBezTo>
                  <a:pt x="27517" y="32070"/>
                  <a:pt x="27517" y="32070"/>
                  <a:pt x="27517" y="32041"/>
                </a:cubicBezTo>
                <a:cubicBezTo>
                  <a:pt x="27604" y="31374"/>
                  <a:pt x="27691" y="30707"/>
                  <a:pt x="27778" y="30069"/>
                </a:cubicBezTo>
                <a:cubicBezTo>
                  <a:pt x="27778" y="30040"/>
                  <a:pt x="27778" y="30011"/>
                  <a:pt x="27778" y="29982"/>
                </a:cubicBezTo>
                <a:cubicBezTo>
                  <a:pt x="27865" y="29344"/>
                  <a:pt x="27951" y="28706"/>
                  <a:pt x="28038" y="28097"/>
                </a:cubicBezTo>
                <a:lnTo>
                  <a:pt x="28067" y="28010"/>
                </a:lnTo>
                <a:cubicBezTo>
                  <a:pt x="28096" y="27691"/>
                  <a:pt x="28154" y="27401"/>
                  <a:pt x="28212" y="27140"/>
                </a:cubicBezTo>
                <a:cubicBezTo>
                  <a:pt x="28212" y="27111"/>
                  <a:pt x="28212" y="27111"/>
                  <a:pt x="28212" y="27111"/>
                </a:cubicBezTo>
                <a:cubicBezTo>
                  <a:pt x="28241" y="26793"/>
                  <a:pt x="28299" y="26503"/>
                  <a:pt x="28357" y="26213"/>
                </a:cubicBezTo>
                <a:lnTo>
                  <a:pt x="28357" y="26126"/>
                </a:lnTo>
                <a:cubicBezTo>
                  <a:pt x="28415" y="25865"/>
                  <a:pt x="28444" y="25604"/>
                  <a:pt x="28473" y="25343"/>
                </a:cubicBezTo>
                <a:cubicBezTo>
                  <a:pt x="28502" y="25314"/>
                  <a:pt x="28502" y="25285"/>
                  <a:pt x="28502" y="25256"/>
                </a:cubicBezTo>
                <a:cubicBezTo>
                  <a:pt x="28560" y="24966"/>
                  <a:pt x="28589" y="24705"/>
                  <a:pt x="28647" y="24444"/>
                </a:cubicBezTo>
                <a:cubicBezTo>
                  <a:pt x="28647" y="24415"/>
                  <a:pt x="28647" y="24386"/>
                  <a:pt x="28647" y="24386"/>
                </a:cubicBezTo>
                <a:cubicBezTo>
                  <a:pt x="28705" y="24125"/>
                  <a:pt x="28734" y="23893"/>
                  <a:pt x="28763" y="23661"/>
                </a:cubicBezTo>
                <a:cubicBezTo>
                  <a:pt x="28792" y="23603"/>
                  <a:pt x="28792" y="23545"/>
                  <a:pt x="28792" y="23516"/>
                </a:cubicBezTo>
                <a:cubicBezTo>
                  <a:pt x="28879" y="23023"/>
                  <a:pt x="28966" y="22559"/>
                  <a:pt x="29053" y="22124"/>
                </a:cubicBezTo>
                <a:cubicBezTo>
                  <a:pt x="29053" y="22037"/>
                  <a:pt x="29082" y="21979"/>
                  <a:pt x="29082" y="21892"/>
                </a:cubicBezTo>
                <a:cubicBezTo>
                  <a:pt x="29111" y="21747"/>
                  <a:pt x="29140" y="21602"/>
                  <a:pt x="29169" y="21457"/>
                </a:cubicBezTo>
                <a:cubicBezTo>
                  <a:pt x="29198" y="21370"/>
                  <a:pt x="29198" y="21312"/>
                  <a:pt x="29198" y="21254"/>
                </a:cubicBezTo>
                <a:cubicBezTo>
                  <a:pt x="29256" y="21080"/>
                  <a:pt x="29285" y="20906"/>
                  <a:pt x="29314" y="20732"/>
                </a:cubicBezTo>
                <a:cubicBezTo>
                  <a:pt x="29430" y="20124"/>
                  <a:pt x="29517" y="19573"/>
                  <a:pt x="29604" y="19109"/>
                </a:cubicBezTo>
                <a:cubicBezTo>
                  <a:pt x="30329" y="20182"/>
                  <a:pt x="31112" y="21254"/>
                  <a:pt x="31924" y="22269"/>
                </a:cubicBezTo>
                <a:lnTo>
                  <a:pt x="31721" y="22269"/>
                </a:lnTo>
                <a:cubicBezTo>
                  <a:pt x="31663" y="22269"/>
                  <a:pt x="31605" y="22298"/>
                  <a:pt x="31547" y="22298"/>
                </a:cubicBezTo>
                <a:cubicBezTo>
                  <a:pt x="31489" y="22327"/>
                  <a:pt x="31431" y="22356"/>
                  <a:pt x="31373" y="22385"/>
                </a:cubicBezTo>
                <a:cubicBezTo>
                  <a:pt x="30938" y="22617"/>
                  <a:pt x="30648" y="23197"/>
                  <a:pt x="30445" y="24038"/>
                </a:cubicBezTo>
                <a:cubicBezTo>
                  <a:pt x="30416" y="24154"/>
                  <a:pt x="30387" y="24241"/>
                  <a:pt x="30358" y="24357"/>
                </a:cubicBezTo>
                <a:cubicBezTo>
                  <a:pt x="30358" y="24357"/>
                  <a:pt x="30358" y="24357"/>
                  <a:pt x="30358" y="24386"/>
                </a:cubicBezTo>
                <a:cubicBezTo>
                  <a:pt x="30213" y="25140"/>
                  <a:pt x="30097" y="26097"/>
                  <a:pt x="30039" y="27169"/>
                </a:cubicBezTo>
                <a:cubicBezTo>
                  <a:pt x="30039" y="27198"/>
                  <a:pt x="30039" y="27227"/>
                  <a:pt x="30010" y="27256"/>
                </a:cubicBezTo>
                <a:cubicBezTo>
                  <a:pt x="30010" y="27372"/>
                  <a:pt x="30010" y="27488"/>
                  <a:pt x="30010" y="27604"/>
                </a:cubicBezTo>
                <a:cubicBezTo>
                  <a:pt x="30010" y="27662"/>
                  <a:pt x="29981" y="27691"/>
                  <a:pt x="29981" y="27749"/>
                </a:cubicBezTo>
                <a:cubicBezTo>
                  <a:pt x="29981" y="27865"/>
                  <a:pt x="29981" y="27952"/>
                  <a:pt x="29981" y="28068"/>
                </a:cubicBezTo>
                <a:cubicBezTo>
                  <a:pt x="29981" y="28155"/>
                  <a:pt x="29981" y="28213"/>
                  <a:pt x="29952" y="28300"/>
                </a:cubicBezTo>
                <a:cubicBezTo>
                  <a:pt x="29952" y="28387"/>
                  <a:pt x="29952" y="28474"/>
                  <a:pt x="29952" y="28561"/>
                </a:cubicBezTo>
                <a:cubicBezTo>
                  <a:pt x="29952" y="28677"/>
                  <a:pt x="29952" y="28793"/>
                  <a:pt x="29923" y="28909"/>
                </a:cubicBezTo>
                <a:cubicBezTo>
                  <a:pt x="29923" y="28967"/>
                  <a:pt x="29923" y="28996"/>
                  <a:pt x="29923" y="29054"/>
                </a:cubicBezTo>
                <a:cubicBezTo>
                  <a:pt x="29865" y="30591"/>
                  <a:pt x="29807" y="32273"/>
                  <a:pt x="29691" y="33896"/>
                </a:cubicBezTo>
                <a:cubicBezTo>
                  <a:pt x="29691" y="34041"/>
                  <a:pt x="29691" y="34157"/>
                  <a:pt x="29691" y="34302"/>
                </a:cubicBezTo>
                <a:cubicBezTo>
                  <a:pt x="29633" y="35056"/>
                  <a:pt x="29633" y="35897"/>
                  <a:pt x="29720" y="36825"/>
                </a:cubicBezTo>
                <a:cubicBezTo>
                  <a:pt x="29720" y="36999"/>
                  <a:pt x="29749" y="37173"/>
                  <a:pt x="29778" y="37376"/>
                </a:cubicBezTo>
                <a:cubicBezTo>
                  <a:pt x="29778" y="37405"/>
                  <a:pt x="29778" y="37463"/>
                  <a:pt x="29778" y="37492"/>
                </a:cubicBezTo>
                <a:cubicBezTo>
                  <a:pt x="29807" y="37666"/>
                  <a:pt x="29807" y="37840"/>
                  <a:pt x="29836" y="38043"/>
                </a:cubicBezTo>
                <a:cubicBezTo>
                  <a:pt x="29865" y="38072"/>
                  <a:pt x="29865" y="38130"/>
                  <a:pt x="29865" y="38188"/>
                </a:cubicBezTo>
                <a:cubicBezTo>
                  <a:pt x="29894" y="38362"/>
                  <a:pt x="29923" y="38536"/>
                  <a:pt x="29952" y="38739"/>
                </a:cubicBezTo>
                <a:cubicBezTo>
                  <a:pt x="29952" y="38797"/>
                  <a:pt x="29952" y="38855"/>
                  <a:pt x="29981" y="38913"/>
                </a:cubicBezTo>
                <a:cubicBezTo>
                  <a:pt x="30010" y="39087"/>
                  <a:pt x="30039" y="39261"/>
                  <a:pt x="30068" y="39464"/>
                </a:cubicBezTo>
                <a:cubicBezTo>
                  <a:pt x="30068" y="39522"/>
                  <a:pt x="30097" y="39579"/>
                  <a:pt x="30097" y="39637"/>
                </a:cubicBezTo>
                <a:cubicBezTo>
                  <a:pt x="30126" y="39811"/>
                  <a:pt x="30184" y="40014"/>
                  <a:pt x="30213" y="40217"/>
                </a:cubicBezTo>
                <a:cubicBezTo>
                  <a:pt x="30213" y="40246"/>
                  <a:pt x="30242" y="40275"/>
                  <a:pt x="30242" y="40304"/>
                </a:cubicBezTo>
                <a:cubicBezTo>
                  <a:pt x="30387" y="41000"/>
                  <a:pt x="30561" y="41696"/>
                  <a:pt x="30735" y="42392"/>
                </a:cubicBezTo>
                <a:cubicBezTo>
                  <a:pt x="30735" y="42392"/>
                  <a:pt x="30735" y="42421"/>
                  <a:pt x="30764" y="42450"/>
                </a:cubicBezTo>
                <a:cubicBezTo>
                  <a:pt x="30793" y="42624"/>
                  <a:pt x="30851" y="42798"/>
                  <a:pt x="30909" y="43001"/>
                </a:cubicBezTo>
                <a:cubicBezTo>
                  <a:pt x="30938" y="43088"/>
                  <a:pt x="30967" y="43175"/>
                  <a:pt x="30996" y="43233"/>
                </a:cubicBezTo>
                <a:cubicBezTo>
                  <a:pt x="31025" y="43407"/>
                  <a:pt x="31083" y="43581"/>
                  <a:pt x="31141" y="43755"/>
                </a:cubicBezTo>
                <a:cubicBezTo>
                  <a:pt x="31170" y="43842"/>
                  <a:pt x="31199" y="43958"/>
                  <a:pt x="31228" y="44045"/>
                </a:cubicBezTo>
                <a:cubicBezTo>
                  <a:pt x="31286" y="44219"/>
                  <a:pt x="31344" y="44364"/>
                  <a:pt x="31402" y="44538"/>
                </a:cubicBezTo>
                <a:cubicBezTo>
                  <a:pt x="31431" y="44654"/>
                  <a:pt x="31460" y="44770"/>
                  <a:pt x="31489" y="44857"/>
                </a:cubicBezTo>
                <a:cubicBezTo>
                  <a:pt x="31547" y="45031"/>
                  <a:pt x="31605" y="45176"/>
                  <a:pt x="31663" y="45321"/>
                </a:cubicBezTo>
                <a:cubicBezTo>
                  <a:pt x="31692" y="45466"/>
                  <a:pt x="31750" y="45582"/>
                  <a:pt x="31779" y="45698"/>
                </a:cubicBezTo>
                <a:cubicBezTo>
                  <a:pt x="31837" y="45843"/>
                  <a:pt x="31895" y="45987"/>
                  <a:pt x="31953" y="46132"/>
                </a:cubicBezTo>
                <a:cubicBezTo>
                  <a:pt x="32011" y="46248"/>
                  <a:pt x="32069" y="46393"/>
                  <a:pt x="32098" y="46509"/>
                </a:cubicBezTo>
                <a:cubicBezTo>
                  <a:pt x="32156" y="46654"/>
                  <a:pt x="32214" y="46799"/>
                  <a:pt x="32272" y="46944"/>
                </a:cubicBezTo>
                <a:cubicBezTo>
                  <a:pt x="32330" y="47060"/>
                  <a:pt x="32388" y="47205"/>
                  <a:pt x="32446" y="47350"/>
                </a:cubicBezTo>
                <a:cubicBezTo>
                  <a:pt x="32533" y="47553"/>
                  <a:pt x="32620" y="47727"/>
                  <a:pt x="32707" y="47930"/>
                </a:cubicBezTo>
                <a:cubicBezTo>
                  <a:pt x="32794" y="48133"/>
                  <a:pt x="32852" y="48307"/>
                  <a:pt x="32939" y="48481"/>
                </a:cubicBezTo>
                <a:cubicBezTo>
                  <a:pt x="32997" y="48597"/>
                  <a:pt x="33055" y="48713"/>
                  <a:pt x="33113" y="48829"/>
                </a:cubicBezTo>
                <a:cubicBezTo>
                  <a:pt x="33171" y="48974"/>
                  <a:pt x="33258" y="49119"/>
                  <a:pt x="33316" y="49264"/>
                </a:cubicBezTo>
                <a:cubicBezTo>
                  <a:pt x="33374" y="49380"/>
                  <a:pt x="33432" y="49496"/>
                  <a:pt x="33490" y="49612"/>
                </a:cubicBezTo>
                <a:cubicBezTo>
                  <a:pt x="33577" y="49757"/>
                  <a:pt x="33635" y="49902"/>
                  <a:pt x="33722" y="50047"/>
                </a:cubicBezTo>
                <a:cubicBezTo>
                  <a:pt x="33780" y="50163"/>
                  <a:pt x="33838" y="50279"/>
                  <a:pt x="33896" y="50395"/>
                </a:cubicBezTo>
                <a:cubicBezTo>
                  <a:pt x="33954" y="50511"/>
                  <a:pt x="34041" y="50656"/>
                  <a:pt x="34127" y="50801"/>
                </a:cubicBezTo>
                <a:cubicBezTo>
                  <a:pt x="34185" y="50917"/>
                  <a:pt x="34243" y="51033"/>
                  <a:pt x="34301" y="51120"/>
                </a:cubicBezTo>
                <a:cubicBezTo>
                  <a:pt x="34388" y="51265"/>
                  <a:pt x="34475" y="51410"/>
                  <a:pt x="34562" y="51555"/>
                </a:cubicBezTo>
                <a:cubicBezTo>
                  <a:pt x="34620" y="51642"/>
                  <a:pt x="34678" y="51758"/>
                  <a:pt x="34736" y="51845"/>
                </a:cubicBezTo>
                <a:cubicBezTo>
                  <a:pt x="34823" y="51990"/>
                  <a:pt x="34910" y="52135"/>
                  <a:pt x="34997" y="52279"/>
                </a:cubicBezTo>
                <a:cubicBezTo>
                  <a:pt x="35055" y="52366"/>
                  <a:pt x="35113" y="52453"/>
                  <a:pt x="35171" y="52569"/>
                </a:cubicBezTo>
                <a:cubicBezTo>
                  <a:pt x="35287" y="52714"/>
                  <a:pt x="35403" y="52888"/>
                  <a:pt x="35519" y="53033"/>
                </a:cubicBezTo>
                <a:cubicBezTo>
                  <a:pt x="35548" y="53091"/>
                  <a:pt x="35606" y="53178"/>
                  <a:pt x="35635" y="53236"/>
                </a:cubicBezTo>
                <a:cubicBezTo>
                  <a:pt x="35809" y="53468"/>
                  <a:pt x="35954" y="53671"/>
                  <a:pt x="36128" y="53874"/>
                </a:cubicBezTo>
                <a:cubicBezTo>
                  <a:pt x="36157" y="53932"/>
                  <a:pt x="36186" y="53961"/>
                  <a:pt x="36244" y="54019"/>
                </a:cubicBezTo>
                <a:cubicBezTo>
                  <a:pt x="36360" y="54193"/>
                  <a:pt x="36476" y="54338"/>
                  <a:pt x="36621" y="54512"/>
                </a:cubicBezTo>
                <a:cubicBezTo>
                  <a:pt x="36679" y="54570"/>
                  <a:pt x="36737" y="54657"/>
                  <a:pt x="36795" y="54715"/>
                </a:cubicBezTo>
                <a:cubicBezTo>
                  <a:pt x="36911" y="54831"/>
                  <a:pt x="37027" y="54976"/>
                  <a:pt x="37114" y="55092"/>
                </a:cubicBezTo>
                <a:cubicBezTo>
                  <a:pt x="37201" y="55179"/>
                  <a:pt x="37259" y="55237"/>
                  <a:pt x="37346" y="55324"/>
                </a:cubicBezTo>
                <a:cubicBezTo>
                  <a:pt x="37433" y="55440"/>
                  <a:pt x="37549" y="55527"/>
                  <a:pt x="37665" y="55643"/>
                </a:cubicBezTo>
                <a:cubicBezTo>
                  <a:pt x="37723" y="55730"/>
                  <a:pt x="37810" y="55788"/>
                  <a:pt x="37868" y="55875"/>
                </a:cubicBezTo>
                <a:cubicBezTo>
                  <a:pt x="37984" y="55962"/>
                  <a:pt x="38071" y="56078"/>
                  <a:pt x="38187" y="56165"/>
                </a:cubicBezTo>
                <a:cubicBezTo>
                  <a:pt x="38274" y="56223"/>
                  <a:pt x="38332" y="56310"/>
                  <a:pt x="38419" y="56368"/>
                </a:cubicBezTo>
                <a:cubicBezTo>
                  <a:pt x="38535" y="56455"/>
                  <a:pt x="38651" y="56571"/>
                  <a:pt x="38767" y="56658"/>
                </a:cubicBezTo>
                <a:cubicBezTo>
                  <a:pt x="38825" y="56716"/>
                  <a:pt x="38912" y="56774"/>
                  <a:pt x="38970" y="56832"/>
                </a:cubicBezTo>
                <a:cubicBezTo>
                  <a:pt x="39115" y="56919"/>
                  <a:pt x="39231" y="57035"/>
                  <a:pt x="39347" y="57122"/>
                </a:cubicBezTo>
                <a:cubicBezTo>
                  <a:pt x="39434" y="57151"/>
                  <a:pt x="39492" y="57209"/>
                  <a:pt x="39550" y="57238"/>
                </a:cubicBezTo>
                <a:cubicBezTo>
                  <a:pt x="39724" y="57383"/>
                  <a:pt x="39927" y="57499"/>
                  <a:pt x="40130" y="57615"/>
                </a:cubicBezTo>
                <a:cubicBezTo>
                  <a:pt x="39840" y="57354"/>
                  <a:pt x="39579" y="57093"/>
                  <a:pt x="39347" y="56832"/>
                </a:cubicBezTo>
                <a:cubicBezTo>
                  <a:pt x="39260" y="56745"/>
                  <a:pt x="39202" y="56687"/>
                  <a:pt x="39115" y="56600"/>
                </a:cubicBezTo>
                <a:cubicBezTo>
                  <a:pt x="38912" y="56368"/>
                  <a:pt x="38709" y="56136"/>
                  <a:pt x="38477" y="55904"/>
                </a:cubicBezTo>
                <a:cubicBezTo>
                  <a:pt x="38448" y="55846"/>
                  <a:pt x="38419" y="55817"/>
                  <a:pt x="38390" y="55759"/>
                </a:cubicBezTo>
                <a:cubicBezTo>
                  <a:pt x="38129" y="55498"/>
                  <a:pt x="37926" y="55208"/>
                  <a:pt x="37694" y="54918"/>
                </a:cubicBezTo>
                <a:cubicBezTo>
                  <a:pt x="37636" y="54831"/>
                  <a:pt x="37578" y="54744"/>
                  <a:pt x="37520" y="54657"/>
                </a:cubicBezTo>
                <a:cubicBezTo>
                  <a:pt x="37346" y="54425"/>
                  <a:pt x="37172" y="54193"/>
                  <a:pt x="36998" y="53961"/>
                </a:cubicBezTo>
                <a:cubicBezTo>
                  <a:pt x="36940" y="53874"/>
                  <a:pt x="36911" y="53816"/>
                  <a:pt x="36853" y="53729"/>
                </a:cubicBezTo>
                <a:cubicBezTo>
                  <a:pt x="36650" y="53439"/>
                  <a:pt x="36447" y="53120"/>
                  <a:pt x="36273" y="52830"/>
                </a:cubicBezTo>
                <a:cubicBezTo>
                  <a:pt x="36215" y="52743"/>
                  <a:pt x="36157" y="52656"/>
                  <a:pt x="36128" y="52569"/>
                </a:cubicBezTo>
                <a:cubicBezTo>
                  <a:pt x="33780" y="48684"/>
                  <a:pt x="32388" y="44248"/>
                  <a:pt x="31634" y="40246"/>
                </a:cubicBezTo>
                <a:cubicBezTo>
                  <a:pt x="30590" y="34824"/>
                  <a:pt x="33577" y="27401"/>
                  <a:pt x="32910" y="23458"/>
                </a:cubicBezTo>
                <a:lnTo>
                  <a:pt x="32910" y="23458"/>
                </a:lnTo>
                <a:cubicBezTo>
                  <a:pt x="33606" y="24299"/>
                  <a:pt x="34359" y="25111"/>
                  <a:pt x="35142" y="25894"/>
                </a:cubicBezTo>
                <a:cubicBezTo>
                  <a:pt x="35113" y="25894"/>
                  <a:pt x="35113" y="25894"/>
                  <a:pt x="35113" y="25923"/>
                </a:cubicBezTo>
                <a:lnTo>
                  <a:pt x="35055" y="25923"/>
                </a:lnTo>
                <a:cubicBezTo>
                  <a:pt x="35026" y="25952"/>
                  <a:pt x="34997" y="25952"/>
                  <a:pt x="34968" y="25981"/>
                </a:cubicBezTo>
                <a:cubicBezTo>
                  <a:pt x="34939" y="26010"/>
                  <a:pt x="34910" y="26010"/>
                  <a:pt x="34910" y="26039"/>
                </a:cubicBezTo>
                <a:cubicBezTo>
                  <a:pt x="34881" y="26039"/>
                  <a:pt x="34852" y="26068"/>
                  <a:pt x="34823" y="26097"/>
                </a:cubicBezTo>
                <a:cubicBezTo>
                  <a:pt x="34823" y="26126"/>
                  <a:pt x="34794" y="26155"/>
                  <a:pt x="34765" y="26184"/>
                </a:cubicBezTo>
                <a:cubicBezTo>
                  <a:pt x="34765" y="26213"/>
                  <a:pt x="34736" y="26242"/>
                  <a:pt x="34707" y="26271"/>
                </a:cubicBezTo>
                <a:cubicBezTo>
                  <a:pt x="34707" y="26300"/>
                  <a:pt x="34678" y="26329"/>
                  <a:pt x="34678" y="26358"/>
                </a:cubicBezTo>
                <a:cubicBezTo>
                  <a:pt x="34649" y="26387"/>
                  <a:pt x="34620" y="26445"/>
                  <a:pt x="34620" y="26474"/>
                </a:cubicBezTo>
                <a:cubicBezTo>
                  <a:pt x="34591" y="26532"/>
                  <a:pt x="34591" y="26561"/>
                  <a:pt x="34562" y="26590"/>
                </a:cubicBezTo>
                <a:cubicBezTo>
                  <a:pt x="34562" y="26648"/>
                  <a:pt x="34533" y="26706"/>
                  <a:pt x="34504" y="26735"/>
                </a:cubicBezTo>
                <a:cubicBezTo>
                  <a:pt x="34504" y="26793"/>
                  <a:pt x="34504" y="26822"/>
                  <a:pt x="34475" y="26851"/>
                </a:cubicBezTo>
                <a:cubicBezTo>
                  <a:pt x="34475" y="26908"/>
                  <a:pt x="34446" y="26995"/>
                  <a:pt x="34446" y="27053"/>
                </a:cubicBezTo>
                <a:cubicBezTo>
                  <a:pt x="34417" y="27082"/>
                  <a:pt x="34417" y="27140"/>
                  <a:pt x="34417" y="27169"/>
                </a:cubicBezTo>
                <a:cubicBezTo>
                  <a:pt x="34388" y="27256"/>
                  <a:pt x="34359" y="27343"/>
                  <a:pt x="34359" y="27430"/>
                </a:cubicBezTo>
                <a:cubicBezTo>
                  <a:pt x="34359" y="27459"/>
                  <a:pt x="34359" y="27488"/>
                  <a:pt x="34330" y="27517"/>
                </a:cubicBezTo>
                <a:cubicBezTo>
                  <a:pt x="34330" y="27633"/>
                  <a:pt x="34301" y="27778"/>
                  <a:pt x="34301" y="27894"/>
                </a:cubicBezTo>
                <a:cubicBezTo>
                  <a:pt x="34272" y="27952"/>
                  <a:pt x="34272" y="27981"/>
                  <a:pt x="34272" y="28010"/>
                </a:cubicBezTo>
                <a:cubicBezTo>
                  <a:pt x="34272" y="28126"/>
                  <a:pt x="34243" y="28213"/>
                  <a:pt x="34243" y="28329"/>
                </a:cubicBezTo>
                <a:cubicBezTo>
                  <a:pt x="34243" y="28387"/>
                  <a:pt x="34243" y="28445"/>
                  <a:pt x="34243" y="28503"/>
                </a:cubicBezTo>
                <a:cubicBezTo>
                  <a:pt x="34214" y="28590"/>
                  <a:pt x="34214" y="28677"/>
                  <a:pt x="34214" y="28764"/>
                </a:cubicBezTo>
                <a:cubicBezTo>
                  <a:pt x="34214" y="28851"/>
                  <a:pt x="34214" y="28909"/>
                  <a:pt x="34214" y="28967"/>
                </a:cubicBezTo>
                <a:cubicBezTo>
                  <a:pt x="34214" y="29054"/>
                  <a:pt x="34185" y="29170"/>
                  <a:pt x="34185" y="29257"/>
                </a:cubicBezTo>
                <a:cubicBezTo>
                  <a:pt x="34185" y="29315"/>
                  <a:pt x="34185" y="29402"/>
                  <a:pt x="34185" y="29489"/>
                </a:cubicBezTo>
                <a:cubicBezTo>
                  <a:pt x="34185" y="29576"/>
                  <a:pt x="34185" y="29663"/>
                  <a:pt x="34185" y="29750"/>
                </a:cubicBezTo>
                <a:cubicBezTo>
                  <a:pt x="34185" y="29837"/>
                  <a:pt x="34185" y="29924"/>
                  <a:pt x="34185" y="30011"/>
                </a:cubicBezTo>
                <a:cubicBezTo>
                  <a:pt x="34185" y="30098"/>
                  <a:pt x="34185" y="30185"/>
                  <a:pt x="34185" y="30301"/>
                </a:cubicBezTo>
                <a:cubicBezTo>
                  <a:pt x="34185" y="30388"/>
                  <a:pt x="34185" y="30446"/>
                  <a:pt x="34185" y="30533"/>
                </a:cubicBezTo>
                <a:cubicBezTo>
                  <a:pt x="34185" y="30649"/>
                  <a:pt x="34185" y="30736"/>
                  <a:pt x="34185" y="30852"/>
                </a:cubicBezTo>
                <a:cubicBezTo>
                  <a:pt x="34185" y="30939"/>
                  <a:pt x="34185" y="31026"/>
                  <a:pt x="34185" y="31113"/>
                </a:cubicBezTo>
                <a:cubicBezTo>
                  <a:pt x="34185" y="31200"/>
                  <a:pt x="34214" y="31316"/>
                  <a:pt x="34214" y="31432"/>
                </a:cubicBezTo>
                <a:cubicBezTo>
                  <a:pt x="34214" y="31519"/>
                  <a:pt x="34214" y="31606"/>
                  <a:pt x="34214" y="31693"/>
                </a:cubicBezTo>
                <a:cubicBezTo>
                  <a:pt x="34214" y="31809"/>
                  <a:pt x="34214" y="31925"/>
                  <a:pt x="34214" y="32041"/>
                </a:cubicBezTo>
                <a:cubicBezTo>
                  <a:pt x="34243" y="32128"/>
                  <a:pt x="34243" y="32215"/>
                  <a:pt x="34243" y="32302"/>
                </a:cubicBezTo>
                <a:cubicBezTo>
                  <a:pt x="34243" y="32447"/>
                  <a:pt x="34243" y="32621"/>
                  <a:pt x="34272" y="32766"/>
                </a:cubicBezTo>
                <a:cubicBezTo>
                  <a:pt x="34272" y="32882"/>
                  <a:pt x="34272" y="33027"/>
                  <a:pt x="34301" y="33143"/>
                </a:cubicBezTo>
                <a:cubicBezTo>
                  <a:pt x="34301" y="33258"/>
                  <a:pt x="34301" y="33403"/>
                  <a:pt x="34301" y="33519"/>
                </a:cubicBezTo>
                <a:cubicBezTo>
                  <a:pt x="34330" y="33635"/>
                  <a:pt x="34330" y="33722"/>
                  <a:pt x="34330" y="33838"/>
                </a:cubicBezTo>
                <a:cubicBezTo>
                  <a:pt x="34359" y="33954"/>
                  <a:pt x="34359" y="34070"/>
                  <a:pt x="34359" y="34157"/>
                </a:cubicBezTo>
                <a:cubicBezTo>
                  <a:pt x="34359" y="34273"/>
                  <a:pt x="34388" y="34389"/>
                  <a:pt x="34388" y="34505"/>
                </a:cubicBezTo>
                <a:cubicBezTo>
                  <a:pt x="34388" y="34621"/>
                  <a:pt x="34417" y="34708"/>
                  <a:pt x="34417" y="34824"/>
                </a:cubicBezTo>
                <a:cubicBezTo>
                  <a:pt x="34417" y="34940"/>
                  <a:pt x="34446" y="35056"/>
                  <a:pt x="34446" y="35172"/>
                </a:cubicBezTo>
                <a:cubicBezTo>
                  <a:pt x="34475" y="35259"/>
                  <a:pt x="34475" y="35375"/>
                  <a:pt x="34475" y="35491"/>
                </a:cubicBezTo>
                <a:cubicBezTo>
                  <a:pt x="34504" y="35607"/>
                  <a:pt x="34504" y="35723"/>
                  <a:pt x="34504" y="35839"/>
                </a:cubicBezTo>
                <a:cubicBezTo>
                  <a:pt x="34533" y="35926"/>
                  <a:pt x="34533" y="36042"/>
                  <a:pt x="34562" y="36129"/>
                </a:cubicBezTo>
                <a:cubicBezTo>
                  <a:pt x="34562" y="36274"/>
                  <a:pt x="34562" y="36390"/>
                  <a:pt x="34591" y="36506"/>
                </a:cubicBezTo>
                <a:cubicBezTo>
                  <a:pt x="34591" y="36593"/>
                  <a:pt x="34620" y="36709"/>
                  <a:pt x="34620" y="36825"/>
                </a:cubicBezTo>
                <a:cubicBezTo>
                  <a:pt x="34649" y="36941"/>
                  <a:pt x="34649" y="37057"/>
                  <a:pt x="34649" y="37173"/>
                </a:cubicBezTo>
                <a:cubicBezTo>
                  <a:pt x="34678" y="37289"/>
                  <a:pt x="34678" y="37376"/>
                  <a:pt x="34707" y="37463"/>
                </a:cubicBezTo>
                <a:cubicBezTo>
                  <a:pt x="34707" y="37608"/>
                  <a:pt x="34736" y="37724"/>
                  <a:pt x="34736" y="37869"/>
                </a:cubicBezTo>
                <a:cubicBezTo>
                  <a:pt x="34765" y="37956"/>
                  <a:pt x="34765" y="38043"/>
                  <a:pt x="34794" y="38130"/>
                </a:cubicBezTo>
                <a:cubicBezTo>
                  <a:pt x="34794" y="38275"/>
                  <a:pt x="34823" y="38391"/>
                  <a:pt x="34823" y="38536"/>
                </a:cubicBezTo>
                <a:cubicBezTo>
                  <a:pt x="34852" y="38594"/>
                  <a:pt x="34852" y="38681"/>
                  <a:pt x="34852" y="38768"/>
                </a:cubicBezTo>
                <a:cubicBezTo>
                  <a:pt x="34997" y="39840"/>
                  <a:pt x="35171" y="40884"/>
                  <a:pt x="35345" y="41899"/>
                </a:cubicBezTo>
                <a:cubicBezTo>
                  <a:pt x="35519" y="42943"/>
                  <a:pt x="35838" y="43987"/>
                  <a:pt x="36273" y="45031"/>
                </a:cubicBezTo>
                <a:cubicBezTo>
                  <a:pt x="36331" y="45205"/>
                  <a:pt x="36418" y="45350"/>
                  <a:pt x="36476" y="45524"/>
                </a:cubicBezTo>
                <a:cubicBezTo>
                  <a:pt x="36505" y="45553"/>
                  <a:pt x="36505" y="45582"/>
                  <a:pt x="36534" y="45611"/>
                </a:cubicBezTo>
                <a:cubicBezTo>
                  <a:pt x="36592" y="45756"/>
                  <a:pt x="36679" y="45929"/>
                  <a:pt x="36766" y="46103"/>
                </a:cubicBezTo>
                <a:cubicBezTo>
                  <a:pt x="36766" y="46132"/>
                  <a:pt x="36795" y="46132"/>
                  <a:pt x="36795" y="46161"/>
                </a:cubicBezTo>
                <a:cubicBezTo>
                  <a:pt x="36882" y="46335"/>
                  <a:pt x="36969" y="46509"/>
                  <a:pt x="37056" y="46654"/>
                </a:cubicBezTo>
                <a:cubicBezTo>
                  <a:pt x="37056" y="46683"/>
                  <a:pt x="37056" y="46683"/>
                  <a:pt x="37056" y="46683"/>
                </a:cubicBezTo>
                <a:cubicBezTo>
                  <a:pt x="37549" y="47582"/>
                  <a:pt x="38100" y="48452"/>
                  <a:pt x="38709" y="49264"/>
                </a:cubicBezTo>
                <a:cubicBezTo>
                  <a:pt x="38709" y="49293"/>
                  <a:pt x="38738" y="49322"/>
                  <a:pt x="38738" y="49351"/>
                </a:cubicBezTo>
                <a:cubicBezTo>
                  <a:pt x="38854" y="49496"/>
                  <a:pt x="38970" y="49641"/>
                  <a:pt x="39086" y="49786"/>
                </a:cubicBezTo>
                <a:cubicBezTo>
                  <a:pt x="39086" y="49815"/>
                  <a:pt x="39115" y="49844"/>
                  <a:pt x="39144" y="49873"/>
                </a:cubicBezTo>
                <a:cubicBezTo>
                  <a:pt x="39260" y="50018"/>
                  <a:pt x="39376" y="50163"/>
                  <a:pt x="39492" y="50308"/>
                </a:cubicBezTo>
                <a:cubicBezTo>
                  <a:pt x="39492" y="50308"/>
                  <a:pt x="39492" y="50308"/>
                  <a:pt x="39492" y="50337"/>
                </a:cubicBezTo>
                <a:cubicBezTo>
                  <a:pt x="39985" y="50946"/>
                  <a:pt x="40535" y="51584"/>
                  <a:pt x="41086" y="52164"/>
                </a:cubicBezTo>
                <a:cubicBezTo>
                  <a:pt x="41115" y="52193"/>
                  <a:pt x="41144" y="52222"/>
                  <a:pt x="41173" y="52251"/>
                </a:cubicBezTo>
                <a:cubicBezTo>
                  <a:pt x="41289" y="52366"/>
                  <a:pt x="41405" y="52482"/>
                  <a:pt x="41521" y="52598"/>
                </a:cubicBezTo>
                <a:cubicBezTo>
                  <a:pt x="41550" y="52656"/>
                  <a:pt x="41579" y="52685"/>
                  <a:pt x="41637" y="52714"/>
                </a:cubicBezTo>
                <a:cubicBezTo>
                  <a:pt x="41753" y="52830"/>
                  <a:pt x="41840" y="52946"/>
                  <a:pt x="41956" y="53062"/>
                </a:cubicBezTo>
                <a:cubicBezTo>
                  <a:pt x="42014" y="53091"/>
                  <a:pt x="42043" y="53149"/>
                  <a:pt x="42101" y="53178"/>
                </a:cubicBezTo>
                <a:cubicBezTo>
                  <a:pt x="42217" y="53294"/>
                  <a:pt x="42304" y="53410"/>
                  <a:pt x="42420" y="53526"/>
                </a:cubicBezTo>
                <a:cubicBezTo>
                  <a:pt x="42478" y="53555"/>
                  <a:pt x="42507" y="53584"/>
                  <a:pt x="42536" y="53613"/>
                </a:cubicBezTo>
                <a:cubicBezTo>
                  <a:pt x="42913" y="53961"/>
                  <a:pt x="43261" y="54280"/>
                  <a:pt x="43638" y="54599"/>
                </a:cubicBezTo>
                <a:cubicBezTo>
                  <a:pt x="43696" y="54657"/>
                  <a:pt x="43754" y="54715"/>
                  <a:pt x="43812" y="54744"/>
                </a:cubicBezTo>
                <a:cubicBezTo>
                  <a:pt x="43899" y="54831"/>
                  <a:pt x="44015" y="54918"/>
                  <a:pt x="44102" y="54976"/>
                </a:cubicBezTo>
                <a:cubicBezTo>
                  <a:pt x="44160" y="55034"/>
                  <a:pt x="44247" y="55092"/>
                  <a:pt x="44305" y="55150"/>
                </a:cubicBezTo>
                <a:cubicBezTo>
                  <a:pt x="44392" y="55237"/>
                  <a:pt x="44479" y="55295"/>
                  <a:pt x="44566" y="55353"/>
                </a:cubicBezTo>
                <a:cubicBezTo>
                  <a:pt x="44653" y="55440"/>
                  <a:pt x="44740" y="55498"/>
                  <a:pt x="44798" y="55556"/>
                </a:cubicBezTo>
                <a:cubicBezTo>
                  <a:pt x="44885" y="55614"/>
                  <a:pt x="44972" y="55672"/>
                  <a:pt x="45059" y="55730"/>
                </a:cubicBezTo>
                <a:cubicBezTo>
                  <a:pt x="45146" y="55788"/>
                  <a:pt x="45204" y="55875"/>
                  <a:pt x="45291" y="55933"/>
                </a:cubicBezTo>
                <a:cubicBezTo>
                  <a:pt x="45378" y="55991"/>
                  <a:pt x="45465" y="56020"/>
                  <a:pt x="45523" y="56078"/>
                </a:cubicBezTo>
                <a:cubicBezTo>
                  <a:pt x="45639" y="56165"/>
                  <a:pt x="45726" y="56223"/>
                  <a:pt x="45842" y="56310"/>
                </a:cubicBezTo>
                <a:cubicBezTo>
                  <a:pt x="45900" y="56339"/>
                  <a:pt x="45958" y="56397"/>
                  <a:pt x="46016" y="56426"/>
                </a:cubicBezTo>
                <a:cubicBezTo>
                  <a:pt x="46161" y="56542"/>
                  <a:pt x="46306" y="56629"/>
                  <a:pt x="46450" y="56716"/>
                </a:cubicBezTo>
                <a:cubicBezTo>
                  <a:pt x="46508" y="56774"/>
                  <a:pt x="46566" y="56803"/>
                  <a:pt x="46624" y="56832"/>
                </a:cubicBezTo>
                <a:cubicBezTo>
                  <a:pt x="46711" y="56890"/>
                  <a:pt x="46827" y="56977"/>
                  <a:pt x="46914" y="57035"/>
                </a:cubicBezTo>
                <a:cubicBezTo>
                  <a:pt x="46972" y="57064"/>
                  <a:pt x="47059" y="57093"/>
                  <a:pt x="47117" y="57122"/>
                </a:cubicBezTo>
                <a:cubicBezTo>
                  <a:pt x="47204" y="57180"/>
                  <a:pt x="47291" y="57238"/>
                  <a:pt x="47378" y="57296"/>
                </a:cubicBezTo>
                <a:cubicBezTo>
                  <a:pt x="47436" y="57325"/>
                  <a:pt x="47494" y="57383"/>
                  <a:pt x="47552" y="57412"/>
                </a:cubicBezTo>
                <a:cubicBezTo>
                  <a:pt x="47668" y="57441"/>
                  <a:pt x="47755" y="57499"/>
                  <a:pt x="47842" y="57557"/>
                </a:cubicBezTo>
                <a:cubicBezTo>
                  <a:pt x="47900" y="57586"/>
                  <a:pt x="47958" y="57615"/>
                  <a:pt x="48016" y="57644"/>
                </a:cubicBezTo>
                <a:cubicBezTo>
                  <a:pt x="48103" y="57702"/>
                  <a:pt x="48190" y="57731"/>
                  <a:pt x="48306" y="57789"/>
                </a:cubicBezTo>
                <a:cubicBezTo>
                  <a:pt x="48335" y="57818"/>
                  <a:pt x="48393" y="57847"/>
                  <a:pt x="48422" y="57847"/>
                </a:cubicBezTo>
                <a:cubicBezTo>
                  <a:pt x="48567" y="57934"/>
                  <a:pt x="48712" y="57992"/>
                  <a:pt x="48857" y="58050"/>
                </a:cubicBezTo>
                <a:cubicBezTo>
                  <a:pt x="48625" y="57934"/>
                  <a:pt x="48364" y="57789"/>
                  <a:pt x="48132" y="57644"/>
                </a:cubicBezTo>
                <a:cubicBezTo>
                  <a:pt x="48103" y="57615"/>
                  <a:pt x="48045" y="57586"/>
                  <a:pt x="47987" y="57557"/>
                </a:cubicBezTo>
                <a:cubicBezTo>
                  <a:pt x="47755" y="57412"/>
                  <a:pt x="47523" y="57267"/>
                  <a:pt x="47320" y="57122"/>
                </a:cubicBezTo>
                <a:cubicBezTo>
                  <a:pt x="47262" y="57093"/>
                  <a:pt x="47233" y="57064"/>
                  <a:pt x="47204" y="57035"/>
                </a:cubicBezTo>
                <a:cubicBezTo>
                  <a:pt x="46972" y="56890"/>
                  <a:pt x="46769" y="56745"/>
                  <a:pt x="46566" y="56600"/>
                </a:cubicBezTo>
                <a:cubicBezTo>
                  <a:pt x="46537" y="56571"/>
                  <a:pt x="46479" y="56542"/>
                  <a:pt x="46450" y="56513"/>
                </a:cubicBezTo>
                <a:cubicBezTo>
                  <a:pt x="46219" y="56368"/>
                  <a:pt x="46016" y="56194"/>
                  <a:pt x="45784" y="56020"/>
                </a:cubicBezTo>
                <a:cubicBezTo>
                  <a:pt x="45726" y="55962"/>
                  <a:pt x="45697" y="55933"/>
                  <a:pt x="45639" y="55875"/>
                </a:cubicBezTo>
                <a:cubicBezTo>
                  <a:pt x="45407" y="55701"/>
                  <a:pt x="45204" y="55527"/>
                  <a:pt x="44972" y="55324"/>
                </a:cubicBezTo>
                <a:lnTo>
                  <a:pt x="44943" y="55324"/>
                </a:lnTo>
                <a:cubicBezTo>
                  <a:pt x="44740" y="55121"/>
                  <a:pt x="44508" y="54918"/>
                  <a:pt x="44305" y="54715"/>
                </a:cubicBezTo>
                <a:cubicBezTo>
                  <a:pt x="44247" y="54657"/>
                  <a:pt x="44189" y="54628"/>
                  <a:pt x="44131" y="54570"/>
                </a:cubicBezTo>
                <a:cubicBezTo>
                  <a:pt x="43928" y="54367"/>
                  <a:pt x="43725" y="54164"/>
                  <a:pt x="43522" y="53961"/>
                </a:cubicBezTo>
                <a:cubicBezTo>
                  <a:pt x="43464" y="53903"/>
                  <a:pt x="43435" y="53874"/>
                  <a:pt x="43406" y="53816"/>
                </a:cubicBezTo>
                <a:cubicBezTo>
                  <a:pt x="43203" y="53642"/>
                  <a:pt x="43029" y="53439"/>
                  <a:pt x="42855" y="53236"/>
                </a:cubicBezTo>
                <a:cubicBezTo>
                  <a:pt x="42797" y="53207"/>
                  <a:pt x="42768" y="53149"/>
                  <a:pt x="42710" y="53120"/>
                </a:cubicBezTo>
                <a:cubicBezTo>
                  <a:pt x="42507" y="52888"/>
                  <a:pt x="42333" y="52656"/>
                  <a:pt x="42130" y="52424"/>
                </a:cubicBezTo>
                <a:cubicBezTo>
                  <a:pt x="42072" y="52366"/>
                  <a:pt x="42014" y="52308"/>
                  <a:pt x="41985" y="52251"/>
                </a:cubicBezTo>
                <a:cubicBezTo>
                  <a:pt x="41782" y="52019"/>
                  <a:pt x="41608" y="51787"/>
                  <a:pt x="41434" y="51555"/>
                </a:cubicBezTo>
                <a:cubicBezTo>
                  <a:pt x="41405" y="51555"/>
                  <a:pt x="41405" y="51526"/>
                  <a:pt x="41376" y="51497"/>
                </a:cubicBezTo>
                <a:cubicBezTo>
                  <a:pt x="40043" y="49786"/>
                  <a:pt x="38854" y="47843"/>
                  <a:pt x="37897" y="45756"/>
                </a:cubicBezTo>
                <a:cubicBezTo>
                  <a:pt x="35664" y="40855"/>
                  <a:pt x="36969" y="29924"/>
                  <a:pt x="36012" y="26764"/>
                </a:cubicBezTo>
                <a:lnTo>
                  <a:pt x="36012" y="26764"/>
                </a:lnTo>
                <a:cubicBezTo>
                  <a:pt x="36621" y="27343"/>
                  <a:pt x="37230" y="27923"/>
                  <a:pt x="37868" y="28474"/>
                </a:cubicBezTo>
                <a:cubicBezTo>
                  <a:pt x="38042" y="28648"/>
                  <a:pt x="38245" y="28793"/>
                  <a:pt x="38419" y="28967"/>
                </a:cubicBezTo>
                <a:cubicBezTo>
                  <a:pt x="38378" y="28947"/>
                  <a:pt x="38337" y="28926"/>
                  <a:pt x="38296" y="28926"/>
                </a:cubicBezTo>
                <a:cubicBezTo>
                  <a:pt x="38279" y="28926"/>
                  <a:pt x="38262" y="28930"/>
                  <a:pt x="38245" y="28938"/>
                </a:cubicBezTo>
                <a:cubicBezTo>
                  <a:pt x="38390" y="33519"/>
                  <a:pt x="41318" y="41203"/>
                  <a:pt x="44073" y="45727"/>
                </a:cubicBezTo>
                <a:cubicBezTo>
                  <a:pt x="44073" y="45756"/>
                  <a:pt x="44102" y="45756"/>
                  <a:pt x="44102" y="45785"/>
                </a:cubicBezTo>
                <a:cubicBezTo>
                  <a:pt x="44189" y="45929"/>
                  <a:pt x="44276" y="46074"/>
                  <a:pt x="44363" y="46190"/>
                </a:cubicBezTo>
                <a:cubicBezTo>
                  <a:pt x="44392" y="46219"/>
                  <a:pt x="44392" y="46248"/>
                  <a:pt x="44421" y="46277"/>
                </a:cubicBezTo>
                <a:cubicBezTo>
                  <a:pt x="44479" y="46393"/>
                  <a:pt x="44566" y="46509"/>
                  <a:pt x="44653" y="46625"/>
                </a:cubicBezTo>
                <a:cubicBezTo>
                  <a:pt x="44682" y="46683"/>
                  <a:pt x="44711" y="46712"/>
                  <a:pt x="44740" y="46741"/>
                </a:cubicBezTo>
                <a:cubicBezTo>
                  <a:pt x="44798" y="46857"/>
                  <a:pt x="44856" y="46944"/>
                  <a:pt x="44943" y="47060"/>
                </a:cubicBezTo>
                <a:cubicBezTo>
                  <a:pt x="44972" y="47118"/>
                  <a:pt x="45001" y="47147"/>
                  <a:pt x="45030" y="47205"/>
                </a:cubicBezTo>
                <a:cubicBezTo>
                  <a:pt x="45117" y="47292"/>
                  <a:pt x="45175" y="47379"/>
                  <a:pt x="45233" y="47466"/>
                </a:cubicBezTo>
                <a:cubicBezTo>
                  <a:pt x="45262" y="47524"/>
                  <a:pt x="45320" y="47553"/>
                  <a:pt x="45349" y="47611"/>
                </a:cubicBezTo>
                <a:cubicBezTo>
                  <a:pt x="45407" y="47698"/>
                  <a:pt x="45465" y="47756"/>
                  <a:pt x="45523" y="47814"/>
                </a:cubicBezTo>
                <a:cubicBezTo>
                  <a:pt x="45581" y="47901"/>
                  <a:pt x="45639" y="47959"/>
                  <a:pt x="45697" y="48017"/>
                </a:cubicBezTo>
                <a:cubicBezTo>
                  <a:pt x="45726" y="48075"/>
                  <a:pt x="45755" y="48104"/>
                  <a:pt x="45813" y="48162"/>
                </a:cubicBezTo>
                <a:cubicBezTo>
                  <a:pt x="45900" y="48278"/>
                  <a:pt x="45987" y="48365"/>
                  <a:pt x="46103" y="48452"/>
                </a:cubicBezTo>
                <a:cubicBezTo>
                  <a:pt x="48378" y="50772"/>
                  <a:pt x="51546" y="51560"/>
                  <a:pt x="54746" y="51560"/>
                </a:cubicBezTo>
                <a:cubicBezTo>
                  <a:pt x="55746" y="51560"/>
                  <a:pt x="56749" y="51483"/>
                  <a:pt x="57730" y="51352"/>
                </a:cubicBezTo>
                <a:lnTo>
                  <a:pt x="56251" y="51352"/>
                </a:lnTo>
                <a:cubicBezTo>
                  <a:pt x="56077" y="51352"/>
                  <a:pt x="55903" y="51352"/>
                  <a:pt x="55729" y="51323"/>
                </a:cubicBezTo>
                <a:cubicBezTo>
                  <a:pt x="53264" y="51236"/>
                  <a:pt x="50249" y="50656"/>
                  <a:pt x="47378" y="48104"/>
                </a:cubicBezTo>
                <a:cubicBezTo>
                  <a:pt x="47175" y="47930"/>
                  <a:pt x="46972" y="47698"/>
                  <a:pt x="46740" y="47408"/>
                </a:cubicBezTo>
                <a:cubicBezTo>
                  <a:pt x="46682" y="47292"/>
                  <a:pt x="46595" y="47205"/>
                  <a:pt x="46537" y="47089"/>
                </a:cubicBezTo>
                <a:cubicBezTo>
                  <a:pt x="46508" y="47060"/>
                  <a:pt x="46508" y="47060"/>
                  <a:pt x="46479" y="47031"/>
                </a:cubicBezTo>
                <a:cubicBezTo>
                  <a:pt x="46421" y="46915"/>
                  <a:pt x="46335" y="46799"/>
                  <a:pt x="46277" y="46683"/>
                </a:cubicBezTo>
                <a:lnTo>
                  <a:pt x="46248" y="46683"/>
                </a:lnTo>
                <a:cubicBezTo>
                  <a:pt x="46190" y="46567"/>
                  <a:pt x="46103" y="46422"/>
                  <a:pt x="46045" y="46306"/>
                </a:cubicBezTo>
                <a:cubicBezTo>
                  <a:pt x="46016" y="46277"/>
                  <a:pt x="46016" y="46248"/>
                  <a:pt x="46016" y="46248"/>
                </a:cubicBezTo>
                <a:cubicBezTo>
                  <a:pt x="45929" y="46103"/>
                  <a:pt x="45842" y="45987"/>
                  <a:pt x="45784" y="45843"/>
                </a:cubicBezTo>
                <a:cubicBezTo>
                  <a:pt x="45784" y="45814"/>
                  <a:pt x="45755" y="45814"/>
                  <a:pt x="45755" y="45814"/>
                </a:cubicBezTo>
                <a:cubicBezTo>
                  <a:pt x="45697" y="45669"/>
                  <a:pt x="45610" y="45524"/>
                  <a:pt x="45552" y="45408"/>
                </a:cubicBezTo>
                <a:cubicBezTo>
                  <a:pt x="45552" y="45379"/>
                  <a:pt x="45523" y="45350"/>
                  <a:pt x="45523" y="45321"/>
                </a:cubicBezTo>
                <a:cubicBezTo>
                  <a:pt x="45436" y="45176"/>
                  <a:pt x="45378" y="45031"/>
                  <a:pt x="45291" y="44857"/>
                </a:cubicBezTo>
                <a:cubicBezTo>
                  <a:pt x="45291" y="44857"/>
                  <a:pt x="45262" y="44828"/>
                  <a:pt x="45262" y="44828"/>
                </a:cubicBezTo>
                <a:cubicBezTo>
                  <a:pt x="45204" y="44683"/>
                  <a:pt x="45117" y="44538"/>
                  <a:pt x="45059" y="44364"/>
                </a:cubicBezTo>
                <a:cubicBezTo>
                  <a:pt x="45059" y="44364"/>
                  <a:pt x="45030" y="44335"/>
                  <a:pt x="45030" y="44306"/>
                </a:cubicBezTo>
                <a:cubicBezTo>
                  <a:pt x="44943" y="44132"/>
                  <a:pt x="44885" y="43958"/>
                  <a:pt x="44798" y="43813"/>
                </a:cubicBezTo>
                <a:cubicBezTo>
                  <a:pt x="44798" y="43784"/>
                  <a:pt x="44769" y="43755"/>
                  <a:pt x="44769" y="43726"/>
                </a:cubicBezTo>
                <a:cubicBezTo>
                  <a:pt x="44711" y="43581"/>
                  <a:pt x="44624" y="43436"/>
                  <a:pt x="44566" y="43262"/>
                </a:cubicBezTo>
                <a:cubicBezTo>
                  <a:pt x="44566" y="43233"/>
                  <a:pt x="44537" y="43204"/>
                  <a:pt x="44537" y="43175"/>
                </a:cubicBezTo>
                <a:cubicBezTo>
                  <a:pt x="44450" y="43001"/>
                  <a:pt x="44392" y="42827"/>
                  <a:pt x="44305" y="42653"/>
                </a:cubicBezTo>
                <a:cubicBezTo>
                  <a:pt x="44305" y="42624"/>
                  <a:pt x="44276" y="42595"/>
                  <a:pt x="44276" y="42566"/>
                </a:cubicBezTo>
                <a:cubicBezTo>
                  <a:pt x="44218" y="42421"/>
                  <a:pt x="44160" y="42276"/>
                  <a:pt x="44073" y="42102"/>
                </a:cubicBezTo>
                <a:cubicBezTo>
                  <a:pt x="44073" y="42073"/>
                  <a:pt x="44044" y="42044"/>
                  <a:pt x="44044" y="41986"/>
                </a:cubicBezTo>
                <a:cubicBezTo>
                  <a:pt x="43986" y="41812"/>
                  <a:pt x="43899" y="41638"/>
                  <a:pt x="43841" y="41464"/>
                </a:cubicBezTo>
                <a:cubicBezTo>
                  <a:pt x="43812" y="41435"/>
                  <a:pt x="43812" y="41377"/>
                  <a:pt x="43783" y="41348"/>
                </a:cubicBezTo>
                <a:cubicBezTo>
                  <a:pt x="43725" y="41203"/>
                  <a:pt x="43667" y="41029"/>
                  <a:pt x="43609" y="40884"/>
                </a:cubicBezTo>
                <a:cubicBezTo>
                  <a:pt x="43580" y="40855"/>
                  <a:pt x="43580" y="40797"/>
                  <a:pt x="43551" y="40768"/>
                </a:cubicBezTo>
                <a:cubicBezTo>
                  <a:pt x="43493" y="40594"/>
                  <a:pt x="43435" y="40420"/>
                  <a:pt x="43348" y="40246"/>
                </a:cubicBezTo>
                <a:cubicBezTo>
                  <a:pt x="43319" y="40188"/>
                  <a:pt x="43319" y="40101"/>
                  <a:pt x="43290" y="40043"/>
                </a:cubicBezTo>
                <a:cubicBezTo>
                  <a:pt x="43232" y="39927"/>
                  <a:pt x="43203" y="39811"/>
                  <a:pt x="43145" y="39695"/>
                </a:cubicBezTo>
                <a:cubicBezTo>
                  <a:pt x="43116" y="39608"/>
                  <a:pt x="43087" y="39551"/>
                  <a:pt x="43058" y="39464"/>
                </a:cubicBezTo>
                <a:cubicBezTo>
                  <a:pt x="43000" y="39319"/>
                  <a:pt x="42942" y="39174"/>
                  <a:pt x="42884" y="39000"/>
                </a:cubicBezTo>
                <a:cubicBezTo>
                  <a:pt x="42855" y="38913"/>
                  <a:pt x="42826" y="38797"/>
                  <a:pt x="42768" y="38710"/>
                </a:cubicBezTo>
                <a:cubicBezTo>
                  <a:pt x="42768" y="38652"/>
                  <a:pt x="42739" y="38594"/>
                  <a:pt x="42710" y="38536"/>
                </a:cubicBezTo>
                <a:cubicBezTo>
                  <a:pt x="41492" y="35259"/>
                  <a:pt x="40390" y="32012"/>
                  <a:pt x="39434" y="30272"/>
                </a:cubicBezTo>
                <a:cubicBezTo>
                  <a:pt x="39231" y="29866"/>
                  <a:pt x="39028" y="29547"/>
                  <a:pt x="38854" y="29315"/>
                </a:cubicBezTo>
                <a:lnTo>
                  <a:pt x="38854" y="29315"/>
                </a:lnTo>
                <a:cubicBezTo>
                  <a:pt x="39956" y="30243"/>
                  <a:pt x="41086" y="31113"/>
                  <a:pt x="42275" y="31954"/>
                </a:cubicBezTo>
                <a:cubicBezTo>
                  <a:pt x="42275" y="31983"/>
                  <a:pt x="42246" y="32041"/>
                  <a:pt x="42246" y="32099"/>
                </a:cubicBezTo>
                <a:cubicBezTo>
                  <a:pt x="42246" y="32157"/>
                  <a:pt x="42246" y="32215"/>
                  <a:pt x="42246" y="32273"/>
                </a:cubicBezTo>
                <a:cubicBezTo>
                  <a:pt x="42246" y="32302"/>
                  <a:pt x="42246" y="32302"/>
                  <a:pt x="42246" y="32302"/>
                </a:cubicBezTo>
                <a:cubicBezTo>
                  <a:pt x="42246" y="32389"/>
                  <a:pt x="42246" y="32447"/>
                  <a:pt x="42275" y="32534"/>
                </a:cubicBezTo>
                <a:cubicBezTo>
                  <a:pt x="42275" y="32592"/>
                  <a:pt x="42275" y="32679"/>
                  <a:pt x="42275" y="32766"/>
                </a:cubicBezTo>
                <a:cubicBezTo>
                  <a:pt x="42304" y="32853"/>
                  <a:pt x="42304" y="32940"/>
                  <a:pt x="42304" y="33056"/>
                </a:cubicBezTo>
                <a:cubicBezTo>
                  <a:pt x="42362" y="33519"/>
                  <a:pt x="42449" y="34041"/>
                  <a:pt x="42536" y="34534"/>
                </a:cubicBezTo>
                <a:cubicBezTo>
                  <a:pt x="42565" y="34621"/>
                  <a:pt x="42565" y="34708"/>
                  <a:pt x="42594" y="34795"/>
                </a:cubicBezTo>
                <a:cubicBezTo>
                  <a:pt x="42594" y="34824"/>
                  <a:pt x="42594" y="34824"/>
                  <a:pt x="42594" y="34853"/>
                </a:cubicBezTo>
                <a:cubicBezTo>
                  <a:pt x="42623" y="34940"/>
                  <a:pt x="42623" y="34998"/>
                  <a:pt x="42652" y="35085"/>
                </a:cubicBezTo>
                <a:cubicBezTo>
                  <a:pt x="42681" y="35172"/>
                  <a:pt x="42681" y="35230"/>
                  <a:pt x="42710" y="35317"/>
                </a:cubicBezTo>
                <a:cubicBezTo>
                  <a:pt x="42710" y="35346"/>
                  <a:pt x="42710" y="35346"/>
                  <a:pt x="42710" y="35375"/>
                </a:cubicBezTo>
                <a:cubicBezTo>
                  <a:pt x="42739" y="35520"/>
                  <a:pt x="42768" y="35636"/>
                  <a:pt x="42797" y="35752"/>
                </a:cubicBezTo>
                <a:cubicBezTo>
                  <a:pt x="42797" y="35781"/>
                  <a:pt x="42797" y="35781"/>
                  <a:pt x="42797" y="35781"/>
                </a:cubicBezTo>
                <a:cubicBezTo>
                  <a:pt x="42826" y="35897"/>
                  <a:pt x="42855" y="35984"/>
                  <a:pt x="42884" y="36071"/>
                </a:cubicBezTo>
                <a:cubicBezTo>
                  <a:pt x="42884" y="36071"/>
                  <a:pt x="42884" y="36100"/>
                  <a:pt x="42884" y="36100"/>
                </a:cubicBezTo>
                <a:cubicBezTo>
                  <a:pt x="42884" y="36129"/>
                  <a:pt x="42884" y="36158"/>
                  <a:pt x="42913" y="36187"/>
                </a:cubicBezTo>
                <a:cubicBezTo>
                  <a:pt x="43058" y="36680"/>
                  <a:pt x="43232" y="37173"/>
                  <a:pt x="43435" y="37637"/>
                </a:cubicBezTo>
                <a:cubicBezTo>
                  <a:pt x="43638" y="38101"/>
                  <a:pt x="43841" y="38536"/>
                  <a:pt x="44102" y="38971"/>
                </a:cubicBezTo>
                <a:cubicBezTo>
                  <a:pt x="44363" y="39406"/>
                  <a:pt x="44624" y="39782"/>
                  <a:pt x="44914" y="40159"/>
                </a:cubicBezTo>
                <a:cubicBezTo>
                  <a:pt x="45233" y="40565"/>
                  <a:pt x="45552" y="40913"/>
                  <a:pt x="45871" y="41261"/>
                </a:cubicBezTo>
                <a:cubicBezTo>
                  <a:pt x="46392" y="41783"/>
                  <a:pt x="46943" y="42247"/>
                  <a:pt x="47523" y="42682"/>
                </a:cubicBezTo>
                <a:cubicBezTo>
                  <a:pt x="48509" y="43436"/>
                  <a:pt x="49611" y="44074"/>
                  <a:pt x="50771" y="44625"/>
                </a:cubicBezTo>
                <a:cubicBezTo>
                  <a:pt x="51525" y="44973"/>
                  <a:pt x="52279" y="45292"/>
                  <a:pt x="53032" y="45611"/>
                </a:cubicBezTo>
                <a:cubicBezTo>
                  <a:pt x="54511" y="46248"/>
                  <a:pt x="56019" y="46886"/>
                  <a:pt x="57382" y="47727"/>
                </a:cubicBezTo>
                <a:cubicBezTo>
                  <a:pt x="58194" y="48220"/>
                  <a:pt x="58947" y="48800"/>
                  <a:pt x="59585" y="49496"/>
                </a:cubicBezTo>
                <a:cubicBezTo>
                  <a:pt x="59867" y="49778"/>
                  <a:pt x="60723" y="51181"/>
                  <a:pt x="61011" y="51181"/>
                </a:cubicBezTo>
                <a:cubicBezTo>
                  <a:pt x="61020" y="51181"/>
                  <a:pt x="61028" y="51180"/>
                  <a:pt x="61035" y="51178"/>
                </a:cubicBezTo>
                <a:cubicBezTo>
                  <a:pt x="60919" y="50975"/>
                  <a:pt x="60832" y="50772"/>
                  <a:pt x="60716" y="50569"/>
                </a:cubicBezTo>
                <a:cubicBezTo>
                  <a:pt x="60658" y="50511"/>
                  <a:pt x="60629" y="50453"/>
                  <a:pt x="60600" y="50395"/>
                </a:cubicBezTo>
                <a:cubicBezTo>
                  <a:pt x="60513" y="50279"/>
                  <a:pt x="60426" y="50134"/>
                  <a:pt x="60339" y="50018"/>
                </a:cubicBezTo>
                <a:cubicBezTo>
                  <a:pt x="60281" y="49960"/>
                  <a:pt x="60252" y="49902"/>
                  <a:pt x="60194" y="49815"/>
                </a:cubicBezTo>
                <a:cubicBezTo>
                  <a:pt x="60107" y="49699"/>
                  <a:pt x="60020" y="49554"/>
                  <a:pt x="59904" y="49438"/>
                </a:cubicBezTo>
                <a:cubicBezTo>
                  <a:pt x="59875" y="49380"/>
                  <a:pt x="59846" y="49351"/>
                  <a:pt x="59817" y="49322"/>
                </a:cubicBezTo>
                <a:cubicBezTo>
                  <a:pt x="59672" y="49148"/>
                  <a:pt x="59556" y="49003"/>
                  <a:pt x="59411" y="48858"/>
                </a:cubicBezTo>
                <a:cubicBezTo>
                  <a:pt x="59353" y="48800"/>
                  <a:pt x="59295" y="48742"/>
                  <a:pt x="59237" y="48684"/>
                </a:cubicBezTo>
                <a:cubicBezTo>
                  <a:pt x="59150" y="48597"/>
                  <a:pt x="59063" y="48481"/>
                  <a:pt x="58976" y="48394"/>
                </a:cubicBezTo>
                <a:cubicBezTo>
                  <a:pt x="58889" y="48336"/>
                  <a:pt x="58831" y="48278"/>
                  <a:pt x="58773" y="48220"/>
                </a:cubicBezTo>
                <a:cubicBezTo>
                  <a:pt x="58686" y="48133"/>
                  <a:pt x="58571" y="48046"/>
                  <a:pt x="58484" y="47959"/>
                </a:cubicBezTo>
                <a:cubicBezTo>
                  <a:pt x="58426" y="47901"/>
                  <a:pt x="58368" y="47843"/>
                  <a:pt x="58310" y="47814"/>
                </a:cubicBezTo>
                <a:cubicBezTo>
                  <a:pt x="58310" y="47785"/>
                  <a:pt x="58281" y="47785"/>
                  <a:pt x="58281" y="47785"/>
                </a:cubicBezTo>
                <a:cubicBezTo>
                  <a:pt x="56512" y="46306"/>
                  <a:pt x="54395" y="45292"/>
                  <a:pt x="52279" y="44190"/>
                </a:cubicBezTo>
                <a:cubicBezTo>
                  <a:pt x="49843" y="42943"/>
                  <a:pt x="47842" y="41377"/>
                  <a:pt x="46248" y="39406"/>
                </a:cubicBezTo>
                <a:cubicBezTo>
                  <a:pt x="45842" y="38884"/>
                  <a:pt x="45465" y="38362"/>
                  <a:pt x="45117" y="37811"/>
                </a:cubicBezTo>
                <a:cubicBezTo>
                  <a:pt x="45088" y="37782"/>
                  <a:pt x="45088" y="37753"/>
                  <a:pt x="45059" y="37724"/>
                </a:cubicBezTo>
                <a:cubicBezTo>
                  <a:pt x="44914" y="37492"/>
                  <a:pt x="44769" y="37260"/>
                  <a:pt x="44653" y="37028"/>
                </a:cubicBezTo>
                <a:cubicBezTo>
                  <a:pt x="44624" y="36970"/>
                  <a:pt x="44595" y="36912"/>
                  <a:pt x="44537" y="36825"/>
                </a:cubicBezTo>
                <a:cubicBezTo>
                  <a:pt x="44392" y="36564"/>
                  <a:pt x="44247" y="36274"/>
                  <a:pt x="44131" y="35984"/>
                </a:cubicBezTo>
                <a:cubicBezTo>
                  <a:pt x="44073" y="35868"/>
                  <a:pt x="43928" y="35491"/>
                  <a:pt x="43725" y="34969"/>
                </a:cubicBezTo>
                <a:cubicBezTo>
                  <a:pt x="43696" y="34853"/>
                  <a:pt x="43638" y="34737"/>
                  <a:pt x="43609" y="34621"/>
                </a:cubicBezTo>
                <a:cubicBezTo>
                  <a:pt x="43551" y="34505"/>
                  <a:pt x="43522" y="34389"/>
                  <a:pt x="43464" y="34244"/>
                </a:cubicBezTo>
                <a:cubicBezTo>
                  <a:pt x="43377" y="34012"/>
                  <a:pt x="43290" y="33751"/>
                  <a:pt x="43174" y="33490"/>
                </a:cubicBezTo>
                <a:cubicBezTo>
                  <a:pt x="43145" y="33432"/>
                  <a:pt x="43145" y="33345"/>
                  <a:pt x="43116" y="33287"/>
                </a:cubicBezTo>
                <a:cubicBezTo>
                  <a:pt x="42971" y="32911"/>
                  <a:pt x="42826" y="32534"/>
                  <a:pt x="42710" y="32244"/>
                </a:cubicBezTo>
                <a:lnTo>
                  <a:pt x="42710" y="32244"/>
                </a:lnTo>
                <a:cubicBezTo>
                  <a:pt x="43029" y="32476"/>
                  <a:pt x="43377" y="32737"/>
                  <a:pt x="43725" y="32969"/>
                </a:cubicBezTo>
                <a:cubicBezTo>
                  <a:pt x="43870" y="33056"/>
                  <a:pt x="44421" y="33432"/>
                  <a:pt x="45059" y="33896"/>
                </a:cubicBezTo>
                <a:cubicBezTo>
                  <a:pt x="44972" y="34244"/>
                  <a:pt x="45204" y="35317"/>
                  <a:pt x="45233" y="35462"/>
                </a:cubicBezTo>
                <a:cubicBezTo>
                  <a:pt x="45262" y="35578"/>
                  <a:pt x="45291" y="35694"/>
                  <a:pt x="45320" y="35810"/>
                </a:cubicBezTo>
                <a:cubicBezTo>
                  <a:pt x="45407" y="36042"/>
                  <a:pt x="45465" y="36274"/>
                  <a:pt x="45581" y="36477"/>
                </a:cubicBezTo>
                <a:cubicBezTo>
                  <a:pt x="45668" y="36709"/>
                  <a:pt x="45755" y="36941"/>
                  <a:pt x="45871" y="37144"/>
                </a:cubicBezTo>
                <a:cubicBezTo>
                  <a:pt x="46045" y="37463"/>
                  <a:pt x="46248" y="37782"/>
                  <a:pt x="46421" y="38072"/>
                </a:cubicBezTo>
                <a:cubicBezTo>
                  <a:pt x="46827" y="38652"/>
                  <a:pt x="47291" y="39203"/>
                  <a:pt x="47755" y="39695"/>
                </a:cubicBezTo>
                <a:cubicBezTo>
                  <a:pt x="48103" y="40043"/>
                  <a:pt x="48422" y="40362"/>
                  <a:pt x="48799" y="40652"/>
                </a:cubicBezTo>
                <a:cubicBezTo>
                  <a:pt x="49321" y="41116"/>
                  <a:pt x="49872" y="41551"/>
                  <a:pt x="50481" y="41957"/>
                </a:cubicBezTo>
                <a:cubicBezTo>
                  <a:pt x="51235" y="42479"/>
                  <a:pt x="52076" y="42943"/>
                  <a:pt x="52887" y="43407"/>
                </a:cubicBezTo>
                <a:cubicBezTo>
                  <a:pt x="53728" y="43842"/>
                  <a:pt x="54569" y="44277"/>
                  <a:pt x="55410" y="44683"/>
                </a:cubicBezTo>
                <a:cubicBezTo>
                  <a:pt x="55729" y="44828"/>
                  <a:pt x="56019" y="44973"/>
                  <a:pt x="56338" y="45118"/>
                </a:cubicBezTo>
                <a:cubicBezTo>
                  <a:pt x="56338" y="45109"/>
                  <a:pt x="56335" y="45103"/>
                  <a:pt x="56332" y="45099"/>
                </a:cubicBezTo>
                <a:lnTo>
                  <a:pt x="56332" y="45099"/>
                </a:lnTo>
                <a:cubicBezTo>
                  <a:pt x="58006" y="45849"/>
                  <a:pt x="59738" y="46512"/>
                  <a:pt x="61499" y="47060"/>
                </a:cubicBezTo>
                <a:cubicBezTo>
                  <a:pt x="61528" y="47089"/>
                  <a:pt x="61528" y="47089"/>
                  <a:pt x="61557" y="47089"/>
                </a:cubicBezTo>
                <a:cubicBezTo>
                  <a:pt x="61615" y="47118"/>
                  <a:pt x="61644" y="47118"/>
                  <a:pt x="61731" y="47147"/>
                </a:cubicBezTo>
                <a:cubicBezTo>
                  <a:pt x="61760" y="47147"/>
                  <a:pt x="61789" y="47176"/>
                  <a:pt x="61818" y="47176"/>
                </a:cubicBezTo>
                <a:cubicBezTo>
                  <a:pt x="62679" y="47455"/>
                  <a:pt x="64920" y="48164"/>
                  <a:pt x="65877" y="48164"/>
                </a:cubicBezTo>
                <a:cubicBezTo>
                  <a:pt x="66114" y="48164"/>
                  <a:pt x="66272" y="48120"/>
                  <a:pt x="66312" y="48017"/>
                </a:cubicBezTo>
                <a:cubicBezTo>
                  <a:pt x="65935" y="47930"/>
                  <a:pt x="65558" y="47843"/>
                  <a:pt x="65210" y="47756"/>
                </a:cubicBezTo>
                <a:cubicBezTo>
                  <a:pt x="65094" y="47727"/>
                  <a:pt x="65007" y="47698"/>
                  <a:pt x="64920" y="47669"/>
                </a:cubicBezTo>
                <a:cubicBezTo>
                  <a:pt x="64573" y="47553"/>
                  <a:pt x="64225" y="47466"/>
                  <a:pt x="63877" y="47350"/>
                </a:cubicBezTo>
                <a:cubicBezTo>
                  <a:pt x="63790" y="47321"/>
                  <a:pt x="63732" y="47292"/>
                  <a:pt x="63645" y="47263"/>
                </a:cubicBezTo>
                <a:cubicBezTo>
                  <a:pt x="61238" y="46451"/>
                  <a:pt x="58918" y="45350"/>
                  <a:pt x="56715" y="44161"/>
                </a:cubicBezTo>
                <a:cubicBezTo>
                  <a:pt x="53293" y="42334"/>
                  <a:pt x="49785" y="40014"/>
                  <a:pt x="47175" y="37086"/>
                </a:cubicBezTo>
                <a:cubicBezTo>
                  <a:pt x="46653" y="36477"/>
                  <a:pt x="46132" y="35839"/>
                  <a:pt x="45784" y="35085"/>
                </a:cubicBezTo>
                <a:cubicBezTo>
                  <a:pt x="45726" y="34969"/>
                  <a:pt x="45552" y="34447"/>
                  <a:pt x="45378" y="34099"/>
                </a:cubicBezTo>
                <a:lnTo>
                  <a:pt x="45378" y="34099"/>
                </a:lnTo>
                <a:cubicBezTo>
                  <a:pt x="46132" y="34592"/>
                  <a:pt x="46972" y="35143"/>
                  <a:pt x="47552" y="35462"/>
                </a:cubicBezTo>
                <a:cubicBezTo>
                  <a:pt x="47610" y="35723"/>
                  <a:pt x="48190" y="36216"/>
                  <a:pt x="48770" y="36680"/>
                </a:cubicBezTo>
                <a:cubicBezTo>
                  <a:pt x="49263" y="37086"/>
                  <a:pt x="49785" y="37463"/>
                  <a:pt x="49901" y="37521"/>
                </a:cubicBezTo>
                <a:cubicBezTo>
                  <a:pt x="52539" y="39319"/>
                  <a:pt x="55671" y="40188"/>
                  <a:pt x="58715" y="41000"/>
                </a:cubicBezTo>
                <a:cubicBezTo>
                  <a:pt x="59034" y="41087"/>
                  <a:pt x="59353" y="41145"/>
                  <a:pt x="59672" y="41232"/>
                </a:cubicBezTo>
                <a:cubicBezTo>
                  <a:pt x="59904" y="41290"/>
                  <a:pt x="60165" y="41348"/>
                  <a:pt x="60397" y="41406"/>
                </a:cubicBezTo>
                <a:cubicBezTo>
                  <a:pt x="60513" y="41435"/>
                  <a:pt x="60629" y="41464"/>
                  <a:pt x="60774" y="41493"/>
                </a:cubicBezTo>
                <a:cubicBezTo>
                  <a:pt x="60977" y="41522"/>
                  <a:pt x="61151" y="41580"/>
                  <a:pt x="61354" y="41609"/>
                </a:cubicBezTo>
                <a:cubicBezTo>
                  <a:pt x="61557" y="41667"/>
                  <a:pt x="61760" y="41696"/>
                  <a:pt x="61934" y="41725"/>
                </a:cubicBezTo>
                <a:cubicBezTo>
                  <a:pt x="62079" y="41754"/>
                  <a:pt x="62253" y="41783"/>
                  <a:pt x="62398" y="41812"/>
                </a:cubicBezTo>
                <a:cubicBezTo>
                  <a:pt x="62746" y="41899"/>
                  <a:pt x="63123" y="41957"/>
                  <a:pt x="63471" y="42015"/>
                </a:cubicBezTo>
                <a:cubicBezTo>
                  <a:pt x="63616" y="42044"/>
                  <a:pt x="63906" y="42073"/>
                  <a:pt x="64283" y="42160"/>
                </a:cubicBezTo>
                <a:cubicBezTo>
                  <a:pt x="64950" y="42278"/>
                  <a:pt x="65883" y="42422"/>
                  <a:pt x="66524" y="42422"/>
                </a:cubicBezTo>
                <a:cubicBezTo>
                  <a:pt x="66830" y="42422"/>
                  <a:pt x="67070" y="42389"/>
                  <a:pt x="67182" y="42305"/>
                </a:cubicBezTo>
                <a:cubicBezTo>
                  <a:pt x="67211" y="42276"/>
                  <a:pt x="67240" y="42247"/>
                  <a:pt x="67240" y="42218"/>
                </a:cubicBezTo>
                <a:cubicBezTo>
                  <a:pt x="65384" y="41928"/>
                  <a:pt x="63558" y="41493"/>
                  <a:pt x="61789" y="40942"/>
                </a:cubicBezTo>
                <a:cubicBezTo>
                  <a:pt x="57846" y="39695"/>
                  <a:pt x="54076" y="37956"/>
                  <a:pt x="50278" y="36419"/>
                </a:cubicBezTo>
                <a:cubicBezTo>
                  <a:pt x="50249" y="36419"/>
                  <a:pt x="50220" y="36419"/>
                  <a:pt x="50191" y="36390"/>
                </a:cubicBezTo>
                <a:lnTo>
                  <a:pt x="50162" y="36390"/>
                </a:lnTo>
                <a:cubicBezTo>
                  <a:pt x="50133" y="36361"/>
                  <a:pt x="50104" y="36361"/>
                  <a:pt x="50075" y="36332"/>
                </a:cubicBezTo>
                <a:lnTo>
                  <a:pt x="50046" y="36332"/>
                </a:lnTo>
                <a:cubicBezTo>
                  <a:pt x="49930" y="36274"/>
                  <a:pt x="49785" y="36216"/>
                  <a:pt x="49640" y="36129"/>
                </a:cubicBezTo>
                <a:cubicBezTo>
                  <a:pt x="49582" y="36100"/>
                  <a:pt x="49524" y="36071"/>
                  <a:pt x="49466" y="36071"/>
                </a:cubicBezTo>
                <a:cubicBezTo>
                  <a:pt x="49466" y="36042"/>
                  <a:pt x="49437" y="36042"/>
                  <a:pt x="49408" y="36042"/>
                </a:cubicBezTo>
                <a:cubicBezTo>
                  <a:pt x="49379" y="36013"/>
                  <a:pt x="49321" y="35984"/>
                  <a:pt x="49263" y="35955"/>
                </a:cubicBezTo>
                <a:cubicBezTo>
                  <a:pt x="49234" y="35955"/>
                  <a:pt x="49234" y="35955"/>
                  <a:pt x="49205" y="35926"/>
                </a:cubicBezTo>
                <a:cubicBezTo>
                  <a:pt x="49147" y="35897"/>
                  <a:pt x="49089" y="35897"/>
                  <a:pt x="49060" y="35868"/>
                </a:cubicBezTo>
                <a:cubicBezTo>
                  <a:pt x="49031" y="35868"/>
                  <a:pt x="49031" y="35839"/>
                  <a:pt x="49031" y="35839"/>
                </a:cubicBezTo>
                <a:cubicBezTo>
                  <a:pt x="48828" y="35752"/>
                  <a:pt x="48654" y="35694"/>
                  <a:pt x="48480" y="35607"/>
                </a:cubicBezTo>
                <a:cubicBezTo>
                  <a:pt x="48451" y="35607"/>
                  <a:pt x="48451" y="35578"/>
                  <a:pt x="48422" y="35578"/>
                </a:cubicBezTo>
                <a:cubicBezTo>
                  <a:pt x="48364" y="35578"/>
                  <a:pt x="48335" y="35549"/>
                  <a:pt x="48277" y="35520"/>
                </a:cubicBezTo>
                <a:cubicBezTo>
                  <a:pt x="48277" y="35520"/>
                  <a:pt x="48248" y="35520"/>
                  <a:pt x="48219" y="35491"/>
                </a:cubicBezTo>
                <a:cubicBezTo>
                  <a:pt x="48190" y="35491"/>
                  <a:pt x="48132" y="35462"/>
                  <a:pt x="48103" y="35462"/>
                </a:cubicBezTo>
                <a:cubicBezTo>
                  <a:pt x="48074" y="35462"/>
                  <a:pt x="48045" y="35433"/>
                  <a:pt x="48045" y="35433"/>
                </a:cubicBezTo>
                <a:cubicBezTo>
                  <a:pt x="47987" y="35404"/>
                  <a:pt x="47958" y="35404"/>
                  <a:pt x="47929" y="35404"/>
                </a:cubicBezTo>
                <a:cubicBezTo>
                  <a:pt x="47929" y="35375"/>
                  <a:pt x="47900" y="35375"/>
                  <a:pt x="47871" y="35375"/>
                </a:cubicBezTo>
                <a:cubicBezTo>
                  <a:pt x="47842" y="35375"/>
                  <a:pt x="47813" y="35346"/>
                  <a:pt x="47784" y="35346"/>
                </a:cubicBezTo>
                <a:lnTo>
                  <a:pt x="47726" y="35346"/>
                </a:lnTo>
                <a:cubicBezTo>
                  <a:pt x="47726" y="35346"/>
                  <a:pt x="47697" y="35317"/>
                  <a:pt x="47697" y="35317"/>
                </a:cubicBezTo>
                <a:cubicBezTo>
                  <a:pt x="47436" y="35172"/>
                  <a:pt x="47204" y="34998"/>
                  <a:pt x="46943" y="34853"/>
                </a:cubicBezTo>
                <a:cubicBezTo>
                  <a:pt x="46914" y="34824"/>
                  <a:pt x="46914" y="34824"/>
                  <a:pt x="46885" y="34795"/>
                </a:cubicBezTo>
                <a:lnTo>
                  <a:pt x="46885" y="34795"/>
                </a:lnTo>
                <a:cubicBezTo>
                  <a:pt x="47407" y="35085"/>
                  <a:pt x="47871" y="35288"/>
                  <a:pt x="47958" y="35346"/>
                </a:cubicBezTo>
                <a:cubicBezTo>
                  <a:pt x="51032" y="36651"/>
                  <a:pt x="54395" y="36970"/>
                  <a:pt x="57672" y="37318"/>
                </a:cubicBezTo>
                <a:cubicBezTo>
                  <a:pt x="57817" y="37347"/>
                  <a:pt x="58107" y="37376"/>
                  <a:pt x="58513" y="37405"/>
                </a:cubicBezTo>
                <a:cubicBezTo>
                  <a:pt x="58657" y="37434"/>
                  <a:pt x="58860" y="37434"/>
                  <a:pt x="59034" y="37463"/>
                </a:cubicBezTo>
                <a:cubicBezTo>
                  <a:pt x="59150" y="37463"/>
                  <a:pt x="59237" y="37463"/>
                  <a:pt x="59353" y="37492"/>
                </a:cubicBezTo>
                <a:cubicBezTo>
                  <a:pt x="60777" y="37608"/>
                  <a:pt x="62795" y="37752"/>
                  <a:pt x="64260" y="37752"/>
                </a:cubicBezTo>
                <a:cubicBezTo>
                  <a:pt x="65362" y="37752"/>
                  <a:pt x="66151" y="37670"/>
                  <a:pt x="66138" y="37434"/>
                </a:cubicBezTo>
                <a:lnTo>
                  <a:pt x="66138" y="37434"/>
                </a:lnTo>
                <a:cubicBezTo>
                  <a:pt x="65964" y="37463"/>
                  <a:pt x="65761" y="37463"/>
                  <a:pt x="65587" y="37463"/>
                </a:cubicBezTo>
                <a:cubicBezTo>
                  <a:pt x="65500" y="37463"/>
                  <a:pt x="65442" y="37434"/>
                  <a:pt x="65384" y="37434"/>
                </a:cubicBezTo>
                <a:lnTo>
                  <a:pt x="64775" y="37434"/>
                </a:lnTo>
                <a:cubicBezTo>
                  <a:pt x="64660" y="37405"/>
                  <a:pt x="64515" y="37405"/>
                  <a:pt x="64370" y="37405"/>
                </a:cubicBezTo>
                <a:cubicBezTo>
                  <a:pt x="64312" y="37405"/>
                  <a:pt x="64254" y="37376"/>
                  <a:pt x="64196" y="37376"/>
                </a:cubicBezTo>
                <a:cubicBezTo>
                  <a:pt x="63993" y="37376"/>
                  <a:pt x="63819" y="37347"/>
                  <a:pt x="63616" y="37318"/>
                </a:cubicBezTo>
                <a:cubicBezTo>
                  <a:pt x="63413" y="37289"/>
                  <a:pt x="63181" y="37289"/>
                  <a:pt x="62978" y="37260"/>
                </a:cubicBezTo>
                <a:cubicBezTo>
                  <a:pt x="62920" y="37231"/>
                  <a:pt x="62862" y="37231"/>
                  <a:pt x="62804" y="37231"/>
                </a:cubicBezTo>
                <a:cubicBezTo>
                  <a:pt x="62630" y="37202"/>
                  <a:pt x="62456" y="37173"/>
                  <a:pt x="62282" y="37144"/>
                </a:cubicBezTo>
                <a:cubicBezTo>
                  <a:pt x="62253" y="37144"/>
                  <a:pt x="62195" y="37144"/>
                  <a:pt x="62166" y="37115"/>
                </a:cubicBezTo>
                <a:cubicBezTo>
                  <a:pt x="61934" y="37086"/>
                  <a:pt x="61731" y="37057"/>
                  <a:pt x="61499" y="37028"/>
                </a:cubicBezTo>
                <a:cubicBezTo>
                  <a:pt x="61499" y="37028"/>
                  <a:pt x="61470" y="36999"/>
                  <a:pt x="61441" y="36999"/>
                </a:cubicBezTo>
                <a:cubicBezTo>
                  <a:pt x="61238" y="36970"/>
                  <a:pt x="61064" y="36941"/>
                  <a:pt x="60861" y="36912"/>
                </a:cubicBezTo>
                <a:cubicBezTo>
                  <a:pt x="60803" y="36883"/>
                  <a:pt x="60745" y="36883"/>
                  <a:pt x="60716" y="36883"/>
                </a:cubicBezTo>
                <a:cubicBezTo>
                  <a:pt x="60513" y="36825"/>
                  <a:pt x="60339" y="36796"/>
                  <a:pt x="60136" y="36767"/>
                </a:cubicBezTo>
                <a:cubicBezTo>
                  <a:pt x="60107" y="36767"/>
                  <a:pt x="60107" y="36738"/>
                  <a:pt x="60078" y="36738"/>
                </a:cubicBezTo>
                <a:cubicBezTo>
                  <a:pt x="59817" y="36709"/>
                  <a:pt x="59585" y="36651"/>
                  <a:pt x="59324" y="36593"/>
                </a:cubicBezTo>
                <a:cubicBezTo>
                  <a:pt x="59179" y="36564"/>
                  <a:pt x="59034" y="36535"/>
                  <a:pt x="58860" y="36506"/>
                </a:cubicBezTo>
                <a:cubicBezTo>
                  <a:pt x="58802" y="36506"/>
                  <a:pt x="58715" y="36477"/>
                  <a:pt x="58657" y="36477"/>
                </a:cubicBezTo>
                <a:cubicBezTo>
                  <a:pt x="58455" y="36419"/>
                  <a:pt x="58223" y="36390"/>
                  <a:pt x="58020" y="36361"/>
                </a:cubicBezTo>
                <a:cubicBezTo>
                  <a:pt x="57237" y="36187"/>
                  <a:pt x="56454" y="36042"/>
                  <a:pt x="55671" y="35868"/>
                </a:cubicBezTo>
                <a:cubicBezTo>
                  <a:pt x="55294" y="35781"/>
                  <a:pt x="54888" y="35694"/>
                  <a:pt x="54511" y="35607"/>
                </a:cubicBezTo>
                <a:cubicBezTo>
                  <a:pt x="52945" y="35259"/>
                  <a:pt x="51409" y="34882"/>
                  <a:pt x="49814" y="34563"/>
                </a:cubicBezTo>
                <a:cubicBezTo>
                  <a:pt x="49437" y="34476"/>
                  <a:pt x="49031" y="34389"/>
                  <a:pt x="48654" y="34331"/>
                </a:cubicBezTo>
                <a:cubicBezTo>
                  <a:pt x="48625" y="34331"/>
                  <a:pt x="48596" y="34331"/>
                  <a:pt x="48567" y="34302"/>
                </a:cubicBezTo>
                <a:lnTo>
                  <a:pt x="48509" y="34302"/>
                </a:lnTo>
                <a:cubicBezTo>
                  <a:pt x="48509" y="34302"/>
                  <a:pt x="48480" y="34273"/>
                  <a:pt x="48422" y="34273"/>
                </a:cubicBezTo>
                <a:cubicBezTo>
                  <a:pt x="48393" y="34273"/>
                  <a:pt x="48364" y="34273"/>
                  <a:pt x="48335" y="34244"/>
                </a:cubicBezTo>
                <a:lnTo>
                  <a:pt x="48248" y="34244"/>
                </a:lnTo>
                <a:cubicBezTo>
                  <a:pt x="48219" y="34215"/>
                  <a:pt x="48190" y="34215"/>
                  <a:pt x="48161" y="34215"/>
                </a:cubicBezTo>
                <a:cubicBezTo>
                  <a:pt x="48074" y="34186"/>
                  <a:pt x="47987" y="34157"/>
                  <a:pt x="47900" y="34157"/>
                </a:cubicBezTo>
                <a:cubicBezTo>
                  <a:pt x="47871" y="34128"/>
                  <a:pt x="47842" y="34128"/>
                  <a:pt x="47813" y="34128"/>
                </a:cubicBezTo>
                <a:cubicBezTo>
                  <a:pt x="47784" y="34128"/>
                  <a:pt x="47726" y="34099"/>
                  <a:pt x="47668" y="34099"/>
                </a:cubicBezTo>
                <a:cubicBezTo>
                  <a:pt x="47639" y="34070"/>
                  <a:pt x="47581" y="34070"/>
                  <a:pt x="47552" y="34070"/>
                </a:cubicBezTo>
                <a:cubicBezTo>
                  <a:pt x="47494" y="34041"/>
                  <a:pt x="47465" y="34041"/>
                  <a:pt x="47407" y="34041"/>
                </a:cubicBezTo>
                <a:cubicBezTo>
                  <a:pt x="47378" y="34012"/>
                  <a:pt x="47320" y="34012"/>
                  <a:pt x="47262" y="33983"/>
                </a:cubicBezTo>
                <a:cubicBezTo>
                  <a:pt x="47233" y="33983"/>
                  <a:pt x="47175" y="33983"/>
                  <a:pt x="47146" y="33954"/>
                </a:cubicBezTo>
                <a:cubicBezTo>
                  <a:pt x="47088" y="33954"/>
                  <a:pt x="47030" y="33925"/>
                  <a:pt x="47001" y="33925"/>
                </a:cubicBezTo>
                <a:cubicBezTo>
                  <a:pt x="46943" y="33925"/>
                  <a:pt x="46914" y="33896"/>
                  <a:pt x="46856" y="33896"/>
                </a:cubicBezTo>
                <a:cubicBezTo>
                  <a:pt x="46798" y="33896"/>
                  <a:pt x="46769" y="33867"/>
                  <a:pt x="46711" y="33867"/>
                </a:cubicBezTo>
                <a:cubicBezTo>
                  <a:pt x="46682" y="33867"/>
                  <a:pt x="46624" y="33838"/>
                  <a:pt x="46566" y="33838"/>
                </a:cubicBezTo>
                <a:cubicBezTo>
                  <a:pt x="46537" y="33838"/>
                  <a:pt x="46479" y="33809"/>
                  <a:pt x="46450" y="33809"/>
                </a:cubicBezTo>
                <a:cubicBezTo>
                  <a:pt x="46392" y="33809"/>
                  <a:pt x="46363" y="33780"/>
                  <a:pt x="46306" y="33780"/>
                </a:cubicBezTo>
                <a:cubicBezTo>
                  <a:pt x="46277" y="33780"/>
                  <a:pt x="46248" y="33751"/>
                  <a:pt x="46190" y="33751"/>
                </a:cubicBezTo>
                <a:cubicBezTo>
                  <a:pt x="46161" y="33751"/>
                  <a:pt x="46103" y="33751"/>
                  <a:pt x="46074" y="33722"/>
                </a:cubicBezTo>
                <a:lnTo>
                  <a:pt x="45958" y="33722"/>
                </a:lnTo>
                <a:cubicBezTo>
                  <a:pt x="45929" y="33693"/>
                  <a:pt x="45900" y="33693"/>
                  <a:pt x="45871" y="33693"/>
                </a:cubicBezTo>
                <a:lnTo>
                  <a:pt x="45755" y="33693"/>
                </a:lnTo>
                <a:cubicBezTo>
                  <a:pt x="45726" y="33664"/>
                  <a:pt x="45697" y="33664"/>
                  <a:pt x="45668" y="33664"/>
                </a:cubicBezTo>
                <a:lnTo>
                  <a:pt x="45436" y="33664"/>
                </a:lnTo>
                <a:cubicBezTo>
                  <a:pt x="45407" y="33664"/>
                  <a:pt x="45407" y="33664"/>
                  <a:pt x="45407" y="33693"/>
                </a:cubicBezTo>
                <a:cubicBezTo>
                  <a:pt x="45378" y="33722"/>
                  <a:pt x="45407" y="33780"/>
                  <a:pt x="45436" y="33809"/>
                </a:cubicBezTo>
                <a:cubicBezTo>
                  <a:pt x="44827" y="33403"/>
                  <a:pt x="44218" y="32969"/>
                  <a:pt x="43638" y="32534"/>
                </a:cubicBezTo>
                <a:lnTo>
                  <a:pt x="43638" y="32534"/>
                </a:lnTo>
                <a:lnTo>
                  <a:pt x="43696" y="32563"/>
                </a:lnTo>
                <a:cubicBezTo>
                  <a:pt x="43783" y="32592"/>
                  <a:pt x="43899" y="32650"/>
                  <a:pt x="44015" y="32679"/>
                </a:cubicBezTo>
                <a:cubicBezTo>
                  <a:pt x="44044" y="32679"/>
                  <a:pt x="44102" y="32708"/>
                  <a:pt x="44160" y="32737"/>
                </a:cubicBezTo>
                <a:cubicBezTo>
                  <a:pt x="44914" y="32969"/>
                  <a:pt x="45639" y="33143"/>
                  <a:pt x="45784" y="33172"/>
                </a:cubicBezTo>
                <a:cubicBezTo>
                  <a:pt x="46978" y="33387"/>
                  <a:pt x="48183" y="33470"/>
                  <a:pt x="49392" y="33470"/>
                </a:cubicBezTo>
                <a:cubicBezTo>
                  <a:pt x="51763" y="33470"/>
                  <a:pt x="54150" y="33150"/>
                  <a:pt x="56512" y="32882"/>
                </a:cubicBezTo>
                <a:cubicBezTo>
                  <a:pt x="57469" y="32766"/>
                  <a:pt x="66196" y="31664"/>
                  <a:pt x="66138" y="31084"/>
                </a:cubicBezTo>
                <a:lnTo>
                  <a:pt x="66138" y="31084"/>
                </a:lnTo>
                <a:cubicBezTo>
                  <a:pt x="64949" y="31200"/>
                  <a:pt x="63790" y="31316"/>
                  <a:pt x="62630" y="31403"/>
                </a:cubicBezTo>
                <a:cubicBezTo>
                  <a:pt x="59933" y="31606"/>
                  <a:pt x="57266" y="31751"/>
                  <a:pt x="54569" y="31838"/>
                </a:cubicBezTo>
                <a:cubicBezTo>
                  <a:pt x="54511" y="31838"/>
                  <a:pt x="54424" y="31838"/>
                  <a:pt x="54337" y="31867"/>
                </a:cubicBezTo>
                <a:cubicBezTo>
                  <a:pt x="53786" y="31867"/>
                  <a:pt x="53235" y="31896"/>
                  <a:pt x="52684" y="31896"/>
                </a:cubicBezTo>
                <a:cubicBezTo>
                  <a:pt x="52453" y="31896"/>
                  <a:pt x="52221" y="31925"/>
                  <a:pt x="51989" y="31925"/>
                </a:cubicBezTo>
                <a:cubicBezTo>
                  <a:pt x="51525" y="31925"/>
                  <a:pt x="51061" y="31954"/>
                  <a:pt x="50597" y="31954"/>
                </a:cubicBezTo>
                <a:cubicBezTo>
                  <a:pt x="50220" y="31954"/>
                  <a:pt x="49843" y="31954"/>
                  <a:pt x="49466" y="31983"/>
                </a:cubicBezTo>
                <a:lnTo>
                  <a:pt x="48422" y="31983"/>
                </a:lnTo>
                <a:cubicBezTo>
                  <a:pt x="47668" y="32012"/>
                  <a:pt x="46943" y="32012"/>
                  <a:pt x="46190" y="32012"/>
                </a:cubicBezTo>
                <a:cubicBezTo>
                  <a:pt x="45378" y="32012"/>
                  <a:pt x="44595" y="32012"/>
                  <a:pt x="43783" y="31954"/>
                </a:cubicBezTo>
                <a:cubicBezTo>
                  <a:pt x="43754" y="31925"/>
                  <a:pt x="43725" y="31925"/>
                  <a:pt x="43667" y="31925"/>
                </a:cubicBezTo>
                <a:cubicBezTo>
                  <a:pt x="43406" y="31867"/>
                  <a:pt x="42826" y="31751"/>
                  <a:pt x="42536" y="31722"/>
                </a:cubicBezTo>
                <a:cubicBezTo>
                  <a:pt x="41347" y="30823"/>
                  <a:pt x="40159" y="29866"/>
                  <a:pt x="39028" y="28880"/>
                </a:cubicBezTo>
                <a:lnTo>
                  <a:pt x="39057" y="28880"/>
                </a:lnTo>
                <a:cubicBezTo>
                  <a:pt x="39202" y="28967"/>
                  <a:pt x="39347" y="29025"/>
                  <a:pt x="39492" y="29083"/>
                </a:cubicBezTo>
                <a:cubicBezTo>
                  <a:pt x="39579" y="29112"/>
                  <a:pt x="39637" y="29141"/>
                  <a:pt x="39724" y="29170"/>
                </a:cubicBezTo>
                <a:cubicBezTo>
                  <a:pt x="39782" y="29199"/>
                  <a:pt x="39840" y="29228"/>
                  <a:pt x="39898" y="29257"/>
                </a:cubicBezTo>
                <a:lnTo>
                  <a:pt x="39927" y="29257"/>
                </a:lnTo>
                <a:cubicBezTo>
                  <a:pt x="40043" y="29315"/>
                  <a:pt x="40188" y="29344"/>
                  <a:pt x="40303" y="29402"/>
                </a:cubicBezTo>
                <a:cubicBezTo>
                  <a:pt x="40941" y="29576"/>
                  <a:pt x="41608" y="29721"/>
                  <a:pt x="42275" y="29808"/>
                </a:cubicBezTo>
                <a:cubicBezTo>
                  <a:pt x="42932" y="29885"/>
                  <a:pt x="43589" y="29920"/>
                  <a:pt x="44245" y="29920"/>
                </a:cubicBezTo>
                <a:cubicBezTo>
                  <a:pt x="47555" y="29920"/>
                  <a:pt x="50839" y="29017"/>
                  <a:pt x="53960" y="27952"/>
                </a:cubicBezTo>
                <a:cubicBezTo>
                  <a:pt x="56048" y="27256"/>
                  <a:pt x="58107" y="26358"/>
                  <a:pt x="60020" y="25198"/>
                </a:cubicBezTo>
                <a:cubicBezTo>
                  <a:pt x="60455" y="24937"/>
                  <a:pt x="63819" y="22501"/>
                  <a:pt x="63326" y="22124"/>
                </a:cubicBezTo>
                <a:lnTo>
                  <a:pt x="63326" y="22124"/>
                </a:lnTo>
                <a:cubicBezTo>
                  <a:pt x="61267" y="24328"/>
                  <a:pt x="58310" y="25546"/>
                  <a:pt x="55410" y="26445"/>
                </a:cubicBezTo>
                <a:cubicBezTo>
                  <a:pt x="55004" y="26561"/>
                  <a:pt x="54598" y="26677"/>
                  <a:pt x="54192" y="26793"/>
                </a:cubicBezTo>
                <a:cubicBezTo>
                  <a:pt x="52771" y="27198"/>
                  <a:pt x="51322" y="27546"/>
                  <a:pt x="49843" y="27807"/>
                </a:cubicBezTo>
                <a:cubicBezTo>
                  <a:pt x="48886" y="27981"/>
                  <a:pt x="47871" y="28126"/>
                  <a:pt x="46885" y="28242"/>
                </a:cubicBezTo>
                <a:cubicBezTo>
                  <a:pt x="45900" y="28387"/>
                  <a:pt x="44914" y="28474"/>
                  <a:pt x="43928" y="28532"/>
                </a:cubicBezTo>
                <a:cubicBezTo>
                  <a:pt x="43435" y="28561"/>
                  <a:pt x="42942" y="28590"/>
                  <a:pt x="42449" y="28619"/>
                </a:cubicBezTo>
                <a:lnTo>
                  <a:pt x="42101" y="28619"/>
                </a:lnTo>
                <a:cubicBezTo>
                  <a:pt x="41826" y="28634"/>
                  <a:pt x="41550" y="28641"/>
                  <a:pt x="41275" y="28641"/>
                </a:cubicBezTo>
                <a:cubicBezTo>
                  <a:pt x="40999" y="28641"/>
                  <a:pt x="40724" y="28634"/>
                  <a:pt x="40448" y="28619"/>
                </a:cubicBezTo>
                <a:cubicBezTo>
                  <a:pt x="40216" y="28590"/>
                  <a:pt x="40014" y="28590"/>
                  <a:pt x="39782" y="28561"/>
                </a:cubicBezTo>
                <a:cubicBezTo>
                  <a:pt x="39695" y="28532"/>
                  <a:pt x="39405" y="28445"/>
                  <a:pt x="39115" y="28387"/>
                </a:cubicBezTo>
                <a:cubicBezTo>
                  <a:pt x="38925" y="28340"/>
                  <a:pt x="38717" y="28293"/>
                  <a:pt x="38567" y="28293"/>
                </a:cubicBezTo>
                <a:cubicBezTo>
                  <a:pt x="38534" y="28293"/>
                  <a:pt x="38503" y="28295"/>
                  <a:pt x="38477" y="28300"/>
                </a:cubicBezTo>
                <a:lnTo>
                  <a:pt x="38390" y="28300"/>
                </a:lnTo>
                <a:cubicBezTo>
                  <a:pt x="38013" y="27981"/>
                  <a:pt x="37636" y="27633"/>
                  <a:pt x="37288" y="27285"/>
                </a:cubicBezTo>
                <a:cubicBezTo>
                  <a:pt x="37085" y="27111"/>
                  <a:pt x="36911" y="26937"/>
                  <a:pt x="36737" y="26764"/>
                </a:cubicBezTo>
                <a:cubicBezTo>
                  <a:pt x="36766" y="26764"/>
                  <a:pt x="36795" y="26764"/>
                  <a:pt x="36853" y="26793"/>
                </a:cubicBezTo>
                <a:lnTo>
                  <a:pt x="36882" y="26793"/>
                </a:lnTo>
                <a:cubicBezTo>
                  <a:pt x="36969" y="26822"/>
                  <a:pt x="37027" y="26851"/>
                  <a:pt x="37114" y="26879"/>
                </a:cubicBezTo>
                <a:lnTo>
                  <a:pt x="37172" y="26879"/>
                </a:lnTo>
                <a:cubicBezTo>
                  <a:pt x="37230" y="26908"/>
                  <a:pt x="37317" y="26937"/>
                  <a:pt x="37404" y="26966"/>
                </a:cubicBezTo>
                <a:lnTo>
                  <a:pt x="37433" y="26966"/>
                </a:lnTo>
                <a:cubicBezTo>
                  <a:pt x="37491" y="26995"/>
                  <a:pt x="37578" y="26995"/>
                  <a:pt x="37636" y="27024"/>
                </a:cubicBezTo>
                <a:lnTo>
                  <a:pt x="37665" y="27024"/>
                </a:lnTo>
                <a:cubicBezTo>
                  <a:pt x="37752" y="27053"/>
                  <a:pt x="37810" y="27082"/>
                  <a:pt x="37897" y="27082"/>
                </a:cubicBezTo>
                <a:lnTo>
                  <a:pt x="37926" y="27111"/>
                </a:lnTo>
                <a:cubicBezTo>
                  <a:pt x="37984" y="27111"/>
                  <a:pt x="38042" y="27140"/>
                  <a:pt x="38129" y="27140"/>
                </a:cubicBezTo>
                <a:cubicBezTo>
                  <a:pt x="38129" y="27140"/>
                  <a:pt x="38129" y="27140"/>
                  <a:pt x="38129" y="27169"/>
                </a:cubicBezTo>
                <a:cubicBezTo>
                  <a:pt x="38187" y="27169"/>
                  <a:pt x="38274" y="27198"/>
                  <a:pt x="38303" y="27198"/>
                </a:cubicBezTo>
                <a:lnTo>
                  <a:pt x="38332" y="27198"/>
                </a:lnTo>
                <a:cubicBezTo>
                  <a:pt x="38477" y="27227"/>
                  <a:pt x="38593" y="27256"/>
                  <a:pt x="38622" y="27256"/>
                </a:cubicBezTo>
                <a:cubicBezTo>
                  <a:pt x="39560" y="27431"/>
                  <a:pt x="40494" y="27506"/>
                  <a:pt x="41424" y="27506"/>
                </a:cubicBezTo>
                <a:cubicBezTo>
                  <a:pt x="43884" y="27506"/>
                  <a:pt x="46313" y="26984"/>
                  <a:pt x="48712" y="26416"/>
                </a:cubicBezTo>
                <a:cubicBezTo>
                  <a:pt x="50655" y="25981"/>
                  <a:pt x="52568" y="25401"/>
                  <a:pt x="54395" y="24647"/>
                </a:cubicBezTo>
                <a:cubicBezTo>
                  <a:pt x="54830" y="24444"/>
                  <a:pt x="58339" y="22936"/>
                  <a:pt x="57991" y="22472"/>
                </a:cubicBezTo>
                <a:lnTo>
                  <a:pt x="57991" y="22472"/>
                </a:lnTo>
                <a:cubicBezTo>
                  <a:pt x="54656" y="24183"/>
                  <a:pt x="50945" y="24821"/>
                  <a:pt x="47204" y="25169"/>
                </a:cubicBezTo>
                <a:cubicBezTo>
                  <a:pt x="45726" y="25314"/>
                  <a:pt x="44247" y="25401"/>
                  <a:pt x="42797" y="25488"/>
                </a:cubicBezTo>
                <a:cubicBezTo>
                  <a:pt x="42246" y="25517"/>
                  <a:pt x="41695" y="25546"/>
                  <a:pt x="41173" y="25575"/>
                </a:cubicBezTo>
                <a:cubicBezTo>
                  <a:pt x="41115" y="25575"/>
                  <a:pt x="41057" y="25575"/>
                  <a:pt x="40999" y="25604"/>
                </a:cubicBezTo>
                <a:cubicBezTo>
                  <a:pt x="40332" y="25633"/>
                  <a:pt x="39695" y="25691"/>
                  <a:pt x="39028" y="25749"/>
                </a:cubicBezTo>
                <a:cubicBezTo>
                  <a:pt x="38912" y="25749"/>
                  <a:pt x="38513" y="25744"/>
                  <a:pt x="38020" y="25744"/>
                </a:cubicBezTo>
                <a:cubicBezTo>
                  <a:pt x="37281" y="25744"/>
                  <a:pt x="36331" y="25754"/>
                  <a:pt x="35809" y="25807"/>
                </a:cubicBezTo>
                <a:cubicBezTo>
                  <a:pt x="35751" y="25778"/>
                  <a:pt x="35693" y="25720"/>
                  <a:pt x="35635" y="25662"/>
                </a:cubicBezTo>
                <a:cubicBezTo>
                  <a:pt x="35113" y="25111"/>
                  <a:pt x="34591" y="24531"/>
                  <a:pt x="34098" y="23980"/>
                </a:cubicBezTo>
                <a:cubicBezTo>
                  <a:pt x="33925" y="23777"/>
                  <a:pt x="33751" y="23574"/>
                  <a:pt x="33606" y="23371"/>
                </a:cubicBezTo>
                <a:lnTo>
                  <a:pt x="33606" y="23371"/>
                </a:lnTo>
                <a:cubicBezTo>
                  <a:pt x="33664" y="23400"/>
                  <a:pt x="33722" y="23429"/>
                  <a:pt x="33751" y="23458"/>
                </a:cubicBezTo>
                <a:lnTo>
                  <a:pt x="33809" y="23458"/>
                </a:lnTo>
                <a:cubicBezTo>
                  <a:pt x="33983" y="23545"/>
                  <a:pt x="34127" y="23603"/>
                  <a:pt x="34301" y="23661"/>
                </a:cubicBezTo>
                <a:lnTo>
                  <a:pt x="34359" y="23661"/>
                </a:lnTo>
                <a:cubicBezTo>
                  <a:pt x="34504" y="23748"/>
                  <a:pt x="34678" y="23806"/>
                  <a:pt x="34852" y="23835"/>
                </a:cubicBezTo>
                <a:lnTo>
                  <a:pt x="34852" y="23864"/>
                </a:lnTo>
                <a:cubicBezTo>
                  <a:pt x="35548" y="24096"/>
                  <a:pt x="36157" y="24241"/>
                  <a:pt x="36331" y="24299"/>
                </a:cubicBezTo>
                <a:cubicBezTo>
                  <a:pt x="37419" y="24518"/>
                  <a:pt x="38506" y="24610"/>
                  <a:pt x="39589" y="24610"/>
                </a:cubicBezTo>
                <a:cubicBezTo>
                  <a:pt x="42808" y="24610"/>
                  <a:pt x="46002" y="23797"/>
                  <a:pt x="49147" y="23081"/>
                </a:cubicBezTo>
                <a:cubicBezTo>
                  <a:pt x="51409" y="22559"/>
                  <a:pt x="53612" y="21921"/>
                  <a:pt x="55816" y="21312"/>
                </a:cubicBezTo>
                <a:cubicBezTo>
                  <a:pt x="56860" y="20993"/>
                  <a:pt x="57904" y="20703"/>
                  <a:pt x="58947" y="20385"/>
                </a:cubicBezTo>
                <a:cubicBezTo>
                  <a:pt x="59266" y="20298"/>
                  <a:pt x="60774" y="20124"/>
                  <a:pt x="60571" y="19660"/>
                </a:cubicBezTo>
                <a:lnTo>
                  <a:pt x="60571" y="19660"/>
                </a:lnTo>
                <a:cubicBezTo>
                  <a:pt x="56831" y="20124"/>
                  <a:pt x="53119" y="20761"/>
                  <a:pt x="49408" y="21283"/>
                </a:cubicBezTo>
                <a:cubicBezTo>
                  <a:pt x="47871" y="21486"/>
                  <a:pt x="46335" y="21660"/>
                  <a:pt x="44798" y="21776"/>
                </a:cubicBezTo>
                <a:cubicBezTo>
                  <a:pt x="44160" y="21834"/>
                  <a:pt x="43493" y="21892"/>
                  <a:pt x="42855" y="21950"/>
                </a:cubicBezTo>
                <a:cubicBezTo>
                  <a:pt x="42768" y="21950"/>
                  <a:pt x="42681" y="21950"/>
                  <a:pt x="42623" y="21979"/>
                </a:cubicBezTo>
                <a:cubicBezTo>
                  <a:pt x="42072" y="22008"/>
                  <a:pt x="41521" y="22066"/>
                  <a:pt x="40970" y="22095"/>
                </a:cubicBezTo>
                <a:cubicBezTo>
                  <a:pt x="40825" y="22095"/>
                  <a:pt x="40651" y="22124"/>
                  <a:pt x="40506" y="22124"/>
                </a:cubicBezTo>
                <a:cubicBezTo>
                  <a:pt x="40014" y="22153"/>
                  <a:pt x="39492" y="22182"/>
                  <a:pt x="38999" y="22211"/>
                </a:cubicBezTo>
                <a:cubicBezTo>
                  <a:pt x="38854" y="22240"/>
                  <a:pt x="38709" y="22240"/>
                  <a:pt x="38564" y="22240"/>
                </a:cubicBezTo>
                <a:cubicBezTo>
                  <a:pt x="37984" y="22298"/>
                  <a:pt x="37375" y="22327"/>
                  <a:pt x="36795" y="22356"/>
                </a:cubicBezTo>
                <a:cubicBezTo>
                  <a:pt x="36128" y="22414"/>
                  <a:pt x="35461" y="22443"/>
                  <a:pt x="34794" y="22443"/>
                </a:cubicBezTo>
                <a:cubicBezTo>
                  <a:pt x="34591" y="22443"/>
                  <a:pt x="34359" y="22443"/>
                  <a:pt x="34127" y="22414"/>
                </a:cubicBezTo>
                <a:lnTo>
                  <a:pt x="33983" y="22414"/>
                </a:lnTo>
                <a:cubicBezTo>
                  <a:pt x="33954" y="22414"/>
                  <a:pt x="33925" y="22414"/>
                  <a:pt x="33896" y="22385"/>
                </a:cubicBezTo>
                <a:lnTo>
                  <a:pt x="33751" y="22385"/>
                </a:lnTo>
                <a:cubicBezTo>
                  <a:pt x="33490" y="22338"/>
                  <a:pt x="33152" y="22291"/>
                  <a:pt x="32879" y="22291"/>
                </a:cubicBezTo>
                <a:cubicBezTo>
                  <a:pt x="32818" y="22291"/>
                  <a:pt x="32760" y="22293"/>
                  <a:pt x="32707" y="22298"/>
                </a:cubicBezTo>
                <a:cubicBezTo>
                  <a:pt x="32185" y="21660"/>
                  <a:pt x="31692" y="21022"/>
                  <a:pt x="31228" y="20356"/>
                </a:cubicBezTo>
                <a:cubicBezTo>
                  <a:pt x="30938" y="19950"/>
                  <a:pt x="30677" y="19544"/>
                  <a:pt x="30416" y="19138"/>
                </a:cubicBezTo>
                <a:lnTo>
                  <a:pt x="30416" y="19138"/>
                </a:lnTo>
                <a:cubicBezTo>
                  <a:pt x="30706" y="19312"/>
                  <a:pt x="30996" y="19457"/>
                  <a:pt x="31054" y="19486"/>
                </a:cubicBezTo>
                <a:cubicBezTo>
                  <a:pt x="31286" y="19602"/>
                  <a:pt x="31518" y="19718"/>
                  <a:pt x="31750" y="19805"/>
                </a:cubicBezTo>
                <a:cubicBezTo>
                  <a:pt x="31895" y="19863"/>
                  <a:pt x="32040" y="19921"/>
                  <a:pt x="32185" y="19950"/>
                </a:cubicBezTo>
                <a:cubicBezTo>
                  <a:pt x="32272" y="20008"/>
                  <a:pt x="32359" y="20037"/>
                  <a:pt x="32475" y="20066"/>
                </a:cubicBezTo>
                <a:cubicBezTo>
                  <a:pt x="32997" y="20240"/>
                  <a:pt x="33548" y="20385"/>
                  <a:pt x="34069" y="20501"/>
                </a:cubicBezTo>
                <a:cubicBezTo>
                  <a:pt x="35706" y="20877"/>
                  <a:pt x="37349" y="21025"/>
                  <a:pt x="38993" y="21025"/>
                </a:cubicBezTo>
                <a:cubicBezTo>
                  <a:pt x="42040" y="21025"/>
                  <a:pt x="45090" y="20516"/>
                  <a:pt x="48103" y="20008"/>
                </a:cubicBezTo>
                <a:cubicBezTo>
                  <a:pt x="50684" y="19573"/>
                  <a:pt x="53235" y="18993"/>
                  <a:pt x="55758" y="18268"/>
                </a:cubicBezTo>
                <a:cubicBezTo>
                  <a:pt x="56860" y="17920"/>
                  <a:pt x="57991" y="17572"/>
                  <a:pt x="59063" y="17137"/>
                </a:cubicBezTo>
                <a:cubicBezTo>
                  <a:pt x="59440" y="16992"/>
                  <a:pt x="61441" y="16325"/>
                  <a:pt x="61151" y="15890"/>
                </a:cubicBezTo>
                <a:lnTo>
                  <a:pt x="61151" y="15890"/>
                </a:lnTo>
                <a:cubicBezTo>
                  <a:pt x="57237" y="17340"/>
                  <a:pt x="52916" y="17775"/>
                  <a:pt x="48799" y="18152"/>
                </a:cubicBezTo>
                <a:cubicBezTo>
                  <a:pt x="47320" y="18297"/>
                  <a:pt x="45871" y="18384"/>
                  <a:pt x="44392" y="18442"/>
                </a:cubicBezTo>
                <a:cubicBezTo>
                  <a:pt x="42072" y="18529"/>
                  <a:pt x="39724" y="18529"/>
                  <a:pt x="37404" y="18558"/>
                </a:cubicBezTo>
                <a:cubicBezTo>
                  <a:pt x="36737" y="18558"/>
                  <a:pt x="36070" y="18587"/>
                  <a:pt x="35403" y="18587"/>
                </a:cubicBezTo>
                <a:cubicBezTo>
                  <a:pt x="34896" y="18601"/>
                  <a:pt x="34388" y="18609"/>
                  <a:pt x="33881" y="18609"/>
                </a:cubicBezTo>
                <a:cubicBezTo>
                  <a:pt x="33374" y="18609"/>
                  <a:pt x="32866" y="18601"/>
                  <a:pt x="32359" y="18587"/>
                </a:cubicBezTo>
                <a:cubicBezTo>
                  <a:pt x="31837" y="18587"/>
                  <a:pt x="31315" y="18558"/>
                  <a:pt x="30793" y="18500"/>
                </a:cubicBezTo>
                <a:cubicBezTo>
                  <a:pt x="30648" y="18471"/>
                  <a:pt x="30126" y="18326"/>
                  <a:pt x="29865" y="18326"/>
                </a:cubicBezTo>
                <a:cubicBezTo>
                  <a:pt x="29169" y="17166"/>
                  <a:pt x="28502" y="16006"/>
                  <a:pt x="27894" y="14788"/>
                </a:cubicBezTo>
                <a:lnTo>
                  <a:pt x="27894" y="14788"/>
                </a:lnTo>
                <a:cubicBezTo>
                  <a:pt x="28270" y="15107"/>
                  <a:pt x="28676" y="15397"/>
                  <a:pt x="28821" y="15484"/>
                </a:cubicBezTo>
                <a:cubicBezTo>
                  <a:pt x="29749" y="16122"/>
                  <a:pt x="30822" y="16586"/>
                  <a:pt x="31895" y="16905"/>
                </a:cubicBezTo>
                <a:cubicBezTo>
                  <a:pt x="33387" y="17354"/>
                  <a:pt x="34903" y="17539"/>
                  <a:pt x="36423" y="17539"/>
                </a:cubicBezTo>
                <a:cubicBezTo>
                  <a:pt x="39715" y="17539"/>
                  <a:pt x="43026" y="16668"/>
                  <a:pt x="46161" y="15716"/>
                </a:cubicBezTo>
                <a:cubicBezTo>
                  <a:pt x="47871" y="15165"/>
                  <a:pt x="49582" y="14556"/>
                  <a:pt x="51235" y="13861"/>
                </a:cubicBezTo>
                <a:cubicBezTo>
                  <a:pt x="51612" y="13716"/>
                  <a:pt x="51960" y="13542"/>
                  <a:pt x="52337" y="13368"/>
                </a:cubicBezTo>
                <a:cubicBezTo>
                  <a:pt x="52395" y="13368"/>
                  <a:pt x="52424" y="13339"/>
                  <a:pt x="52481" y="13310"/>
                </a:cubicBezTo>
                <a:cubicBezTo>
                  <a:pt x="52858" y="13136"/>
                  <a:pt x="53235" y="12962"/>
                  <a:pt x="53583" y="12788"/>
                </a:cubicBezTo>
                <a:cubicBezTo>
                  <a:pt x="54192" y="12498"/>
                  <a:pt x="54772" y="12208"/>
                  <a:pt x="55352" y="11889"/>
                </a:cubicBezTo>
                <a:cubicBezTo>
                  <a:pt x="55932" y="11570"/>
                  <a:pt x="56483" y="11251"/>
                  <a:pt x="57063" y="10903"/>
                </a:cubicBezTo>
                <a:cubicBezTo>
                  <a:pt x="57092" y="10903"/>
                  <a:pt x="57121" y="10874"/>
                  <a:pt x="57179" y="10845"/>
                </a:cubicBezTo>
                <a:cubicBezTo>
                  <a:pt x="57237" y="10816"/>
                  <a:pt x="57295" y="10758"/>
                  <a:pt x="57382" y="10729"/>
                </a:cubicBezTo>
                <a:cubicBezTo>
                  <a:pt x="57440" y="10700"/>
                  <a:pt x="57469" y="10642"/>
                  <a:pt x="57527" y="10613"/>
                </a:cubicBezTo>
                <a:cubicBezTo>
                  <a:pt x="57614" y="10584"/>
                  <a:pt x="57701" y="10526"/>
                  <a:pt x="57759" y="10468"/>
                </a:cubicBezTo>
                <a:cubicBezTo>
                  <a:pt x="58281" y="10149"/>
                  <a:pt x="58860" y="9743"/>
                  <a:pt x="58889" y="9453"/>
                </a:cubicBezTo>
                <a:cubicBezTo>
                  <a:pt x="58918" y="9395"/>
                  <a:pt x="58889" y="9337"/>
                  <a:pt x="58831" y="9308"/>
                </a:cubicBezTo>
                <a:cubicBezTo>
                  <a:pt x="55149" y="11570"/>
                  <a:pt x="50597" y="12701"/>
                  <a:pt x="46421" y="13629"/>
                </a:cubicBezTo>
                <a:cubicBezTo>
                  <a:pt x="45900" y="13745"/>
                  <a:pt x="45378" y="13861"/>
                  <a:pt x="44856" y="13948"/>
                </a:cubicBezTo>
                <a:cubicBezTo>
                  <a:pt x="44798" y="13977"/>
                  <a:pt x="44740" y="13977"/>
                  <a:pt x="44653" y="14006"/>
                </a:cubicBezTo>
                <a:cubicBezTo>
                  <a:pt x="44218" y="14093"/>
                  <a:pt x="43754" y="14151"/>
                  <a:pt x="43290" y="14237"/>
                </a:cubicBezTo>
                <a:cubicBezTo>
                  <a:pt x="43145" y="14237"/>
                  <a:pt x="43000" y="14266"/>
                  <a:pt x="42884" y="14295"/>
                </a:cubicBezTo>
                <a:cubicBezTo>
                  <a:pt x="40406" y="14656"/>
                  <a:pt x="37881" y="14830"/>
                  <a:pt x="35377" y="14830"/>
                </a:cubicBezTo>
                <a:cubicBezTo>
                  <a:pt x="34454" y="14830"/>
                  <a:pt x="33534" y="14806"/>
                  <a:pt x="32620" y="14759"/>
                </a:cubicBezTo>
                <a:cubicBezTo>
                  <a:pt x="31605" y="14701"/>
                  <a:pt x="30619" y="14614"/>
                  <a:pt x="29604" y="14411"/>
                </a:cubicBezTo>
                <a:cubicBezTo>
                  <a:pt x="29314" y="14353"/>
                  <a:pt x="27951" y="13890"/>
                  <a:pt x="27459" y="13890"/>
                </a:cubicBezTo>
                <a:cubicBezTo>
                  <a:pt x="27111" y="13165"/>
                  <a:pt x="26763" y="12411"/>
                  <a:pt x="26444" y="11657"/>
                </a:cubicBezTo>
                <a:lnTo>
                  <a:pt x="26444" y="11657"/>
                </a:lnTo>
                <a:cubicBezTo>
                  <a:pt x="26502" y="11715"/>
                  <a:pt x="26560" y="11773"/>
                  <a:pt x="26589" y="11802"/>
                </a:cubicBezTo>
                <a:cubicBezTo>
                  <a:pt x="27430" y="12643"/>
                  <a:pt x="28473" y="13281"/>
                  <a:pt x="29575" y="13716"/>
                </a:cubicBezTo>
                <a:cubicBezTo>
                  <a:pt x="31148" y="14359"/>
                  <a:pt x="32789" y="14611"/>
                  <a:pt x="34449" y="14611"/>
                </a:cubicBezTo>
                <a:cubicBezTo>
                  <a:pt x="37351" y="14611"/>
                  <a:pt x="40310" y="13842"/>
                  <a:pt x="43058" y="13049"/>
                </a:cubicBezTo>
                <a:cubicBezTo>
                  <a:pt x="45378" y="12382"/>
                  <a:pt x="47639" y="11512"/>
                  <a:pt x="49843" y="10526"/>
                </a:cubicBezTo>
                <a:cubicBezTo>
                  <a:pt x="50945" y="10004"/>
                  <a:pt x="52047" y="9453"/>
                  <a:pt x="53090" y="8844"/>
                </a:cubicBezTo>
                <a:cubicBezTo>
                  <a:pt x="53438" y="8641"/>
                  <a:pt x="54975" y="7945"/>
                  <a:pt x="54540" y="7511"/>
                </a:cubicBezTo>
                <a:lnTo>
                  <a:pt x="54540" y="7511"/>
                </a:lnTo>
                <a:cubicBezTo>
                  <a:pt x="50887" y="9424"/>
                  <a:pt x="46566" y="10323"/>
                  <a:pt x="42565" y="11019"/>
                </a:cubicBezTo>
                <a:cubicBezTo>
                  <a:pt x="40482" y="11400"/>
                  <a:pt x="38422" y="11581"/>
                  <a:pt x="36325" y="11581"/>
                </a:cubicBezTo>
                <a:cubicBezTo>
                  <a:pt x="36028" y="11581"/>
                  <a:pt x="35731" y="11577"/>
                  <a:pt x="35432" y="11570"/>
                </a:cubicBezTo>
                <a:cubicBezTo>
                  <a:pt x="33548" y="11512"/>
                  <a:pt x="31634" y="11541"/>
                  <a:pt x="29778" y="11193"/>
                </a:cubicBezTo>
                <a:cubicBezTo>
                  <a:pt x="28792" y="11048"/>
                  <a:pt x="27865" y="10787"/>
                  <a:pt x="26966" y="10381"/>
                </a:cubicBezTo>
                <a:cubicBezTo>
                  <a:pt x="26763" y="10323"/>
                  <a:pt x="26154" y="9859"/>
                  <a:pt x="25719" y="9714"/>
                </a:cubicBezTo>
                <a:cubicBezTo>
                  <a:pt x="25574" y="9366"/>
                  <a:pt x="25458" y="9047"/>
                  <a:pt x="25342" y="8699"/>
                </a:cubicBezTo>
                <a:cubicBezTo>
                  <a:pt x="25197" y="8235"/>
                  <a:pt x="25052" y="7772"/>
                  <a:pt x="24907" y="7308"/>
                </a:cubicBezTo>
                <a:lnTo>
                  <a:pt x="24907" y="7308"/>
                </a:lnTo>
                <a:cubicBezTo>
                  <a:pt x="24936" y="7337"/>
                  <a:pt x="24994" y="7395"/>
                  <a:pt x="25023" y="7424"/>
                </a:cubicBezTo>
                <a:cubicBezTo>
                  <a:pt x="25777" y="8119"/>
                  <a:pt x="26705" y="8641"/>
                  <a:pt x="27662" y="9018"/>
                </a:cubicBezTo>
                <a:cubicBezTo>
                  <a:pt x="29528" y="9712"/>
                  <a:pt x="31532" y="9912"/>
                  <a:pt x="33511" y="9912"/>
                </a:cubicBezTo>
                <a:cubicBezTo>
                  <a:pt x="33931" y="9912"/>
                  <a:pt x="34349" y="9903"/>
                  <a:pt x="34765" y="9888"/>
                </a:cubicBezTo>
                <a:cubicBezTo>
                  <a:pt x="36592" y="9801"/>
                  <a:pt x="38419" y="9685"/>
                  <a:pt x="40159" y="9250"/>
                </a:cubicBezTo>
                <a:cubicBezTo>
                  <a:pt x="42536" y="8641"/>
                  <a:pt x="44769" y="7453"/>
                  <a:pt x="46335" y="5568"/>
                </a:cubicBezTo>
                <a:cubicBezTo>
                  <a:pt x="46479" y="5365"/>
                  <a:pt x="46624" y="5191"/>
                  <a:pt x="46740" y="4988"/>
                </a:cubicBezTo>
                <a:cubicBezTo>
                  <a:pt x="46827" y="4988"/>
                  <a:pt x="46885" y="4988"/>
                  <a:pt x="46943" y="4959"/>
                </a:cubicBezTo>
                <a:cubicBezTo>
                  <a:pt x="46985" y="4956"/>
                  <a:pt x="47040" y="4955"/>
                  <a:pt x="47104" y="4955"/>
                </a:cubicBezTo>
                <a:cubicBezTo>
                  <a:pt x="47233" y="4955"/>
                  <a:pt x="47398" y="4959"/>
                  <a:pt x="47574" y="4959"/>
                </a:cubicBezTo>
                <a:cubicBezTo>
                  <a:pt x="48100" y="4959"/>
                  <a:pt x="48712" y="4920"/>
                  <a:pt x="48654" y="4611"/>
                </a:cubicBezTo>
                <a:cubicBezTo>
                  <a:pt x="48161" y="4553"/>
                  <a:pt x="47639" y="4495"/>
                  <a:pt x="47117" y="4466"/>
                </a:cubicBezTo>
                <a:cubicBezTo>
                  <a:pt x="47175" y="4379"/>
                  <a:pt x="47233" y="4292"/>
                  <a:pt x="47291" y="4176"/>
                </a:cubicBezTo>
                <a:cubicBezTo>
                  <a:pt x="47320" y="4118"/>
                  <a:pt x="47378" y="4060"/>
                  <a:pt x="47407" y="3973"/>
                </a:cubicBezTo>
                <a:cubicBezTo>
                  <a:pt x="47494" y="3799"/>
                  <a:pt x="47581" y="3654"/>
                  <a:pt x="47668" y="3480"/>
                </a:cubicBezTo>
                <a:cubicBezTo>
                  <a:pt x="47697" y="3393"/>
                  <a:pt x="47755" y="3335"/>
                  <a:pt x="47784" y="3248"/>
                </a:cubicBezTo>
                <a:cubicBezTo>
                  <a:pt x="47900" y="3016"/>
                  <a:pt x="47987" y="2784"/>
                  <a:pt x="48103" y="2523"/>
                </a:cubicBezTo>
                <a:cubicBezTo>
                  <a:pt x="48219" y="2204"/>
                  <a:pt x="48944" y="378"/>
                  <a:pt x="48509" y="320"/>
                </a:cubicBezTo>
                <a:lnTo>
                  <a:pt x="48509" y="320"/>
                </a:lnTo>
                <a:cubicBezTo>
                  <a:pt x="48451" y="523"/>
                  <a:pt x="48364" y="755"/>
                  <a:pt x="48277" y="958"/>
                </a:cubicBezTo>
                <a:cubicBezTo>
                  <a:pt x="48248" y="1045"/>
                  <a:pt x="48219" y="1103"/>
                  <a:pt x="48190" y="1161"/>
                </a:cubicBezTo>
                <a:cubicBezTo>
                  <a:pt x="48103" y="1335"/>
                  <a:pt x="48045" y="1479"/>
                  <a:pt x="47958" y="1653"/>
                </a:cubicBezTo>
                <a:cubicBezTo>
                  <a:pt x="47929" y="1711"/>
                  <a:pt x="47929" y="1740"/>
                  <a:pt x="47900" y="1798"/>
                </a:cubicBezTo>
                <a:cubicBezTo>
                  <a:pt x="47784" y="2001"/>
                  <a:pt x="47697" y="2204"/>
                  <a:pt x="47581" y="2378"/>
                </a:cubicBezTo>
                <a:cubicBezTo>
                  <a:pt x="47552" y="2436"/>
                  <a:pt x="47523" y="2523"/>
                  <a:pt x="47465" y="2581"/>
                </a:cubicBezTo>
                <a:cubicBezTo>
                  <a:pt x="47407" y="2697"/>
                  <a:pt x="47320" y="2813"/>
                  <a:pt x="47262" y="2929"/>
                </a:cubicBezTo>
                <a:cubicBezTo>
                  <a:pt x="47204" y="3016"/>
                  <a:pt x="47146" y="3103"/>
                  <a:pt x="47117" y="3190"/>
                </a:cubicBezTo>
                <a:cubicBezTo>
                  <a:pt x="47030" y="3306"/>
                  <a:pt x="46943" y="3422"/>
                  <a:pt x="46856" y="3538"/>
                </a:cubicBezTo>
                <a:cubicBezTo>
                  <a:pt x="46769" y="3654"/>
                  <a:pt x="46682" y="3770"/>
                  <a:pt x="46566" y="3915"/>
                </a:cubicBezTo>
                <a:cubicBezTo>
                  <a:pt x="46508" y="3973"/>
                  <a:pt x="46450" y="4060"/>
                  <a:pt x="46392" y="4147"/>
                </a:cubicBezTo>
                <a:cubicBezTo>
                  <a:pt x="46335" y="4234"/>
                  <a:pt x="46248" y="4321"/>
                  <a:pt x="46161" y="4408"/>
                </a:cubicBezTo>
                <a:cubicBezTo>
                  <a:pt x="45314" y="4362"/>
                  <a:pt x="44467" y="4348"/>
                  <a:pt x="43621" y="4348"/>
                </a:cubicBezTo>
                <a:cubicBezTo>
                  <a:pt x="42411" y="4348"/>
                  <a:pt x="41202" y="4376"/>
                  <a:pt x="39993" y="4376"/>
                </a:cubicBezTo>
                <a:cubicBezTo>
                  <a:pt x="39410" y="4376"/>
                  <a:pt x="38828" y="4369"/>
                  <a:pt x="38245" y="4350"/>
                </a:cubicBezTo>
                <a:cubicBezTo>
                  <a:pt x="34301" y="4234"/>
                  <a:pt x="30329" y="3335"/>
                  <a:pt x="26502" y="2465"/>
                </a:cubicBezTo>
                <a:cubicBezTo>
                  <a:pt x="25777" y="2320"/>
                  <a:pt x="25023" y="2146"/>
                  <a:pt x="24298" y="2001"/>
                </a:cubicBezTo>
                <a:cubicBezTo>
                  <a:pt x="24095" y="1972"/>
                  <a:pt x="23776" y="1856"/>
                  <a:pt x="23515" y="1827"/>
                </a:cubicBezTo>
                <a:cubicBezTo>
                  <a:pt x="23399" y="1219"/>
                  <a:pt x="23283" y="610"/>
                  <a:pt x="231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31"/>
          <p:cNvCxnSpPr/>
          <p:nvPr/>
        </p:nvCxnSpPr>
        <p:spPr>
          <a:xfrm>
            <a:off x="6859350" y="283775"/>
            <a:ext cx="2065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9" name="Google Shape;259;p31"/>
          <p:cNvCxnSpPr/>
          <p:nvPr/>
        </p:nvCxnSpPr>
        <p:spPr>
          <a:xfrm>
            <a:off x="301225" y="4923500"/>
            <a:ext cx="2065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0" name="Google Shape;260;p31"/>
          <p:cNvSpPr/>
          <p:nvPr/>
        </p:nvSpPr>
        <p:spPr>
          <a:xfrm rot="823306">
            <a:off x="103790" y="-114117"/>
            <a:ext cx="2079956" cy="1795652"/>
          </a:xfrm>
          <a:custGeom>
            <a:avLst/>
            <a:gdLst/>
            <a:ahLst/>
            <a:cxnLst/>
            <a:rect l="l" t="t" r="r" b="b"/>
            <a:pathLst>
              <a:path w="67241" h="58050" extrusionOk="0">
                <a:moveTo>
                  <a:pt x="24298" y="1"/>
                </a:moveTo>
                <a:cubicBezTo>
                  <a:pt x="24501" y="175"/>
                  <a:pt x="24675" y="378"/>
                  <a:pt x="24878" y="523"/>
                </a:cubicBezTo>
                <a:cubicBezTo>
                  <a:pt x="27364" y="2628"/>
                  <a:pt x="30581" y="3224"/>
                  <a:pt x="33755" y="3224"/>
                </a:cubicBezTo>
                <a:cubicBezTo>
                  <a:pt x="34209" y="3224"/>
                  <a:pt x="34663" y="3212"/>
                  <a:pt x="35113" y="3190"/>
                </a:cubicBezTo>
                <a:cubicBezTo>
                  <a:pt x="37230" y="3103"/>
                  <a:pt x="39376" y="2726"/>
                  <a:pt x="41347" y="1972"/>
                </a:cubicBezTo>
                <a:cubicBezTo>
                  <a:pt x="41521" y="1914"/>
                  <a:pt x="42130" y="1624"/>
                  <a:pt x="42768" y="1277"/>
                </a:cubicBezTo>
                <a:cubicBezTo>
                  <a:pt x="42913" y="1393"/>
                  <a:pt x="43058" y="1508"/>
                  <a:pt x="43203" y="1624"/>
                </a:cubicBezTo>
                <a:cubicBezTo>
                  <a:pt x="43087" y="1479"/>
                  <a:pt x="42971" y="1364"/>
                  <a:pt x="42855" y="1248"/>
                </a:cubicBezTo>
                <a:lnTo>
                  <a:pt x="42942" y="1190"/>
                </a:lnTo>
                <a:cubicBezTo>
                  <a:pt x="43000" y="1161"/>
                  <a:pt x="43058" y="1132"/>
                  <a:pt x="43087" y="1103"/>
                </a:cubicBezTo>
                <a:cubicBezTo>
                  <a:pt x="43116" y="1074"/>
                  <a:pt x="43174" y="1074"/>
                  <a:pt x="43203" y="1045"/>
                </a:cubicBezTo>
                <a:cubicBezTo>
                  <a:pt x="43261" y="1016"/>
                  <a:pt x="43290" y="987"/>
                  <a:pt x="43348" y="958"/>
                </a:cubicBezTo>
                <a:cubicBezTo>
                  <a:pt x="43406" y="929"/>
                  <a:pt x="43435" y="929"/>
                  <a:pt x="43464" y="900"/>
                </a:cubicBezTo>
                <a:cubicBezTo>
                  <a:pt x="43493" y="871"/>
                  <a:pt x="43551" y="842"/>
                  <a:pt x="43609" y="813"/>
                </a:cubicBezTo>
                <a:cubicBezTo>
                  <a:pt x="43638" y="784"/>
                  <a:pt x="43667" y="755"/>
                  <a:pt x="43725" y="755"/>
                </a:cubicBezTo>
                <a:cubicBezTo>
                  <a:pt x="43754" y="726"/>
                  <a:pt x="43783" y="697"/>
                  <a:pt x="43812" y="668"/>
                </a:cubicBezTo>
                <a:cubicBezTo>
                  <a:pt x="43870" y="639"/>
                  <a:pt x="43928" y="610"/>
                  <a:pt x="43957" y="581"/>
                </a:cubicBezTo>
                <a:cubicBezTo>
                  <a:pt x="43986" y="581"/>
                  <a:pt x="44015" y="552"/>
                  <a:pt x="44015" y="552"/>
                </a:cubicBezTo>
                <a:cubicBezTo>
                  <a:pt x="44073" y="494"/>
                  <a:pt x="44131" y="465"/>
                  <a:pt x="44189" y="436"/>
                </a:cubicBezTo>
                <a:cubicBezTo>
                  <a:pt x="44421" y="262"/>
                  <a:pt x="44595" y="146"/>
                  <a:pt x="44711" y="1"/>
                </a:cubicBezTo>
                <a:lnTo>
                  <a:pt x="44131" y="1"/>
                </a:lnTo>
                <a:cubicBezTo>
                  <a:pt x="43986" y="88"/>
                  <a:pt x="43841" y="175"/>
                  <a:pt x="43696" y="262"/>
                </a:cubicBezTo>
                <a:cubicBezTo>
                  <a:pt x="43377" y="436"/>
                  <a:pt x="43058" y="581"/>
                  <a:pt x="42739" y="697"/>
                </a:cubicBezTo>
                <a:cubicBezTo>
                  <a:pt x="42652" y="726"/>
                  <a:pt x="42565" y="755"/>
                  <a:pt x="42478" y="784"/>
                </a:cubicBezTo>
                <a:cubicBezTo>
                  <a:pt x="42246" y="523"/>
                  <a:pt x="41985" y="262"/>
                  <a:pt x="41724" y="1"/>
                </a:cubicBezTo>
                <a:lnTo>
                  <a:pt x="41202" y="1"/>
                </a:lnTo>
                <a:cubicBezTo>
                  <a:pt x="41579" y="291"/>
                  <a:pt x="41927" y="581"/>
                  <a:pt x="42275" y="871"/>
                </a:cubicBezTo>
                <a:cubicBezTo>
                  <a:pt x="41260" y="1219"/>
                  <a:pt x="40188" y="1422"/>
                  <a:pt x="39086" y="1537"/>
                </a:cubicBezTo>
                <a:lnTo>
                  <a:pt x="38999" y="1537"/>
                </a:lnTo>
                <a:cubicBezTo>
                  <a:pt x="38448" y="1595"/>
                  <a:pt x="37926" y="1624"/>
                  <a:pt x="37404" y="1624"/>
                </a:cubicBezTo>
                <a:cubicBezTo>
                  <a:pt x="37230" y="1634"/>
                  <a:pt x="37056" y="1637"/>
                  <a:pt x="36883" y="1637"/>
                </a:cubicBezTo>
                <a:cubicBezTo>
                  <a:pt x="36537" y="1637"/>
                  <a:pt x="36196" y="1624"/>
                  <a:pt x="35867" y="1624"/>
                </a:cubicBezTo>
                <a:cubicBezTo>
                  <a:pt x="35548" y="1624"/>
                  <a:pt x="35229" y="1595"/>
                  <a:pt x="34910" y="1566"/>
                </a:cubicBezTo>
                <a:lnTo>
                  <a:pt x="34939" y="1566"/>
                </a:lnTo>
                <a:cubicBezTo>
                  <a:pt x="32620" y="1422"/>
                  <a:pt x="30300" y="842"/>
                  <a:pt x="28125" y="1"/>
                </a:cubicBezTo>
                <a:close/>
                <a:moveTo>
                  <a:pt x="23718" y="2755"/>
                </a:moveTo>
                <a:lnTo>
                  <a:pt x="23718" y="2755"/>
                </a:lnTo>
                <a:cubicBezTo>
                  <a:pt x="24124" y="3103"/>
                  <a:pt x="24704" y="3451"/>
                  <a:pt x="24994" y="3625"/>
                </a:cubicBezTo>
                <a:cubicBezTo>
                  <a:pt x="25748" y="4118"/>
                  <a:pt x="26560" y="4553"/>
                  <a:pt x="27401" y="4930"/>
                </a:cubicBezTo>
                <a:cubicBezTo>
                  <a:pt x="29762" y="5942"/>
                  <a:pt x="32247" y="6203"/>
                  <a:pt x="34765" y="6203"/>
                </a:cubicBezTo>
                <a:cubicBezTo>
                  <a:pt x="35709" y="6203"/>
                  <a:pt x="36658" y="6166"/>
                  <a:pt x="37607" y="6119"/>
                </a:cubicBezTo>
                <a:cubicBezTo>
                  <a:pt x="39753" y="6003"/>
                  <a:pt x="41869" y="5684"/>
                  <a:pt x="43986" y="5365"/>
                </a:cubicBezTo>
                <a:cubicBezTo>
                  <a:pt x="44479" y="5278"/>
                  <a:pt x="44972" y="5220"/>
                  <a:pt x="45436" y="5162"/>
                </a:cubicBezTo>
                <a:lnTo>
                  <a:pt x="45436" y="5162"/>
                </a:lnTo>
                <a:cubicBezTo>
                  <a:pt x="45320" y="5278"/>
                  <a:pt x="45175" y="5394"/>
                  <a:pt x="45030" y="5510"/>
                </a:cubicBezTo>
                <a:cubicBezTo>
                  <a:pt x="45001" y="5539"/>
                  <a:pt x="44972" y="5568"/>
                  <a:pt x="44943" y="5597"/>
                </a:cubicBezTo>
                <a:cubicBezTo>
                  <a:pt x="44566" y="5887"/>
                  <a:pt x="44189" y="6177"/>
                  <a:pt x="43754" y="6438"/>
                </a:cubicBezTo>
                <a:lnTo>
                  <a:pt x="43725" y="6438"/>
                </a:lnTo>
                <a:cubicBezTo>
                  <a:pt x="43580" y="6525"/>
                  <a:pt x="43435" y="6612"/>
                  <a:pt x="43290" y="6699"/>
                </a:cubicBezTo>
                <a:cubicBezTo>
                  <a:pt x="42275" y="7250"/>
                  <a:pt x="41115" y="7656"/>
                  <a:pt x="39869" y="7858"/>
                </a:cubicBezTo>
                <a:cubicBezTo>
                  <a:pt x="38897" y="8028"/>
                  <a:pt x="37925" y="8091"/>
                  <a:pt x="36954" y="8091"/>
                </a:cubicBezTo>
                <a:cubicBezTo>
                  <a:pt x="36099" y="8091"/>
                  <a:pt x="35244" y="8042"/>
                  <a:pt x="34388" y="7974"/>
                </a:cubicBezTo>
                <a:cubicBezTo>
                  <a:pt x="32156" y="7829"/>
                  <a:pt x="29807" y="7800"/>
                  <a:pt x="27604" y="7250"/>
                </a:cubicBezTo>
                <a:cubicBezTo>
                  <a:pt x="26676" y="7018"/>
                  <a:pt x="25777" y="6670"/>
                  <a:pt x="24965" y="6148"/>
                </a:cubicBezTo>
                <a:cubicBezTo>
                  <a:pt x="24849" y="6090"/>
                  <a:pt x="24646" y="5916"/>
                  <a:pt x="24443" y="5742"/>
                </a:cubicBezTo>
                <a:cubicBezTo>
                  <a:pt x="24182" y="4756"/>
                  <a:pt x="23921" y="3770"/>
                  <a:pt x="23718" y="2755"/>
                </a:cubicBezTo>
                <a:close/>
                <a:moveTo>
                  <a:pt x="7452" y="1"/>
                </a:moveTo>
                <a:cubicBezTo>
                  <a:pt x="4639" y="3654"/>
                  <a:pt x="2291" y="7163"/>
                  <a:pt x="1305" y="8873"/>
                </a:cubicBezTo>
                <a:cubicBezTo>
                  <a:pt x="1305" y="8873"/>
                  <a:pt x="1566" y="8583"/>
                  <a:pt x="2001" y="8061"/>
                </a:cubicBezTo>
                <a:cubicBezTo>
                  <a:pt x="2146" y="7916"/>
                  <a:pt x="2320" y="7714"/>
                  <a:pt x="2494" y="7511"/>
                </a:cubicBezTo>
                <a:cubicBezTo>
                  <a:pt x="2494" y="7511"/>
                  <a:pt x="2523" y="7482"/>
                  <a:pt x="2523" y="7482"/>
                </a:cubicBezTo>
                <a:cubicBezTo>
                  <a:pt x="2697" y="7279"/>
                  <a:pt x="2900" y="7047"/>
                  <a:pt x="3103" y="6815"/>
                </a:cubicBezTo>
                <a:cubicBezTo>
                  <a:pt x="3132" y="6786"/>
                  <a:pt x="3161" y="6757"/>
                  <a:pt x="3190" y="6728"/>
                </a:cubicBezTo>
                <a:cubicBezTo>
                  <a:pt x="3277" y="6612"/>
                  <a:pt x="3392" y="6496"/>
                  <a:pt x="3479" y="6380"/>
                </a:cubicBezTo>
                <a:cubicBezTo>
                  <a:pt x="3508" y="6380"/>
                  <a:pt x="3508" y="6380"/>
                  <a:pt x="3508" y="6351"/>
                </a:cubicBezTo>
                <a:cubicBezTo>
                  <a:pt x="3624" y="6235"/>
                  <a:pt x="3740" y="6119"/>
                  <a:pt x="3856" y="5974"/>
                </a:cubicBezTo>
                <a:cubicBezTo>
                  <a:pt x="3885" y="5945"/>
                  <a:pt x="3914" y="5916"/>
                  <a:pt x="3943" y="5887"/>
                </a:cubicBezTo>
                <a:cubicBezTo>
                  <a:pt x="4030" y="5771"/>
                  <a:pt x="4146" y="5655"/>
                  <a:pt x="4262" y="5539"/>
                </a:cubicBezTo>
                <a:cubicBezTo>
                  <a:pt x="4262" y="5510"/>
                  <a:pt x="4291" y="5481"/>
                  <a:pt x="4320" y="5452"/>
                </a:cubicBezTo>
                <a:cubicBezTo>
                  <a:pt x="4436" y="5336"/>
                  <a:pt x="4581" y="5191"/>
                  <a:pt x="4697" y="5046"/>
                </a:cubicBezTo>
                <a:cubicBezTo>
                  <a:pt x="4726" y="5017"/>
                  <a:pt x="4784" y="4959"/>
                  <a:pt x="4813" y="4930"/>
                </a:cubicBezTo>
                <a:cubicBezTo>
                  <a:pt x="4929" y="4814"/>
                  <a:pt x="5016" y="4698"/>
                  <a:pt x="5132" y="4582"/>
                </a:cubicBezTo>
                <a:cubicBezTo>
                  <a:pt x="5161" y="4553"/>
                  <a:pt x="5190" y="4524"/>
                  <a:pt x="5248" y="4466"/>
                </a:cubicBezTo>
                <a:cubicBezTo>
                  <a:pt x="5364" y="4321"/>
                  <a:pt x="5509" y="4176"/>
                  <a:pt x="5654" y="4031"/>
                </a:cubicBezTo>
                <a:cubicBezTo>
                  <a:pt x="5683" y="4002"/>
                  <a:pt x="5741" y="3944"/>
                  <a:pt x="5770" y="3915"/>
                </a:cubicBezTo>
                <a:cubicBezTo>
                  <a:pt x="5886" y="3799"/>
                  <a:pt x="6002" y="3654"/>
                  <a:pt x="6118" y="3538"/>
                </a:cubicBezTo>
                <a:cubicBezTo>
                  <a:pt x="6147" y="3509"/>
                  <a:pt x="6205" y="3451"/>
                  <a:pt x="6234" y="3422"/>
                </a:cubicBezTo>
                <a:cubicBezTo>
                  <a:pt x="6379" y="3248"/>
                  <a:pt x="6553" y="3103"/>
                  <a:pt x="6698" y="2929"/>
                </a:cubicBezTo>
                <a:cubicBezTo>
                  <a:pt x="6727" y="2900"/>
                  <a:pt x="6756" y="2871"/>
                  <a:pt x="6785" y="2842"/>
                </a:cubicBezTo>
                <a:cubicBezTo>
                  <a:pt x="6930" y="2697"/>
                  <a:pt x="7046" y="2581"/>
                  <a:pt x="7191" y="2436"/>
                </a:cubicBezTo>
                <a:cubicBezTo>
                  <a:pt x="7220" y="2378"/>
                  <a:pt x="7278" y="2349"/>
                  <a:pt x="7307" y="2291"/>
                </a:cubicBezTo>
                <a:cubicBezTo>
                  <a:pt x="7481" y="2146"/>
                  <a:pt x="7655" y="1972"/>
                  <a:pt x="7800" y="1798"/>
                </a:cubicBezTo>
                <a:lnTo>
                  <a:pt x="7858" y="1740"/>
                </a:lnTo>
                <a:cubicBezTo>
                  <a:pt x="8032" y="1595"/>
                  <a:pt x="8177" y="1450"/>
                  <a:pt x="8322" y="1277"/>
                </a:cubicBezTo>
                <a:cubicBezTo>
                  <a:pt x="8380" y="1248"/>
                  <a:pt x="8409" y="1190"/>
                  <a:pt x="8467" y="1161"/>
                </a:cubicBezTo>
                <a:cubicBezTo>
                  <a:pt x="8641" y="987"/>
                  <a:pt x="8815" y="813"/>
                  <a:pt x="8989" y="639"/>
                </a:cubicBezTo>
                <a:cubicBezTo>
                  <a:pt x="9192" y="407"/>
                  <a:pt x="9424" y="204"/>
                  <a:pt x="9655" y="1"/>
                </a:cubicBezTo>
                <a:close/>
                <a:moveTo>
                  <a:pt x="17716" y="1"/>
                </a:moveTo>
                <a:cubicBezTo>
                  <a:pt x="14324" y="3567"/>
                  <a:pt x="9887" y="9743"/>
                  <a:pt x="6060" y="15455"/>
                </a:cubicBezTo>
                <a:cubicBezTo>
                  <a:pt x="6930" y="14498"/>
                  <a:pt x="7829" y="13542"/>
                  <a:pt x="8757" y="12585"/>
                </a:cubicBezTo>
                <a:cubicBezTo>
                  <a:pt x="8989" y="12324"/>
                  <a:pt x="9221" y="12092"/>
                  <a:pt x="9453" y="11860"/>
                </a:cubicBezTo>
                <a:lnTo>
                  <a:pt x="9597" y="11715"/>
                </a:lnTo>
                <a:cubicBezTo>
                  <a:pt x="11308" y="9917"/>
                  <a:pt x="13048" y="8148"/>
                  <a:pt x="14672" y="6409"/>
                </a:cubicBezTo>
                <a:cubicBezTo>
                  <a:pt x="14701" y="6380"/>
                  <a:pt x="14730" y="6351"/>
                  <a:pt x="14759" y="6351"/>
                </a:cubicBezTo>
                <a:cubicBezTo>
                  <a:pt x="15020" y="6061"/>
                  <a:pt x="15310" y="5771"/>
                  <a:pt x="15571" y="5481"/>
                </a:cubicBezTo>
                <a:cubicBezTo>
                  <a:pt x="15600" y="5452"/>
                  <a:pt x="15629" y="5394"/>
                  <a:pt x="15657" y="5365"/>
                </a:cubicBezTo>
                <a:cubicBezTo>
                  <a:pt x="16237" y="4756"/>
                  <a:pt x="16817" y="4147"/>
                  <a:pt x="17368" y="3538"/>
                </a:cubicBezTo>
                <a:cubicBezTo>
                  <a:pt x="17397" y="3509"/>
                  <a:pt x="17426" y="3480"/>
                  <a:pt x="17455" y="3451"/>
                </a:cubicBezTo>
                <a:cubicBezTo>
                  <a:pt x="17687" y="3190"/>
                  <a:pt x="17890" y="2929"/>
                  <a:pt x="18122" y="2697"/>
                </a:cubicBezTo>
                <a:cubicBezTo>
                  <a:pt x="18180" y="2610"/>
                  <a:pt x="18238" y="2552"/>
                  <a:pt x="18325" y="2465"/>
                </a:cubicBezTo>
                <a:cubicBezTo>
                  <a:pt x="18499" y="2262"/>
                  <a:pt x="18673" y="2059"/>
                  <a:pt x="18847" y="1856"/>
                </a:cubicBezTo>
                <a:cubicBezTo>
                  <a:pt x="18934" y="1769"/>
                  <a:pt x="18992" y="1682"/>
                  <a:pt x="19050" y="1595"/>
                </a:cubicBezTo>
                <a:cubicBezTo>
                  <a:pt x="19224" y="1393"/>
                  <a:pt x="19398" y="1190"/>
                  <a:pt x="19572" y="987"/>
                </a:cubicBezTo>
                <a:cubicBezTo>
                  <a:pt x="19630" y="929"/>
                  <a:pt x="19688" y="871"/>
                  <a:pt x="19746" y="784"/>
                </a:cubicBezTo>
                <a:cubicBezTo>
                  <a:pt x="19949" y="523"/>
                  <a:pt x="20152" y="262"/>
                  <a:pt x="20355" y="1"/>
                </a:cubicBezTo>
                <a:close/>
                <a:moveTo>
                  <a:pt x="12004" y="1"/>
                </a:moveTo>
                <a:cubicBezTo>
                  <a:pt x="5683" y="4263"/>
                  <a:pt x="2146" y="10787"/>
                  <a:pt x="0" y="15658"/>
                </a:cubicBezTo>
                <a:lnTo>
                  <a:pt x="0" y="15803"/>
                </a:lnTo>
                <a:lnTo>
                  <a:pt x="0" y="16789"/>
                </a:lnTo>
                <a:cubicBezTo>
                  <a:pt x="4755" y="8728"/>
                  <a:pt x="9047" y="5307"/>
                  <a:pt x="11946" y="3509"/>
                </a:cubicBezTo>
                <a:cubicBezTo>
                  <a:pt x="13309" y="2668"/>
                  <a:pt x="14991" y="1422"/>
                  <a:pt x="16614" y="1"/>
                </a:cubicBezTo>
                <a:close/>
                <a:moveTo>
                  <a:pt x="6060" y="15455"/>
                </a:moveTo>
                <a:cubicBezTo>
                  <a:pt x="3624" y="18123"/>
                  <a:pt x="1450" y="20732"/>
                  <a:pt x="0" y="23023"/>
                </a:cubicBezTo>
                <a:lnTo>
                  <a:pt x="0" y="24763"/>
                </a:lnTo>
                <a:cubicBezTo>
                  <a:pt x="1537" y="22327"/>
                  <a:pt x="3682" y="18993"/>
                  <a:pt x="6060" y="15455"/>
                </a:cubicBezTo>
                <a:close/>
                <a:moveTo>
                  <a:pt x="27372" y="15455"/>
                </a:moveTo>
                <a:cubicBezTo>
                  <a:pt x="27894" y="16383"/>
                  <a:pt x="28444" y="17311"/>
                  <a:pt x="29024" y="18210"/>
                </a:cubicBezTo>
                <a:cubicBezTo>
                  <a:pt x="29005" y="18209"/>
                  <a:pt x="28985" y="18209"/>
                  <a:pt x="28966" y="18209"/>
                </a:cubicBezTo>
                <a:cubicBezTo>
                  <a:pt x="28208" y="18209"/>
                  <a:pt x="27559" y="18756"/>
                  <a:pt x="26966" y="19689"/>
                </a:cubicBezTo>
                <a:cubicBezTo>
                  <a:pt x="26908" y="19805"/>
                  <a:pt x="26850" y="19892"/>
                  <a:pt x="26792" y="20008"/>
                </a:cubicBezTo>
                <a:cubicBezTo>
                  <a:pt x="26560" y="20443"/>
                  <a:pt x="26357" y="20935"/>
                  <a:pt x="26154" y="21515"/>
                </a:cubicBezTo>
                <a:cubicBezTo>
                  <a:pt x="26125" y="21631"/>
                  <a:pt x="26067" y="21776"/>
                  <a:pt x="26038" y="21892"/>
                </a:cubicBezTo>
                <a:cubicBezTo>
                  <a:pt x="26009" y="21921"/>
                  <a:pt x="26009" y="21950"/>
                  <a:pt x="26009" y="21979"/>
                </a:cubicBezTo>
                <a:cubicBezTo>
                  <a:pt x="25951" y="22095"/>
                  <a:pt x="25922" y="22240"/>
                  <a:pt x="25893" y="22385"/>
                </a:cubicBezTo>
                <a:cubicBezTo>
                  <a:pt x="25864" y="22414"/>
                  <a:pt x="25864" y="22414"/>
                  <a:pt x="25864" y="22443"/>
                </a:cubicBezTo>
                <a:cubicBezTo>
                  <a:pt x="25690" y="23052"/>
                  <a:pt x="25545" y="23690"/>
                  <a:pt x="25400" y="24357"/>
                </a:cubicBezTo>
                <a:cubicBezTo>
                  <a:pt x="25400" y="24415"/>
                  <a:pt x="25400" y="24444"/>
                  <a:pt x="25400" y="24473"/>
                </a:cubicBezTo>
                <a:cubicBezTo>
                  <a:pt x="25371" y="24618"/>
                  <a:pt x="25342" y="24763"/>
                  <a:pt x="25313" y="24908"/>
                </a:cubicBezTo>
                <a:cubicBezTo>
                  <a:pt x="25284" y="24966"/>
                  <a:pt x="25284" y="25024"/>
                  <a:pt x="25284" y="25053"/>
                </a:cubicBezTo>
                <a:cubicBezTo>
                  <a:pt x="25255" y="25227"/>
                  <a:pt x="25226" y="25372"/>
                  <a:pt x="25197" y="25517"/>
                </a:cubicBezTo>
                <a:cubicBezTo>
                  <a:pt x="25197" y="25575"/>
                  <a:pt x="25197" y="25604"/>
                  <a:pt x="25168" y="25662"/>
                </a:cubicBezTo>
                <a:cubicBezTo>
                  <a:pt x="25081" y="26387"/>
                  <a:pt x="24965" y="27111"/>
                  <a:pt x="24907" y="27894"/>
                </a:cubicBezTo>
                <a:cubicBezTo>
                  <a:pt x="24878" y="27952"/>
                  <a:pt x="24878" y="28010"/>
                  <a:pt x="24878" y="28068"/>
                </a:cubicBezTo>
                <a:cubicBezTo>
                  <a:pt x="24849" y="28213"/>
                  <a:pt x="24849" y="28387"/>
                  <a:pt x="24820" y="28561"/>
                </a:cubicBezTo>
                <a:cubicBezTo>
                  <a:pt x="24820" y="28619"/>
                  <a:pt x="24820" y="28677"/>
                  <a:pt x="24820" y="28764"/>
                </a:cubicBezTo>
                <a:cubicBezTo>
                  <a:pt x="24791" y="28909"/>
                  <a:pt x="24791" y="29083"/>
                  <a:pt x="24762" y="29257"/>
                </a:cubicBezTo>
                <a:cubicBezTo>
                  <a:pt x="24762" y="29315"/>
                  <a:pt x="24762" y="29373"/>
                  <a:pt x="24762" y="29431"/>
                </a:cubicBezTo>
                <a:cubicBezTo>
                  <a:pt x="24733" y="29634"/>
                  <a:pt x="24733" y="29808"/>
                  <a:pt x="24733" y="29982"/>
                </a:cubicBezTo>
                <a:cubicBezTo>
                  <a:pt x="24327" y="36216"/>
                  <a:pt x="24878" y="43755"/>
                  <a:pt x="26531" y="49583"/>
                </a:cubicBezTo>
                <a:cubicBezTo>
                  <a:pt x="22790" y="46509"/>
                  <a:pt x="20703" y="43581"/>
                  <a:pt x="20268" y="39116"/>
                </a:cubicBezTo>
                <a:cubicBezTo>
                  <a:pt x="20268" y="38826"/>
                  <a:pt x="20239" y="38536"/>
                  <a:pt x="20268" y="38217"/>
                </a:cubicBezTo>
                <a:cubicBezTo>
                  <a:pt x="20268" y="38043"/>
                  <a:pt x="20268" y="37840"/>
                  <a:pt x="20297" y="37637"/>
                </a:cubicBezTo>
                <a:cubicBezTo>
                  <a:pt x="20297" y="37608"/>
                  <a:pt x="20297" y="37608"/>
                  <a:pt x="20297" y="37608"/>
                </a:cubicBezTo>
                <a:cubicBezTo>
                  <a:pt x="20326" y="37405"/>
                  <a:pt x="20355" y="37202"/>
                  <a:pt x="20384" y="36970"/>
                </a:cubicBezTo>
                <a:cubicBezTo>
                  <a:pt x="20442" y="36535"/>
                  <a:pt x="20529" y="36071"/>
                  <a:pt x="20645" y="35607"/>
                </a:cubicBezTo>
                <a:cubicBezTo>
                  <a:pt x="20703" y="35346"/>
                  <a:pt x="20761" y="35114"/>
                  <a:pt x="20819" y="34882"/>
                </a:cubicBezTo>
                <a:cubicBezTo>
                  <a:pt x="20819" y="34853"/>
                  <a:pt x="20819" y="34853"/>
                  <a:pt x="20819" y="34853"/>
                </a:cubicBezTo>
                <a:cubicBezTo>
                  <a:pt x="21660" y="31490"/>
                  <a:pt x="23370" y="27343"/>
                  <a:pt x="24820" y="23632"/>
                </a:cubicBezTo>
                <a:cubicBezTo>
                  <a:pt x="24820" y="23574"/>
                  <a:pt x="24849" y="23545"/>
                  <a:pt x="24849" y="23487"/>
                </a:cubicBezTo>
                <a:cubicBezTo>
                  <a:pt x="24907" y="23371"/>
                  <a:pt x="24965" y="23226"/>
                  <a:pt x="25023" y="23110"/>
                </a:cubicBezTo>
                <a:cubicBezTo>
                  <a:pt x="25081" y="22907"/>
                  <a:pt x="25168" y="22733"/>
                  <a:pt x="25226" y="22559"/>
                </a:cubicBezTo>
                <a:cubicBezTo>
                  <a:pt x="25255" y="22472"/>
                  <a:pt x="25284" y="22385"/>
                  <a:pt x="25313" y="22298"/>
                </a:cubicBezTo>
                <a:cubicBezTo>
                  <a:pt x="25400" y="22095"/>
                  <a:pt x="25458" y="21921"/>
                  <a:pt x="25545" y="21747"/>
                </a:cubicBezTo>
                <a:cubicBezTo>
                  <a:pt x="25545" y="21689"/>
                  <a:pt x="25574" y="21602"/>
                  <a:pt x="25603" y="21544"/>
                </a:cubicBezTo>
                <a:cubicBezTo>
                  <a:pt x="25690" y="21341"/>
                  <a:pt x="25748" y="21167"/>
                  <a:pt x="25806" y="20993"/>
                </a:cubicBezTo>
                <a:cubicBezTo>
                  <a:pt x="25835" y="20935"/>
                  <a:pt x="25864" y="20877"/>
                  <a:pt x="25893" y="20819"/>
                </a:cubicBezTo>
                <a:cubicBezTo>
                  <a:pt x="25951" y="20587"/>
                  <a:pt x="26038" y="20385"/>
                  <a:pt x="26096" y="20211"/>
                </a:cubicBezTo>
                <a:cubicBezTo>
                  <a:pt x="26125" y="20153"/>
                  <a:pt x="26154" y="20095"/>
                  <a:pt x="26154" y="20037"/>
                </a:cubicBezTo>
                <a:cubicBezTo>
                  <a:pt x="26241" y="19834"/>
                  <a:pt x="26299" y="19631"/>
                  <a:pt x="26357" y="19428"/>
                </a:cubicBezTo>
                <a:cubicBezTo>
                  <a:pt x="26386" y="19399"/>
                  <a:pt x="26386" y="19341"/>
                  <a:pt x="26415" y="19312"/>
                </a:cubicBezTo>
                <a:cubicBezTo>
                  <a:pt x="26473" y="19109"/>
                  <a:pt x="26531" y="18935"/>
                  <a:pt x="26589" y="18732"/>
                </a:cubicBezTo>
                <a:cubicBezTo>
                  <a:pt x="26618" y="18732"/>
                  <a:pt x="26618" y="18703"/>
                  <a:pt x="26618" y="18674"/>
                </a:cubicBezTo>
                <a:cubicBezTo>
                  <a:pt x="26676" y="18471"/>
                  <a:pt x="26734" y="18297"/>
                  <a:pt x="26792" y="18094"/>
                </a:cubicBezTo>
                <a:cubicBezTo>
                  <a:pt x="26821" y="18065"/>
                  <a:pt x="26821" y="18007"/>
                  <a:pt x="26821" y="17978"/>
                </a:cubicBezTo>
                <a:cubicBezTo>
                  <a:pt x="26879" y="17804"/>
                  <a:pt x="26937" y="17630"/>
                  <a:pt x="26995" y="17456"/>
                </a:cubicBezTo>
                <a:cubicBezTo>
                  <a:pt x="26995" y="17398"/>
                  <a:pt x="26995" y="17369"/>
                  <a:pt x="27024" y="17340"/>
                </a:cubicBezTo>
                <a:cubicBezTo>
                  <a:pt x="27053" y="17166"/>
                  <a:pt x="27111" y="16992"/>
                  <a:pt x="27140" y="16818"/>
                </a:cubicBezTo>
                <a:cubicBezTo>
                  <a:pt x="27140" y="16789"/>
                  <a:pt x="27140" y="16789"/>
                  <a:pt x="27169" y="16760"/>
                </a:cubicBezTo>
                <a:cubicBezTo>
                  <a:pt x="27198" y="16615"/>
                  <a:pt x="27227" y="16441"/>
                  <a:pt x="27256" y="16296"/>
                </a:cubicBezTo>
                <a:cubicBezTo>
                  <a:pt x="27256" y="16267"/>
                  <a:pt x="27256" y="16267"/>
                  <a:pt x="27256" y="16238"/>
                </a:cubicBezTo>
                <a:cubicBezTo>
                  <a:pt x="27285" y="16064"/>
                  <a:pt x="27314" y="15919"/>
                  <a:pt x="27343" y="15774"/>
                </a:cubicBezTo>
                <a:cubicBezTo>
                  <a:pt x="27343" y="15745"/>
                  <a:pt x="27343" y="15745"/>
                  <a:pt x="27343" y="15716"/>
                </a:cubicBezTo>
                <a:cubicBezTo>
                  <a:pt x="27372" y="15629"/>
                  <a:pt x="27372" y="15542"/>
                  <a:pt x="27372" y="15455"/>
                </a:cubicBezTo>
                <a:close/>
                <a:moveTo>
                  <a:pt x="22152" y="1"/>
                </a:moveTo>
                <a:cubicBezTo>
                  <a:pt x="22239" y="494"/>
                  <a:pt x="22326" y="1016"/>
                  <a:pt x="22413" y="1508"/>
                </a:cubicBezTo>
                <a:cubicBezTo>
                  <a:pt x="22408" y="1508"/>
                  <a:pt x="22403" y="1508"/>
                  <a:pt x="22398" y="1508"/>
                </a:cubicBezTo>
                <a:cubicBezTo>
                  <a:pt x="19641" y="1508"/>
                  <a:pt x="14952" y="9087"/>
                  <a:pt x="9655" y="14875"/>
                </a:cubicBezTo>
                <a:cubicBezTo>
                  <a:pt x="8583" y="16064"/>
                  <a:pt x="7568" y="17514"/>
                  <a:pt x="6669" y="19109"/>
                </a:cubicBezTo>
                <a:cubicBezTo>
                  <a:pt x="5741" y="20703"/>
                  <a:pt x="4958" y="22443"/>
                  <a:pt x="4262" y="24241"/>
                </a:cubicBezTo>
                <a:cubicBezTo>
                  <a:pt x="3798" y="25430"/>
                  <a:pt x="3421" y="26648"/>
                  <a:pt x="3074" y="27836"/>
                </a:cubicBezTo>
                <a:cubicBezTo>
                  <a:pt x="2987" y="28155"/>
                  <a:pt x="2900" y="28445"/>
                  <a:pt x="2813" y="28764"/>
                </a:cubicBezTo>
                <a:cubicBezTo>
                  <a:pt x="2668" y="29344"/>
                  <a:pt x="2523" y="29953"/>
                  <a:pt x="2407" y="30533"/>
                </a:cubicBezTo>
                <a:cubicBezTo>
                  <a:pt x="1595" y="34389"/>
                  <a:pt x="1450" y="37927"/>
                  <a:pt x="2146" y="40130"/>
                </a:cubicBezTo>
                <a:cubicBezTo>
                  <a:pt x="2117" y="40014"/>
                  <a:pt x="2088" y="39869"/>
                  <a:pt x="2059" y="39724"/>
                </a:cubicBezTo>
                <a:cubicBezTo>
                  <a:pt x="2059" y="39695"/>
                  <a:pt x="2059" y="39637"/>
                  <a:pt x="2030" y="39579"/>
                </a:cubicBezTo>
                <a:cubicBezTo>
                  <a:pt x="2030" y="39493"/>
                  <a:pt x="2001" y="39406"/>
                  <a:pt x="2001" y="39319"/>
                </a:cubicBezTo>
                <a:cubicBezTo>
                  <a:pt x="2001" y="39261"/>
                  <a:pt x="1972" y="39203"/>
                  <a:pt x="1972" y="39145"/>
                </a:cubicBezTo>
                <a:cubicBezTo>
                  <a:pt x="1972" y="39058"/>
                  <a:pt x="1972" y="38971"/>
                  <a:pt x="1943" y="38884"/>
                </a:cubicBezTo>
                <a:cubicBezTo>
                  <a:pt x="1943" y="38826"/>
                  <a:pt x="1943" y="38768"/>
                  <a:pt x="1943" y="38681"/>
                </a:cubicBezTo>
                <a:cubicBezTo>
                  <a:pt x="1943" y="38594"/>
                  <a:pt x="1943" y="38536"/>
                  <a:pt x="1943" y="38449"/>
                </a:cubicBezTo>
                <a:cubicBezTo>
                  <a:pt x="1943" y="38362"/>
                  <a:pt x="1943" y="38304"/>
                  <a:pt x="1914" y="38217"/>
                </a:cubicBezTo>
                <a:cubicBezTo>
                  <a:pt x="1914" y="38130"/>
                  <a:pt x="1914" y="38072"/>
                  <a:pt x="1914" y="37985"/>
                </a:cubicBezTo>
                <a:cubicBezTo>
                  <a:pt x="1914" y="37898"/>
                  <a:pt x="1943" y="37811"/>
                  <a:pt x="1943" y="37724"/>
                </a:cubicBezTo>
                <a:cubicBezTo>
                  <a:pt x="1943" y="37666"/>
                  <a:pt x="1943" y="37608"/>
                  <a:pt x="1943" y="37521"/>
                </a:cubicBezTo>
                <a:cubicBezTo>
                  <a:pt x="1943" y="37434"/>
                  <a:pt x="1943" y="37347"/>
                  <a:pt x="1943" y="37231"/>
                </a:cubicBezTo>
                <a:cubicBezTo>
                  <a:pt x="1943" y="37173"/>
                  <a:pt x="1972" y="37115"/>
                  <a:pt x="1972" y="37057"/>
                </a:cubicBezTo>
                <a:cubicBezTo>
                  <a:pt x="1972" y="36941"/>
                  <a:pt x="1972" y="36854"/>
                  <a:pt x="2001" y="36738"/>
                </a:cubicBezTo>
                <a:cubicBezTo>
                  <a:pt x="2001" y="36680"/>
                  <a:pt x="2001" y="36651"/>
                  <a:pt x="2001" y="36593"/>
                </a:cubicBezTo>
                <a:cubicBezTo>
                  <a:pt x="2088" y="35665"/>
                  <a:pt x="2262" y="34679"/>
                  <a:pt x="2494" y="33635"/>
                </a:cubicBezTo>
                <a:cubicBezTo>
                  <a:pt x="2494" y="33635"/>
                  <a:pt x="2494" y="33606"/>
                  <a:pt x="2494" y="33606"/>
                </a:cubicBezTo>
                <a:cubicBezTo>
                  <a:pt x="2552" y="33432"/>
                  <a:pt x="2581" y="33258"/>
                  <a:pt x="2639" y="33085"/>
                </a:cubicBezTo>
                <a:cubicBezTo>
                  <a:pt x="2639" y="33085"/>
                  <a:pt x="2639" y="33056"/>
                  <a:pt x="2639" y="33056"/>
                </a:cubicBezTo>
                <a:cubicBezTo>
                  <a:pt x="2668" y="32882"/>
                  <a:pt x="2726" y="32708"/>
                  <a:pt x="2784" y="32505"/>
                </a:cubicBezTo>
                <a:cubicBezTo>
                  <a:pt x="3740" y="28880"/>
                  <a:pt x="5451" y="24763"/>
                  <a:pt x="7452" y="20906"/>
                </a:cubicBezTo>
                <a:cubicBezTo>
                  <a:pt x="10844" y="14382"/>
                  <a:pt x="19920" y="6931"/>
                  <a:pt x="22645" y="2697"/>
                </a:cubicBezTo>
                <a:cubicBezTo>
                  <a:pt x="22848" y="3654"/>
                  <a:pt x="23080" y="4582"/>
                  <a:pt x="23341" y="5539"/>
                </a:cubicBezTo>
                <a:cubicBezTo>
                  <a:pt x="23283" y="5568"/>
                  <a:pt x="23225" y="5597"/>
                  <a:pt x="23167" y="5626"/>
                </a:cubicBezTo>
                <a:cubicBezTo>
                  <a:pt x="23109" y="5684"/>
                  <a:pt x="23022" y="5713"/>
                  <a:pt x="22964" y="5771"/>
                </a:cubicBezTo>
                <a:cubicBezTo>
                  <a:pt x="22790" y="5858"/>
                  <a:pt x="22616" y="5974"/>
                  <a:pt x="22442" y="6090"/>
                </a:cubicBezTo>
                <a:cubicBezTo>
                  <a:pt x="22355" y="6148"/>
                  <a:pt x="22297" y="6177"/>
                  <a:pt x="22210" y="6235"/>
                </a:cubicBezTo>
                <a:cubicBezTo>
                  <a:pt x="22036" y="6351"/>
                  <a:pt x="21862" y="6467"/>
                  <a:pt x="21718" y="6583"/>
                </a:cubicBezTo>
                <a:cubicBezTo>
                  <a:pt x="21631" y="6641"/>
                  <a:pt x="21573" y="6699"/>
                  <a:pt x="21515" y="6728"/>
                </a:cubicBezTo>
                <a:cubicBezTo>
                  <a:pt x="21283" y="6902"/>
                  <a:pt x="21051" y="7076"/>
                  <a:pt x="20819" y="7250"/>
                </a:cubicBezTo>
                <a:cubicBezTo>
                  <a:pt x="20819" y="7279"/>
                  <a:pt x="20819" y="7279"/>
                  <a:pt x="20790" y="7308"/>
                </a:cubicBezTo>
                <a:cubicBezTo>
                  <a:pt x="20587" y="7453"/>
                  <a:pt x="20384" y="7627"/>
                  <a:pt x="20181" y="7829"/>
                </a:cubicBezTo>
                <a:cubicBezTo>
                  <a:pt x="20123" y="7887"/>
                  <a:pt x="20036" y="7945"/>
                  <a:pt x="19978" y="8003"/>
                </a:cubicBezTo>
                <a:cubicBezTo>
                  <a:pt x="19833" y="8119"/>
                  <a:pt x="19659" y="8264"/>
                  <a:pt x="19514" y="8409"/>
                </a:cubicBezTo>
                <a:cubicBezTo>
                  <a:pt x="19456" y="8467"/>
                  <a:pt x="19398" y="8525"/>
                  <a:pt x="19311" y="8612"/>
                </a:cubicBezTo>
                <a:cubicBezTo>
                  <a:pt x="19166" y="8757"/>
                  <a:pt x="18992" y="8902"/>
                  <a:pt x="18847" y="9076"/>
                </a:cubicBezTo>
                <a:cubicBezTo>
                  <a:pt x="18789" y="9134"/>
                  <a:pt x="18760" y="9163"/>
                  <a:pt x="18702" y="9221"/>
                </a:cubicBezTo>
                <a:cubicBezTo>
                  <a:pt x="18499" y="9424"/>
                  <a:pt x="18296" y="9656"/>
                  <a:pt x="18093" y="9888"/>
                </a:cubicBezTo>
                <a:cubicBezTo>
                  <a:pt x="18064" y="9888"/>
                  <a:pt x="18064" y="9888"/>
                  <a:pt x="18064" y="9917"/>
                </a:cubicBezTo>
                <a:cubicBezTo>
                  <a:pt x="17861" y="10120"/>
                  <a:pt x="17687" y="10323"/>
                  <a:pt x="17513" y="10555"/>
                </a:cubicBezTo>
                <a:cubicBezTo>
                  <a:pt x="17455" y="10613"/>
                  <a:pt x="17397" y="10671"/>
                  <a:pt x="17339" y="10729"/>
                </a:cubicBezTo>
                <a:cubicBezTo>
                  <a:pt x="17194" y="10903"/>
                  <a:pt x="17049" y="11077"/>
                  <a:pt x="16904" y="11280"/>
                </a:cubicBezTo>
                <a:cubicBezTo>
                  <a:pt x="16875" y="11338"/>
                  <a:pt x="16817" y="11396"/>
                  <a:pt x="16759" y="11454"/>
                </a:cubicBezTo>
                <a:cubicBezTo>
                  <a:pt x="16614" y="11657"/>
                  <a:pt x="16469" y="11860"/>
                  <a:pt x="16295" y="12063"/>
                </a:cubicBezTo>
                <a:cubicBezTo>
                  <a:pt x="16266" y="12092"/>
                  <a:pt x="16237" y="12150"/>
                  <a:pt x="16208" y="12179"/>
                </a:cubicBezTo>
                <a:cubicBezTo>
                  <a:pt x="16034" y="12440"/>
                  <a:pt x="15860" y="12701"/>
                  <a:pt x="15657" y="12962"/>
                </a:cubicBezTo>
                <a:cubicBezTo>
                  <a:pt x="15484" y="13223"/>
                  <a:pt x="15310" y="13455"/>
                  <a:pt x="15165" y="13716"/>
                </a:cubicBezTo>
                <a:cubicBezTo>
                  <a:pt x="15107" y="13774"/>
                  <a:pt x="15078" y="13832"/>
                  <a:pt x="15049" y="13890"/>
                </a:cubicBezTo>
                <a:cubicBezTo>
                  <a:pt x="14904" y="14093"/>
                  <a:pt x="14759" y="14324"/>
                  <a:pt x="14643" y="14527"/>
                </a:cubicBezTo>
                <a:cubicBezTo>
                  <a:pt x="14614" y="14585"/>
                  <a:pt x="14556" y="14643"/>
                  <a:pt x="14527" y="14701"/>
                </a:cubicBezTo>
                <a:cubicBezTo>
                  <a:pt x="14382" y="14933"/>
                  <a:pt x="14237" y="15194"/>
                  <a:pt x="14092" y="15455"/>
                </a:cubicBezTo>
                <a:cubicBezTo>
                  <a:pt x="14063" y="15455"/>
                  <a:pt x="14063" y="15484"/>
                  <a:pt x="14063" y="15513"/>
                </a:cubicBezTo>
                <a:cubicBezTo>
                  <a:pt x="8119" y="25778"/>
                  <a:pt x="6234" y="39435"/>
                  <a:pt x="7452" y="43929"/>
                </a:cubicBezTo>
                <a:cubicBezTo>
                  <a:pt x="6930" y="41580"/>
                  <a:pt x="8960" y="31490"/>
                  <a:pt x="11656" y="25227"/>
                </a:cubicBezTo>
                <a:cubicBezTo>
                  <a:pt x="13512" y="20906"/>
                  <a:pt x="17571" y="15397"/>
                  <a:pt x="20587" y="10903"/>
                </a:cubicBezTo>
                <a:cubicBezTo>
                  <a:pt x="20645" y="10816"/>
                  <a:pt x="20703" y="10758"/>
                  <a:pt x="20732" y="10671"/>
                </a:cubicBezTo>
                <a:cubicBezTo>
                  <a:pt x="20819" y="10584"/>
                  <a:pt x="20877" y="10468"/>
                  <a:pt x="20935" y="10381"/>
                </a:cubicBezTo>
                <a:cubicBezTo>
                  <a:pt x="21022" y="10236"/>
                  <a:pt x="21109" y="10120"/>
                  <a:pt x="21196" y="9975"/>
                </a:cubicBezTo>
                <a:cubicBezTo>
                  <a:pt x="21283" y="9888"/>
                  <a:pt x="21341" y="9801"/>
                  <a:pt x="21399" y="9685"/>
                </a:cubicBezTo>
                <a:cubicBezTo>
                  <a:pt x="21457" y="9598"/>
                  <a:pt x="21515" y="9482"/>
                  <a:pt x="21573" y="9395"/>
                </a:cubicBezTo>
                <a:cubicBezTo>
                  <a:pt x="21631" y="9308"/>
                  <a:pt x="21689" y="9250"/>
                  <a:pt x="21747" y="9163"/>
                </a:cubicBezTo>
                <a:cubicBezTo>
                  <a:pt x="21804" y="9047"/>
                  <a:pt x="21891" y="8902"/>
                  <a:pt x="21978" y="8786"/>
                </a:cubicBezTo>
                <a:cubicBezTo>
                  <a:pt x="22007" y="8728"/>
                  <a:pt x="22065" y="8670"/>
                  <a:pt x="22094" y="8583"/>
                </a:cubicBezTo>
                <a:cubicBezTo>
                  <a:pt x="22181" y="8467"/>
                  <a:pt x="22268" y="8322"/>
                  <a:pt x="22326" y="8206"/>
                </a:cubicBezTo>
                <a:cubicBezTo>
                  <a:pt x="22384" y="8148"/>
                  <a:pt x="22413" y="8090"/>
                  <a:pt x="22442" y="8032"/>
                </a:cubicBezTo>
                <a:cubicBezTo>
                  <a:pt x="22500" y="7916"/>
                  <a:pt x="22587" y="7800"/>
                  <a:pt x="22645" y="7685"/>
                </a:cubicBezTo>
                <a:cubicBezTo>
                  <a:pt x="22674" y="7627"/>
                  <a:pt x="22703" y="7598"/>
                  <a:pt x="22732" y="7540"/>
                </a:cubicBezTo>
                <a:cubicBezTo>
                  <a:pt x="22819" y="7395"/>
                  <a:pt x="22906" y="7250"/>
                  <a:pt x="22993" y="7105"/>
                </a:cubicBezTo>
                <a:cubicBezTo>
                  <a:pt x="22993" y="7047"/>
                  <a:pt x="23022" y="7018"/>
                  <a:pt x="23051" y="6960"/>
                </a:cubicBezTo>
                <a:cubicBezTo>
                  <a:pt x="23109" y="6873"/>
                  <a:pt x="23167" y="6757"/>
                  <a:pt x="23225" y="6641"/>
                </a:cubicBezTo>
                <a:cubicBezTo>
                  <a:pt x="23254" y="6583"/>
                  <a:pt x="23283" y="6554"/>
                  <a:pt x="23312" y="6525"/>
                </a:cubicBezTo>
                <a:cubicBezTo>
                  <a:pt x="23370" y="6380"/>
                  <a:pt x="23428" y="6235"/>
                  <a:pt x="23515" y="6119"/>
                </a:cubicBezTo>
                <a:cubicBezTo>
                  <a:pt x="23950" y="7627"/>
                  <a:pt x="24472" y="9105"/>
                  <a:pt x="25081" y="10584"/>
                </a:cubicBezTo>
                <a:cubicBezTo>
                  <a:pt x="23486" y="10874"/>
                  <a:pt x="19891" y="14469"/>
                  <a:pt x="16092" y="22414"/>
                </a:cubicBezTo>
                <a:cubicBezTo>
                  <a:pt x="12729" y="29431"/>
                  <a:pt x="11946" y="38681"/>
                  <a:pt x="13309" y="44886"/>
                </a:cubicBezTo>
                <a:cubicBezTo>
                  <a:pt x="13309" y="44915"/>
                  <a:pt x="13338" y="44944"/>
                  <a:pt x="13338" y="44973"/>
                </a:cubicBezTo>
                <a:cubicBezTo>
                  <a:pt x="13396" y="45205"/>
                  <a:pt x="13454" y="45437"/>
                  <a:pt x="13512" y="45669"/>
                </a:cubicBezTo>
                <a:cubicBezTo>
                  <a:pt x="13512" y="45698"/>
                  <a:pt x="13512" y="45727"/>
                  <a:pt x="13512" y="45727"/>
                </a:cubicBezTo>
                <a:cubicBezTo>
                  <a:pt x="13570" y="45958"/>
                  <a:pt x="13657" y="46190"/>
                  <a:pt x="13715" y="46422"/>
                </a:cubicBezTo>
                <a:cubicBezTo>
                  <a:pt x="13715" y="46422"/>
                  <a:pt x="13715" y="46451"/>
                  <a:pt x="13715" y="46451"/>
                </a:cubicBezTo>
                <a:cubicBezTo>
                  <a:pt x="13802" y="46683"/>
                  <a:pt x="13860" y="46915"/>
                  <a:pt x="13947" y="47118"/>
                </a:cubicBezTo>
                <a:cubicBezTo>
                  <a:pt x="13947" y="47118"/>
                  <a:pt x="13947" y="47118"/>
                  <a:pt x="13947" y="47147"/>
                </a:cubicBezTo>
                <a:cubicBezTo>
                  <a:pt x="14266" y="48046"/>
                  <a:pt x="14643" y="48858"/>
                  <a:pt x="15107" y="49525"/>
                </a:cubicBezTo>
                <a:cubicBezTo>
                  <a:pt x="15020" y="49380"/>
                  <a:pt x="14933" y="49235"/>
                  <a:pt x="14875" y="49090"/>
                </a:cubicBezTo>
                <a:cubicBezTo>
                  <a:pt x="14846" y="49061"/>
                  <a:pt x="14846" y="49032"/>
                  <a:pt x="14817" y="49003"/>
                </a:cubicBezTo>
                <a:cubicBezTo>
                  <a:pt x="14759" y="48858"/>
                  <a:pt x="14701" y="48742"/>
                  <a:pt x="14643" y="48597"/>
                </a:cubicBezTo>
                <a:cubicBezTo>
                  <a:pt x="14643" y="48568"/>
                  <a:pt x="14614" y="48539"/>
                  <a:pt x="14614" y="48481"/>
                </a:cubicBezTo>
                <a:cubicBezTo>
                  <a:pt x="14556" y="48336"/>
                  <a:pt x="14498" y="48220"/>
                  <a:pt x="14469" y="48075"/>
                </a:cubicBezTo>
                <a:cubicBezTo>
                  <a:pt x="14440" y="48017"/>
                  <a:pt x="14440" y="47988"/>
                  <a:pt x="14440" y="47930"/>
                </a:cubicBezTo>
                <a:cubicBezTo>
                  <a:pt x="14382" y="47785"/>
                  <a:pt x="14324" y="47611"/>
                  <a:pt x="14295" y="47437"/>
                </a:cubicBezTo>
                <a:cubicBezTo>
                  <a:pt x="14295" y="47408"/>
                  <a:pt x="14266" y="47379"/>
                  <a:pt x="14266" y="47350"/>
                </a:cubicBezTo>
                <a:cubicBezTo>
                  <a:pt x="14179" y="46944"/>
                  <a:pt x="14092" y="46509"/>
                  <a:pt x="14034" y="46045"/>
                </a:cubicBezTo>
                <a:cubicBezTo>
                  <a:pt x="14034" y="45987"/>
                  <a:pt x="14034" y="45958"/>
                  <a:pt x="14005" y="45901"/>
                </a:cubicBezTo>
                <a:cubicBezTo>
                  <a:pt x="14005" y="45727"/>
                  <a:pt x="13976" y="45524"/>
                  <a:pt x="13947" y="45321"/>
                </a:cubicBezTo>
                <a:cubicBezTo>
                  <a:pt x="13947" y="45263"/>
                  <a:pt x="13947" y="45205"/>
                  <a:pt x="13918" y="45118"/>
                </a:cubicBezTo>
                <a:cubicBezTo>
                  <a:pt x="13918" y="44944"/>
                  <a:pt x="13889" y="44770"/>
                  <a:pt x="13889" y="44567"/>
                </a:cubicBezTo>
                <a:cubicBezTo>
                  <a:pt x="13889" y="44509"/>
                  <a:pt x="13889" y="44422"/>
                  <a:pt x="13860" y="44364"/>
                </a:cubicBezTo>
                <a:cubicBezTo>
                  <a:pt x="13860" y="44161"/>
                  <a:pt x="13860" y="43958"/>
                  <a:pt x="13831" y="43784"/>
                </a:cubicBezTo>
                <a:cubicBezTo>
                  <a:pt x="13831" y="43697"/>
                  <a:pt x="13831" y="43639"/>
                  <a:pt x="13831" y="43581"/>
                </a:cubicBezTo>
                <a:cubicBezTo>
                  <a:pt x="13831" y="43320"/>
                  <a:pt x="13831" y="43088"/>
                  <a:pt x="13831" y="42827"/>
                </a:cubicBezTo>
                <a:cubicBezTo>
                  <a:pt x="13831" y="42798"/>
                  <a:pt x="13831" y="42798"/>
                  <a:pt x="13831" y="42769"/>
                </a:cubicBezTo>
                <a:cubicBezTo>
                  <a:pt x="13831" y="42479"/>
                  <a:pt x="13831" y="42189"/>
                  <a:pt x="13831" y="41899"/>
                </a:cubicBezTo>
                <a:cubicBezTo>
                  <a:pt x="13831" y="41870"/>
                  <a:pt x="13831" y="41812"/>
                  <a:pt x="13831" y="41783"/>
                </a:cubicBezTo>
                <a:cubicBezTo>
                  <a:pt x="13831" y="41522"/>
                  <a:pt x="13831" y="41290"/>
                  <a:pt x="13860" y="41058"/>
                </a:cubicBezTo>
                <a:cubicBezTo>
                  <a:pt x="13860" y="40971"/>
                  <a:pt x="13860" y="40855"/>
                  <a:pt x="13860" y="40768"/>
                </a:cubicBezTo>
                <a:cubicBezTo>
                  <a:pt x="13889" y="40565"/>
                  <a:pt x="13889" y="40362"/>
                  <a:pt x="13889" y="40159"/>
                </a:cubicBezTo>
                <a:cubicBezTo>
                  <a:pt x="13918" y="40072"/>
                  <a:pt x="13918" y="39956"/>
                  <a:pt x="13918" y="39869"/>
                </a:cubicBezTo>
                <a:cubicBezTo>
                  <a:pt x="13947" y="39666"/>
                  <a:pt x="13947" y="39435"/>
                  <a:pt x="13976" y="39232"/>
                </a:cubicBezTo>
                <a:cubicBezTo>
                  <a:pt x="13976" y="39145"/>
                  <a:pt x="13976" y="39029"/>
                  <a:pt x="13976" y="38942"/>
                </a:cubicBezTo>
                <a:cubicBezTo>
                  <a:pt x="14005" y="38710"/>
                  <a:pt x="14034" y="38478"/>
                  <a:pt x="14063" y="38246"/>
                </a:cubicBezTo>
                <a:cubicBezTo>
                  <a:pt x="14063" y="38188"/>
                  <a:pt x="14063" y="38101"/>
                  <a:pt x="14063" y="38014"/>
                </a:cubicBezTo>
                <a:cubicBezTo>
                  <a:pt x="14121" y="37695"/>
                  <a:pt x="14150" y="37376"/>
                  <a:pt x="14179" y="37057"/>
                </a:cubicBezTo>
                <a:cubicBezTo>
                  <a:pt x="14585" y="33664"/>
                  <a:pt x="15339" y="30040"/>
                  <a:pt x="16295" y="26706"/>
                </a:cubicBezTo>
                <a:cubicBezTo>
                  <a:pt x="16788" y="24966"/>
                  <a:pt x="17484" y="23342"/>
                  <a:pt x="18296" y="21834"/>
                </a:cubicBezTo>
                <a:cubicBezTo>
                  <a:pt x="18586" y="21254"/>
                  <a:pt x="18905" y="20703"/>
                  <a:pt x="19224" y="20182"/>
                </a:cubicBezTo>
                <a:cubicBezTo>
                  <a:pt x="19253" y="20153"/>
                  <a:pt x="19253" y="20153"/>
                  <a:pt x="19253" y="20124"/>
                </a:cubicBezTo>
                <a:cubicBezTo>
                  <a:pt x="19369" y="19950"/>
                  <a:pt x="19456" y="19776"/>
                  <a:pt x="19572" y="19631"/>
                </a:cubicBezTo>
                <a:cubicBezTo>
                  <a:pt x="19572" y="19602"/>
                  <a:pt x="19601" y="19602"/>
                  <a:pt x="19601" y="19573"/>
                </a:cubicBezTo>
                <a:cubicBezTo>
                  <a:pt x="21747" y="16180"/>
                  <a:pt x="24153" y="13600"/>
                  <a:pt x="25226" y="12092"/>
                </a:cubicBezTo>
                <a:cubicBezTo>
                  <a:pt x="25226" y="12063"/>
                  <a:pt x="25255" y="12063"/>
                  <a:pt x="25255" y="12034"/>
                </a:cubicBezTo>
                <a:cubicBezTo>
                  <a:pt x="25313" y="11976"/>
                  <a:pt x="25342" y="11889"/>
                  <a:pt x="25400" y="11831"/>
                </a:cubicBezTo>
                <a:cubicBezTo>
                  <a:pt x="25429" y="11802"/>
                  <a:pt x="25429" y="11773"/>
                  <a:pt x="25429" y="11773"/>
                </a:cubicBezTo>
                <a:cubicBezTo>
                  <a:pt x="25458" y="11715"/>
                  <a:pt x="25487" y="11686"/>
                  <a:pt x="25516" y="11628"/>
                </a:cubicBezTo>
                <a:cubicBezTo>
                  <a:pt x="25835" y="12382"/>
                  <a:pt x="26183" y="13136"/>
                  <a:pt x="26560" y="13890"/>
                </a:cubicBezTo>
                <a:cubicBezTo>
                  <a:pt x="24182" y="15513"/>
                  <a:pt x="15744" y="31838"/>
                  <a:pt x="18905" y="40362"/>
                </a:cubicBezTo>
                <a:cubicBezTo>
                  <a:pt x="19224" y="41232"/>
                  <a:pt x="19543" y="42015"/>
                  <a:pt x="19862" y="42740"/>
                </a:cubicBezTo>
                <a:cubicBezTo>
                  <a:pt x="19891" y="42798"/>
                  <a:pt x="19920" y="42827"/>
                  <a:pt x="19920" y="42885"/>
                </a:cubicBezTo>
                <a:cubicBezTo>
                  <a:pt x="20007" y="43059"/>
                  <a:pt x="20094" y="43233"/>
                  <a:pt x="20152" y="43407"/>
                </a:cubicBezTo>
                <a:cubicBezTo>
                  <a:pt x="20210" y="43494"/>
                  <a:pt x="20239" y="43581"/>
                  <a:pt x="20297" y="43668"/>
                </a:cubicBezTo>
                <a:cubicBezTo>
                  <a:pt x="20355" y="43784"/>
                  <a:pt x="20413" y="43900"/>
                  <a:pt x="20471" y="44016"/>
                </a:cubicBezTo>
                <a:cubicBezTo>
                  <a:pt x="20529" y="44103"/>
                  <a:pt x="20558" y="44190"/>
                  <a:pt x="20616" y="44277"/>
                </a:cubicBezTo>
                <a:cubicBezTo>
                  <a:pt x="20674" y="44393"/>
                  <a:pt x="20732" y="44509"/>
                  <a:pt x="20790" y="44625"/>
                </a:cubicBezTo>
                <a:cubicBezTo>
                  <a:pt x="20848" y="44712"/>
                  <a:pt x="20877" y="44799"/>
                  <a:pt x="20935" y="44857"/>
                </a:cubicBezTo>
                <a:cubicBezTo>
                  <a:pt x="20993" y="44973"/>
                  <a:pt x="21051" y="45060"/>
                  <a:pt x="21109" y="45176"/>
                </a:cubicBezTo>
                <a:cubicBezTo>
                  <a:pt x="21167" y="45263"/>
                  <a:pt x="21196" y="45321"/>
                  <a:pt x="21254" y="45408"/>
                </a:cubicBezTo>
                <a:cubicBezTo>
                  <a:pt x="21312" y="45495"/>
                  <a:pt x="21370" y="45582"/>
                  <a:pt x="21428" y="45698"/>
                </a:cubicBezTo>
                <a:cubicBezTo>
                  <a:pt x="21486" y="45756"/>
                  <a:pt x="21515" y="45843"/>
                  <a:pt x="21573" y="45901"/>
                </a:cubicBezTo>
                <a:cubicBezTo>
                  <a:pt x="21631" y="45987"/>
                  <a:pt x="21689" y="46074"/>
                  <a:pt x="21747" y="46161"/>
                </a:cubicBezTo>
                <a:cubicBezTo>
                  <a:pt x="21804" y="46248"/>
                  <a:pt x="21862" y="46306"/>
                  <a:pt x="21891" y="46393"/>
                </a:cubicBezTo>
                <a:cubicBezTo>
                  <a:pt x="21949" y="46480"/>
                  <a:pt x="22036" y="46538"/>
                  <a:pt x="22094" y="46625"/>
                </a:cubicBezTo>
                <a:cubicBezTo>
                  <a:pt x="22123" y="46683"/>
                  <a:pt x="22181" y="46770"/>
                  <a:pt x="22239" y="46828"/>
                </a:cubicBezTo>
                <a:cubicBezTo>
                  <a:pt x="22297" y="46915"/>
                  <a:pt x="22355" y="46973"/>
                  <a:pt x="22413" y="47060"/>
                </a:cubicBezTo>
                <a:cubicBezTo>
                  <a:pt x="22471" y="47118"/>
                  <a:pt x="22529" y="47176"/>
                  <a:pt x="22558" y="47234"/>
                </a:cubicBezTo>
                <a:cubicBezTo>
                  <a:pt x="22645" y="47321"/>
                  <a:pt x="22703" y="47408"/>
                  <a:pt x="22790" y="47495"/>
                </a:cubicBezTo>
                <a:cubicBezTo>
                  <a:pt x="22819" y="47524"/>
                  <a:pt x="22877" y="47582"/>
                  <a:pt x="22906" y="47611"/>
                </a:cubicBezTo>
                <a:cubicBezTo>
                  <a:pt x="23022" y="47756"/>
                  <a:pt x="23138" y="47872"/>
                  <a:pt x="23254" y="47988"/>
                </a:cubicBezTo>
                <a:cubicBezTo>
                  <a:pt x="23283" y="48017"/>
                  <a:pt x="23312" y="48046"/>
                  <a:pt x="23370" y="48104"/>
                </a:cubicBezTo>
                <a:cubicBezTo>
                  <a:pt x="23457" y="48162"/>
                  <a:pt x="23515" y="48249"/>
                  <a:pt x="23602" y="48336"/>
                </a:cubicBezTo>
                <a:cubicBezTo>
                  <a:pt x="23660" y="48365"/>
                  <a:pt x="23689" y="48423"/>
                  <a:pt x="23747" y="48452"/>
                </a:cubicBezTo>
                <a:cubicBezTo>
                  <a:pt x="23834" y="48539"/>
                  <a:pt x="23892" y="48597"/>
                  <a:pt x="23950" y="48655"/>
                </a:cubicBezTo>
                <a:cubicBezTo>
                  <a:pt x="24008" y="48713"/>
                  <a:pt x="24066" y="48742"/>
                  <a:pt x="24124" y="48800"/>
                </a:cubicBezTo>
                <a:cubicBezTo>
                  <a:pt x="24182" y="48858"/>
                  <a:pt x="24269" y="48916"/>
                  <a:pt x="24327" y="48974"/>
                </a:cubicBezTo>
                <a:cubicBezTo>
                  <a:pt x="24385" y="49003"/>
                  <a:pt x="24443" y="49061"/>
                  <a:pt x="24501" y="49090"/>
                </a:cubicBezTo>
                <a:cubicBezTo>
                  <a:pt x="24588" y="49148"/>
                  <a:pt x="24646" y="49206"/>
                  <a:pt x="24704" y="49264"/>
                </a:cubicBezTo>
                <a:cubicBezTo>
                  <a:pt x="24762" y="49293"/>
                  <a:pt x="24820" y="49351"/>
                  <a:pt x="24878" y="49380"/>
                </a:cubicBezTo>
                <a:cubicBezTo>
                  <a:pt x="24965" y="49438"/>
                  <a:pt x="25023" y="49496"/>
                  <a:pt x="25110" y="49554"/>
                </a:cubicBezTo>
                <a:cubicBezTo>
                  <a:pt x="25168" y="49583"/>
                  <a:pt x="25226" y="49612"/>
                  <a:pt x="25284" y="49670"/>
                </a:cubicBezTo>
                <a:cubicBezTo>
                  <a:pt x="25342" y="49728"/>
                  <a:pt x="25429" y="49757"/>
                  <a:pt x="25487" y="49815"/>
                </a:cubicBezTo>
                <a:cubicBezTo>
                  <a:pt x="25574" y="49844"/>
                  <a:pt x="25632" y="49902"/>
                  <a:pt x="25690" y="49931"/>
                </a:cubicBezTo>
                <a:cubicBezTo>
                  <a:pt x="25748" y="49989"/>
                  <a:pt x="25835" y="50047"/>
                  <a:pt x="25922" y="50076"/>
                </a:cubicBezTo>
                <a:cubicBezTo>
                  <a:pt x="25980" y="50134"/>
                  <a:pt x="26038" y="50163"/>
                  <a:pt x="26096" y="50192"/>
                </a:cubicBezTo>
                <a:cubicBezTo>
                  <a:pt x="26183" y="50250"/>
                  <a:pt x="26270" y="50308"/>
                  <a:pt x="26357" y="50337"/>
                </a:cubicBezTo>
                <a:cubicBezTo>
                  <a:pt x="26415" y="50395"/>
                  <a:pt x="26473" y="50424"/>
                  <a:pt x="26531" y="50453"/>
                </a:cubicBezTo>
                <a:cubicBezTo>
                  <a:pt x="26618" y="50511"/>
                  <a:pt x="26734" y="50569"/>
                  <a:pt x="26821" y="50627"/>
                </a:cubicBezTo>
                <a:cubicBezTo>
                  <a:pt x="26850" y="50656"/>
                  <a:pt x="26850" y="50656"/>
                  <a:pt x="26850" y="50656"/>
                </a:cubicBezTo>
                <a:cubicBezTo>
                  <a:pt x="27836" y="53642"/>
                  <a:pt x="29111" y="56078"/>
                  <a:pt x="30764" y="57528"/>
                </a:cubicBezTo>
                <a:cubicBezTo>
                  <a:pt x="29227" y="55991"/>
                  <a:pt x="28212" y="53758"/>
                  <a:pt x="27604" y="51062"/>
                </a:cubicBezTo>
                <a:lnTo>
                  <a:pt x="27604" y="51062"/>
                </a:lnTo>
                <a:cubicBezTo>
                  <a:pt x="27691" y="51120"/>
                  <a:pt x="27778" y="51178"/>
                  <a:pt x="27865" y="51207"/>
                </a:cubicBezTo>
                <a:cubicBezTo>
                  <a:pt x="27922" y="51265"/>
                  <a:pt x="28009" y="51323"/>
                  <a:pt x="28096" y="51352"/>
                </a:cubicBezTo>
                <a:cubicBezTo>
                  <a:pt x="28183" y="51410"/>
                  <a:pt x="28270" y="51439"/>
                  <a:pt x="28328" y="51497"/>
                </a:cubicBezTo>
                <a:cubicBezTo>
                  <a:pt x="28473" y="51555"/>
                  <a:pt x="28589" y="51642"/>
                  <a:pt x="28734" y="51700"/>
                </a:cubicBezTo>
                <a:cubicBezTo>
                  <a:pt x="28821" y="51729"/>
                  <a:pt x="28879" y="51787"/>
                  <a:pt x="28966" y="51845"/>
                </a:cubicBezTo>
                <a:cubicBezTo>
                  <a:pt x="29082" y="51903"/>
                  <a:pt x="29198" y="51961"/>
                  <a:pt x="29314" y="52019"/>
                </a:cubicBezTo>
                <a:cubicBezTo>
                  <a:pt x="29372" y="52048"/>
                  <a:pt x="29459" y="52106"/>
                  <a:pt x="29517" y="52135"/>
                </a:cubicBezTo>
                <a:cubicBezTo>
                  <a:pt x="29633" y="52193"/>
                  <a:pt x="29720" y="52251"/>
                  <a:pt x="29836" y="52308"/>
                </a:cubicBezTo>
                <a:cubicBezTo>
                  <a:pt x="29923" y="52337"/>
                  <a:pt x="29981" y="52395"/>
                  <a:pt x="30068" y="52424"/>
                </a:cubicBezTo>
                <a:cubicBezTo>
                  <a:pt x="30155" y="52482"/>
                  <a:pt x="30271" y="52540"/>
                  <a:pt x="30387" y="52598"/>
                </a:cubicBezTo>
                <a:cubicBezTo>
                  <a:pt x="30445" y="52656"/>
                  <a:pt x="30532" y="52685"/>
                  <a:pt x="30619" y="52743"/>
                </a:cubicBezTo>
                <a:cubicBezTo>
                  <a:pt x="30706" y="52801"/>
                  <a:pt x="30822" y="52859"/>
                  <a:pt x="30938" y="52946"/>
                </a:cubicBezTo>
                <a:cubicBezTo>
                  <a:pt x="31025" y="52975"/>
                  <a:pt x="31083" y="53033"/>
                  <a:pt x="31170" y="53062"/>
                </a:cubicBezTo>
                <a:cubicBezTo>
                  <a:pt x="31286" y="53149"/>
                  <a:pt x="31431" y="53207"/>
                  <a:pt x="31547" y="53294"/>
                </a:cubicBezTo>
                <a:cubicBezTo>
                  <a:pt x="31605" y="53323"/>
                  <a:pt x="31692" y="53352"/>
                  <a:pt x="31750" y="53410"/>
                </a:cubicBezTo>
                <a:cubicBezTo>
                  <a:pt x="31953" y="53526"/>
                  <a:pt x="32127" y="53642"/>
                  <a:pt x="32330" y="53758"/>
                </a:cubicBezTo>
                <a:cubicBezTo>
                  <a:pt x="32127" y="53613"/>
                  <a:pt x="31895" y="53468"/>
                  <a:pt x="31692" y="53323"/>
                </a:cubicBezTo>
                <a:cubicBezTo>
                  <a:pt x="31518" y="53207"/>
                  <a:pt x="31344" y="53091"/>
                  <a:pt x="31199" y="53004"/>
                </a:cubicBezTo>
                <a:cubicBezTo>
                  <a:pt x="31141" y="52975"/>
                  <a:pt x="31083" y="52917"/>
                  <a:pt x="31054" y="52888"/>
                </a:cubicBezTo>
                <a:cubicBezTo>
                  <a:pt x="30851" y="52743"/>
                  <a:pt x="30648" y="52627"/>
                  <a:pt x="30474" y="52482"/>
                </a:cubicBezTo>
                <a:lnTo>
                  <a:pt x="30416" y="52482"/>
                </a:lnTo>
                <a:cubicBezTo>
                  <a:pt x="29430" y="51758"/>
                  <a:pt x="28473" y="51091"/>
                  <a:pt x="27633" y="50453"/>
                </a:cubicBezTo>
                <a:cubicBezTo>
                  <a:pt x="27546" y="50395"/>
                  <a:pt x="27488" y="50337"/>
                  <a:pt x="27430" y="50308"/>
                </a:cubicBezTo>
                <a:cubicBezTo>
                  <a:pt x="27343" y="49815"/>
                  <a:pt x="27256" y="49293"/>
                  <a:pt x="27169" y="48771"/>
                </a:cubicBezTo>
                <a:cubicBezTo>
                  <a:pt x="27082" y="48133"/>
                  <a:pt x="27024" y="47495"/>
                  <a:pt x="26966" y="46828"/>
                </a:cubicBezTo>
                <a:cubicBezTo>
                  <a:pt x="26966" y="46828"/>
                  <a:pt x="26966" y="46828"/>
                  <a:pt x="26966" y="46799"/>
                </a:cubicBezTo>
                <a:cubicBezTo>
                  <a:pt x="26908" y="46161"/>
                  <a:pt x="26879" y="45495"/>
                  <a:pt x="26850" y="44828"/>
                </a:cubicBezTo>
                <a:cubicBezTo>
                  <a:pt x="26850" y="44799"/>
                  <a:pt x="26850" y="44799"/>
                  <a:pt x="26850" y="44799"/>
                </a:cubicBezTo>
                <a:cubicBezTo>
                  <a:pt x="26763" y="43088"/>
                  <a:pt x="26792" y="41319"/>
                  <a:pt x="26879" y="39522"/>
                </a:cubicBezTo>
                <a:cubicBezTo>
                  <a:pt x="26908" y="38826"/>
                  <a:pt x="26937" y="38101"/>
                  <a:pt x="26995" y="37376"/>
                </a:cubicBezTo>
                <a:cubicBezTo>
                  <a:pt x="26995" y="37376"/>
                  <a:pt x="26995" y="37376"/>
                  <a:pt x="26995" y="37347"/>
                </a:cubicBezTo>
                <a:cubicBezTo>
                  <a:pt x="27053" y="36651"/>
                  <a:pt x="27111" y="35955"/>
                  <a:pt x="27169" y="35230"/>
                </a:cubicBezTo>
                <a:cubicBezTo>
                  <a:pt x="27169" y="35230"/>
                  <a:pt x="27169" y="35230"/>
                  <a:pt x="27169" y="35201"/>
                </a:cubicBezTo>
                <a:cubicBezTo>
                  <a:pt x="27256" y="34157"/>
                  <a:pt x="27372" y="33114"/>
                  <a:pt x="27517" y="32099"/>
                </a:cubicBezTo>
                <a:cubicBezTo>
                  <a:pt x="27517" y="32070"/>
                  <a:pt x="27517" y="32070"/>
                  <a:pt x="27517" y="32041"/>
                </a:cubicBezTo>
                <a:cubicBezTo>
                  <a:pt x="27604" y="31374"/>
                  <a:pt x="27691" y="30707"/>
                  <a:pt x="27778" y="30069"/>
                </a:cubicBezTo>
                <a:cubicBezTo>
                  <a:pt x="27778" y="30040"/>
                  <a:pt x="27778" y="30011"/>
                  <a:pt x="27778" y="29982"/>
                </a:cubicBezTo>
                <a:cubicBezTo>
                  <a:pt x="27865" y="29344"/>
                  <a:pt x="27951" y="28706"/>
                  <a:pt x="28038" y="28097"/>
                </a:cubicBezTo>
                <a:lnTo>
                  <a:pt x="28067" y="28010"/>
                </a:lnTo>
                <a:cubicBezTo>
                  <a:pt x="28096" y="27691"/>
                  <a:pt x="28154" y="27401"/>
                  <a:pt x="28212" y="27140"/>
                </a:cubicBezTo>
                <a:cubicBezTo>
                  <a:pt x="28212" y="27111"/>
                  <a:pt x="28212" y="27111"/>
                  <a:pt x="28212" y="27111"/>
                </a:cubicBezTo>
                <a:cubicBezTo>
                  <a:pt x="28241" y="26793"/>
                  <a:pt x="28299" y="26503"/>
                  <a:pt x="28357" y="26213"/>
                </a:cubicBezTo>
                <a:lnTo>
                  <a:pt x="28357" y="26126"/>
                </a:lnTo>
                <a:cubicBezTo>
                  <a:pt x="28415" y="25865"/>
                  <a:pt x="28444" y="25604"/>
                  <a:pt x="28473" y="25343"/>
                </a:cubicBezTo>
                <a:cubicBezTo>
                  <a:pt x="28502" y="25314"/>
                  <a:pt x="28502" y="25285"/>
                  <a:pt x="28502" y="25256"/>
                </a:cubicBezTo>
                <a:cubicBezTo>
                  <a:pt x="28560" y="24966"/>
                  <a:pt x="28589" y="24705"/>
                  <a:pt x="28647" y="24444"/>
                </a:cubicBezTo>
                <a:cubicBezTo>
                  <a:pt x="28647" y="24415"/>
                  <a:pt x="28647" y="24386"/>
                  <a:pt x="28647" y="24386"/>
                </a:cubicBezTo>
                <a:cubicBezTo>
                  <a:pt x="28705" y="24125"/>
                  <a:pt x="28734" y="23893"/>
                  <a:pt x="28763" y="23661"/>
                </a:cubicBezTo>
                <a:cubicBezTo>
                  <a:pt x="28792" y="23603"/>
                  <a:pt x="28792" y="23545"/>
                  <a:pt x="28792" y="23516"/>
                </a:cubicBezTo>
                <a:cubicBezTo>
                  <a:pt x="28879" y="23023"/>
                  <a:pt x="28966" y="22559"/>
                  <a:pt x="29053" y="22124"/>
                </a:cubicBezTo>
                <a:cubicBezTo>
                  <a:pt x="29053" y="22037"/>
                  <a:pt x="29082" y="21979"/>
                  <a:pt x="29082" y="21892"/>
                </a:cubicBezTo>
                <a:cubicBezTo>
                  <a:pt x="29111" y="21747"/>
                  <a:pt x="29140" y="21602"/>
                  <a:pt x="29169" y="21457"/>
                </a:cubicBezTo>
                <a:cubicBezTo>
                  <a:pt x="29198" y="21370"/>
                  <a:pt x="29198" y="21312"/>
                  <a:pt x="29198" y="21254"/>
                </a:cubicBezTo>
                <a:cubicBezTo>
                  <a:pt x="29256" y="21080"/>
                  <a:pt x="29285" y="20906"/>
                  <a:pt x="29314" y="20732"/>
                </a:cubicBezTo>
                <a:cubicBezTo>
                  <a:pt x="29430" y="20124"/>
                  <a:pt x="29517" y="19573"/>
                  <a:pt x="29604" y="19109"/>
                </a:cubicBezTo>
                <a:cubicBezTo>
                  <a:pt x="30329" y="20182"/>
                  <a:pt x="31112" y="21254"/>
                  <a:pt x="31924" y="22269"/>
                </a:cubicBezTo>
                <a:lnTo>
                  <a:pt x="31721" y="22269"/>
                </a:lnTo>
                <a:cubicBezTo>
                  <a:pt x="31663" y="22269"/>
                  <a:pt x="31605" y="22298"/>
                  <a:pt x="31547" y="22298"/>
                </a:cubicBezTo>
                <a:cubicBezTo>
                  <a:pt x="31489" y="22327"/>
                  <a:pt x="31431" y="22356"/>
                  <a:pt x="31373" y="22385"/>
                </a:cubicBezTo>
                <a:cubicBezTo>
                  <a:pt x="30938" y="22617"/>
                  <a:pt x="30648" y="23197"/>
                  <a:pt x="30445" y="24038"/>
                </a:cubicBezTo>
                <a:cubicBezTo>
                  <a:pt x="30416" y="24154"/>
                  <a:pt x="30387" y="24241"/>
                  <a:pt x="30358" y="24357"/>
                </a:cubicBezTo>
                <a:cubicBezTo>
                  <a:pt x="30358" y="24357"/>
                  <a:pt x="30358" y="24357"/>
                  <a:pt x="30358" y="24386"/>
                </a:cubicBezTo>
                <a:cubicBezTo>
                  <a:pt x="30213" y="25140"/>
                  <a:pt x="30097" y="26097"/>
                  <a:pt x="30039" y="27169"/>
                </a:cubicBezTo>
                <a:cubicBezTo>
                  <a:pt x="30039" y="27198"/>
                  <a:pt x="30039" y="27227"/>
                  <a:pt x="30010" y="27256"/>
                </a:cubicBezTo>
                <a:cubicBezTo>
                  <a:pt x="30010" y="27372"/>
                  <a:pt x="30010" y="27488"/>
                  <a:pt x="30010" y="27604"/>
                </a:cubicBezTo>
                <a:cubicBezTo>
                  <a:pt x="30010" y="27662"/>
                  <a:pt x="29981" y="27691"/>
                  <a:pt x="29981" y="27749"/>
                </a:cubicBezTo>
                <a:cubicBezTo>
                  <a:pt x="29981" y="27865"/>
                  <a:pt x="29981" y="27952"/>
                  <a:pt x="29981" y="28068"/>
                </a:cubicBezTo>
                <a:cubicBezTo>
                  <a:pt x="29981" y="28155"/>
                  <a:pt x="29981" y="28213"/>
                  <a:pt x="29952" y="28300"/>
                </a:cubicBezTo>
                <a:cubicBezTo>
                  <a:pt x="29952" y="28387"/>
                  <a:pt x="29952" y="28474"/>
                  <a:pt x="29952" y="28561"/>
                </a:cubicBezTo>
                <a:cubicBezTo>
                  <a:pt x="29952" y="28677"/>
                  <a:pt x="29952" y="28793"/>
                  <a:pt x="29923" y="28909"/>
                </a:cubicBezTo>
                <a:cubicBezTo>
                  <a:pt x="29923" y="28967"/>
                  <a:pt x="29923" y="28996"/>
                  <a:pt x="29923" y="29054"/>
                </a:cubicBezTo>
                <a:cubicBezTo>
                  <a:pt x="29865" y="30591"/>
                  <a:pt x="29807" y="32273"/>
                  <a:pt x="29691" y="33896"/>
                </a:cubicBezTo>
                <a:cubicBezTo>
                  <a:pt x="29691" y="34041"/>
                  <a:pt x="29691" y="34157"/>
                  <a:pt x="29691" y="34302"/>
                </a:cubicBezTo>
                <a:cubicBezTo>
                  <a:pt x="29633" y="35056"/>
                  <a:pt x="29633" y="35897"/>
                  <a:pt x="29720" y="36825"/>
                </a:cubicBezTo>
                <a:cubicBezTo>
                  <a:pt x="29720" y="36999"/>
                  <a:pt x="29749" y="37173"/>
                  <a:pt x="29778" y="37376"/>
                </a:cubicBezTo>
                <a:cubicBezTo>
                  <a:pt x="29778" y="37405"/>
                  <a:pt x="29778" y="37463"/>
                  <a:pt x="29778" y="37492"/>
                </a:cubicBezTo>
                <a:cubicBezTo>
                  <a:pt x="29807" y="37666"/>
                  <a:pt x="29807" y="37840"/>
                  <a:pt x="29836" y="38043"/>
                </a:cubicBezTo>
                <a:cubicBezTo>
                  <a:pt x="29865" y="38072"/>
                  <a:pt x="29865" y="38130"/>
                  <a:pt x="29865" y="38188"/>
                </a:cubicBezTo>
                <a:cubicBezTo>
                  <a:pt x="29894" y="38362"/>
                  <a:pt x="29923" y="38536"/>
                  <a:pt x="29952" y="38739"/>
                </a:cubicBezTo>
                <a:cubicBezTo>
                  <a:pt x="29952" y="38797"/>
                  <a:pt x="29952" y="38855"/>
                  <a:pt x="29981" y="38913"/>
                </a:cubicBezTo>
                <a:cubicBezTo>
                  <a:pt x="30010" y="39087"/>
                  <a:pt x="30039" y="39261"/>
                  <a:pt x="30068" y="39464"/>
                </a:cubicBezTo>
                <a:cubicBezTo>
                  <a:pt x="30068" y="39522"/>
                  <a:pt x="30097" y="39579"/>
                  <a:pt x="30097" y="39637"/>
                </a:cubicBezTo>
                <a:cubicBezTo>
                  <a:pt x="30126" y="39811"/>
                  <a:pt x="30184" y="40014"/>
                  <a:pt x="30213" y="40217"/>
                </a:cubicBezTo>
                <a:cubicBezTo>
                  <a:pt x="30213" y="40246"/>
                  <a:pt x="30242" y="40275"/>
                  <a:pt x="30242" y="40304"/>
                </a:cubicBezTo>
                <a:cubicBezTo>
                  <a:pt x="30387" y="41000"/>
                  <a:pt x="30561" y="41696"/>
                  <a:pt x="30735" y="42392"/>
                </a:cubicBezTo>
                <a:cubicBezTo>
                  <a:pt x="30735" y="42392"/>
                  <a:pt x="30735" y="42421"/>
                  <a:pt x="30764" y="42450"/>
                </a:cubicBezTo>
                <a:cubicBezTo>
                  <a:pt x="30793" y="42624"/>
                  <a:pt x="30851" y="42798"/>
                  <a:pt x="30909" y="43001"/>
                </a:cubicBezTo>
                <a:cubicBezTo>
                  <a:pt x="30938" y="43088"/>
                  <a:pt x="30967" y="43175"/>
                  <a:pt x="30996" y="43233"/>
                </a:cubicBezTo>
                <a:cubicBezTo>
                  <a:pt x="31025" y="43407"/>
                  <a:pt x="31083" y="43581"/>
                  <a:pt x="31141" y="43755"/>
                </a:cubicBezTo>
                <a:cubicBezTo>
                  <a:pt x="31170" y="43842"/>
                  <a:pt x="31199" y="43958"/>
                  <a:pt x="31228" y="44045"/>
                </a:cubicBezTo>
                <a:cubicBezTo>
                  <a:pt x="31286" y="44219"/>
                  <a:pt x="31344" y="44364"/>
                  <a:pt x="31402" y="44538"/>
                </a:cubicBezTo>
                <a:cubicBezTo>
                  <a:pt x="31431" y="44654"/>
                  <a:pt x="31460" y="44770"/>
                  <a:pt x="31489" y="44857"/>
                </a:cubicBezTo>
                <a:cubicBezTo>
                  <a:pt x="31547" y="45031"/>
                  <a:pt x="31605" y="45176"/>
                  <a:pt x="31663" y="45321"/>
                </a:cubicBezTo>
                <a:cubicBezTo>
                  <a:pt x="31692" y="45466"/>
                  <a:pt x="31750" y="45582"/>
                  <a:pt x="31779" y="45698"/>
                </a:cubicBezTo>
                <a:cubicBezTo>
                  <a:pt x="31837" y="45843"/>
                  <a:pt x="31895" y="45987"/>
                  <a:pt x="31953" y="46132"/>
                </a:cubicBezTo>
                <a:cubicBezTo>
                  <a:pt x="32011" y="46248"/>
                  <a:pt x="32069" y="46393"/>
                  <a:pt x="32098" y="46509"/>
                </a:cubicBezTo>
                <a:cubicBezTo>
                  <a:pt x="32156" y="46654"/>
                  <a:pt x="32214" y="46799"/>
                  <a:pt x="32272" y="46944"/>
                </a:cubicBezTo>
                <a:cubicBezTo>
                  <a:pt x="32330" y="47060"/>
                  <a:pt x="32388" y="47205"/>
                  <a:pt x="32446" y="47350"/>
                </a:cubicBezTo>
                <a:cubicBezTo>
                  <a:pt x="32533" y="47553"/>
                  <a:pt x="32620" y="47727"/>
                  <a:pt x="32707" y="47930"/>
                </a:cubicBezTo>
                <a:cubicBezTo>
                  <a:pt x="32794" y="48133"/>
                  <a:pt x="32852" y="48307"/>
                  <a:pt x="32939" y="48481"/>
                </a:cubicBezTo>
                <a:cubicBezTo>
                  <a:pt x="32997" y="48597"/>
                  <a:pt x="33055" y="48713"/>
                  <a:pt x="33113" y="48829"/>
                </a:cubicBezTo>
                <a:cubicBezTo>
                  <a:pt x="33171" y="48974"/>
                  <a:pt x="33258" y="49119"/>
                  <a:pt x="33316" y="49264"/>
                </a:cubicBezTo>
                <a:cubicBezTo>
                  <a:pt x="33374" y="49380"/>
                  <a:pt x="33432" y="49496"/>
                  <a:pt x="33490" y="49612"/>
                </a:cubicBezTo>
                <a:cubicBezTo>
                  <a:pt x="33577" y="49757"/>
                  <a:pt x="33635" y="49902"/>
                  <a:pt x="33722" y="50047"/>
                </a:cubicBezTo>
                <a:cubicBezTo>
                  <a:pt x="33780" y="50163"/>
                  <a:pt x="33838" y="50279"/>
                  <a:pt x="33896" y="50395"/>
                </a:cubicBezTo>
                <a:cubicBezTo>
                  <a:pt x="33954" y="50511"/>
                  <a:pt x="34041" y="50656"/>
                  <a:pt x="34127" y="50801"/>
                </a:cubicBezTo>
                <a:cubicBezTo>
                  <a:pt x="34185" y="50917"/>
                  <a:pt x="34243" y="51033"/>
                  <a:pt x="34301" y="51120"/>
                </a:cubicBezTo>
                <a:cubicBezTo>
                  <a:pt x="34388" y="51265"/>
                  <a:pt x="34475" y="51410"/>
                  <a:pt x="34562" y="51555"/>
                </a:cubicBezTo>
                <a:cubicBezTo>
                  <a:pt x="34620" y="51642"/>
                  <a:pt x="34678" y="51758"/>
                  <a:pt x="34736" y="51845"/>
                </a:cubicBezTo>
                <a:cubicBezTo>
                  <a:pt x="34823" y="51990"/>
                  <a:pt x="34910" y="52135"/>
                  <a:pt x="34997" y="52279"/>
                </a:cubicBezTo>
                <a:cubicBezTo>
                  <a:pt x="35055" y="52366"/>
                  <a:pt x="35113" y="52453"/>
                  <a:pt x="35171" y="52569"/>
                </a:cubicBezTo>
                <a:cubicBezTo>
                  <a:pt x="35287" y="52714"/>
                  <a:pt x="35403" y="52888"/>
                  <a:pt x="35519" y="53033"/>
                </a:cubicBezTo>
                <a:cubicBezTo>
                  <a:pt x="35548" y="53091"/>
                  <a:pt x="35606" y="53178"/>
                  <a:pt x="35635" y="53236"/>
                </a:cubicBezTo>
                <a:cubicBezTo>
                  <a:pt x="35809" y="53468"/>
                  <a:pt x="35954" y="53671"/>
                  <a:pt x="36128" y="53874"/>
                </a:cubicBezTo>
                <a:cubicBezTo>
                  <a:pt x="36157" y="53932"/>
                  <a:pt x="36186" y="53961"/>
                  <a:pt x="36244" y="54019"/>
                </a:cubicBezTo>
                <a:cubicBezTo>
                  <a:pt x="36360" y="54193"/>
                  <a:pt x="36476" y="54338"/>
                  <a:pt x="36621" y="54512"/>
                </a:cubicBezTo>
                <a:cubicBezTo>
                  <a:pt x="36679" y="54570"/>
                  <a:pt x="36737" y="54657"/>
                  <a:pt x="36795" y="54715"/>
                </a:cubicBezTo>
                <a:cubicBezTo>
                  <a:pt x="36911" y="54831"/>
                  <a:pt x="37027" y="54976"/>
                  <a:pt x="37114" y="55092"/>
                </a:cubicBezTo>
                <a:cubicBezTo>
                  <a:pt x="37201" y="55179"/>
                  <a:pt x="37259" y="55237"/>
                  <a:pt x="37346" y="55324"/>
                </a:cubicBezTo>
                <a:cubicBezTo>
                  <a:pt x="37433" y="55440"/>
                  <a:pt x="37549" y="55527"/>
                  <a:pt x="37665" y="55643"/>
                </a:cubicBezTo>
                <a:cubicBezTo>
                  <a:pt x="37723" y="55730"/>
                  <a:pt x="37810" y="55788"/>
                  <a:pt x="37868" y="55875"/>
                </a:cubicBezTo>
                <a:cubicBezTo>
                  <a:pt x="37984" y="55962"/>
                  <a:pt x="38071" y="56078"/>
                  <a:pt x="38187" y="56165"/>
                </a:cubicBezTo>
                <a:cubicBezTo>
                  <a:pt x="38274" y="56223"/>
                  <a:pt x="38332" y="56310"/>
                  <a:pt x="38419" y="56368"/>
                </a:cubicBezTo>
                <a:cubicBezTo>
                  <a:pt x="38535" y="56455"/>
                  <a:pt x="38651" y="56571"/>
                  <a:pt x="38767" y="56658"/>
                </a:cubicBezTo>
                <a:cubicBezTo>
                  <a:pt x="38825" y="56716"/>
                  <a:pt x="38912" y="56774"/>
                  <a:pt x="38970" y="56832"/>
                </a:cubicBezTo>
                <a:cubicBezTo>
                  <a:pt x="39115" y="56919"/>
                  <a:pt x="39231" y="57035"/>
                  <a:pt x="39347" y="57122"/>
                </a:cubicBezTo>
                <a:cubicBezTo>
                  <a:pt x="39434" y="57151"/>
                  <a:pt x="39492" y="57209"/>
                  <a:pt x="39550" y="57238"/>
                </a:cubicBezTo>
                <a:cubicBezTo>
                  <a:pt x="39724" y="57383"/>
                  <a:pt x="39927" y="57499"/>
                  <a:pt x="40130" y="57615"/>
                </a:cubicBezTo>
                <a:cubicBezTo>
                  <a:pt x="39840" y="57354"/>
                  <a:pt x="39579" y="57093"/>
                  <a:pt x="39347" y="56832"/>
                </a:cubicBezTo>
                <a:cubicBezTo>
                  <a:pt x="39260" y="56745"/>
                  <a:pt x="39202" y="56687"/>
                  <a:pt x="39115" y="56600"/>
                </a:cubicBezTo>
                <a:cubicBezTo>
                  <a:pt x="38912" y="56368"/>
                  <a:pt x="38709" y="56136"/>
                  <a:pt x="38477" y="55904"/>
                </a:cubicBezTo>
                <a:cubicBezTo>
                  <a:pt x="38448" y="55846"/>
                  <a:pt x="38419" y="55817"/>
                  <a:pt x="38390" y="55759"/>
                </a:cubicBezTo>
                <a:cubicBezTo>
                  <a:pt x="38129" y="55498"/>
                  <a:pt x="37926" y="55208"/>
                  <a:pt x="37694" y="54918"/>
                </a:cubicBezTo>
                <a:cubicBezTo>
                  <a:pt x="37636" y="54831"/>
                  <a:pt x="37578" y="54744"/>
                  <a:pt x="37520" y="54657"/>
                </a:cubicBezTo>
                <a:cubicBezTo>
                  <a:pt x="37346" y="54425"/>
                  <a:pt x="37172" y="54193"/>
                  <a:pt x="36998" y="53961"/>
                </a:cubicBezTo>
                <a:cubicBezTo>
                  <a:pt x="36940" y="53874"/>
                  <a:pt x="36911" y="53816"/>
                  <a:pt x="36853" y="53729"/>
                </a:cubicBezTo>
                <a:cubicBezTo>
                  <a:pt x="36650" y="53439"/>
                  <a:pt x="36447" y="53120"/>
                  <a:pt x="36273" y="52830"/>
                </a:cubicBezTo>
                <a:cubicBezTo>
                  <a:pt x="36215" y="52743"/>
                  <a:pt x="36157" y="52656"/>
                  <a:pt x="36128" y="52569"/>
                </a:cubicBezTo>
                <a:cubicBezTo>
                  <a:pt x="33780" y="48684"/>
                  <a:pt x="32388" y="44248"/>
                  <a:pt x="31634" y="40246"/>
                </a:cubicBezTo>
                <a:cubicBezTo>
                  <a:pt x="30590" y="34824"/>
                  <a:pt x="33577" y="27401"/>
                  <a:pt x="32910" y="23458"/>
                </a:cubicBezTo>
                <a:lnTo>
                  <a:pt x="32910" y="23458"/>
                </a:lnTo>
                <a:cubicBezTo>
                  <a:pt x="33606" y="24299"/>
                  <a:pt x="34359" y="25111"/>
                  <a:pt x="35142" y="25894"/>
                </a:cubicBezTo>
                <a:cubicBezTo>
                  <a:pt x="35113" y="25894"/>
                  <a:pt x="35113" y="25894"/>
                  <a:pt x="35113" y="25923"/>
                </a:cubicBezTo>
                <a:lnTo>
                  <a:pt x="35055" y="25923"/>
                </a:lnTo>
                <a:cubicBezTo>
                  <a:pt x="35026" y="25952"/>
                  <a:pt x="34997" y="25952"/>
                  <a:pt x="34968" y="25981"/>
                </a:cubicBezTo>
                <a:cubicBezTo>
                  <a:pt x="34939" y="26010"/>
                  <a:pt x="34910" y="26010"/>
                  <a:pt x="34910" y="26039"/>
                </a:cubicBezTo>
                <a:cubicBezTo>
                  <a:pt x="34881" y="26039"/>
                  <a:pt x="34852" y="26068"/>
                  <a:pt x="34823" y="26097"/>
                </a:cubicBezTo>
                <a:cubicBezTo>
                  <a:pt x="34823" y="26126"/>
                  <a:pt x="34794" y="26155"/>
                  <a:pt x="34765" y="26184"/>
                </a:cubicBezTo>
                <a:cubicBezTo>
                  <a:pt x="34765" y="26213"/>
                  <a:pt x="34736" y="26242"/>
                  <a:pt x="34707" y="26271"/>
                </a:cubicBezTo>
                <a:cubicBezTo>
                  <a:pt x="34707" y="26300"/>
                  <a:pt x="34678" y="26329"/>
                  <a:pt x="34678" y="26358"/>
                </a:cubicBezTo>
                <a:cubicBezTo>
                  <a:pt x="34649" y="26387"/>
                  <a:pt x="34620" y="26445"/>
                  <a:pt x="34620" y="26474"/>
                </a:cubicBezTo>
                <a:cubicBezTo>
                  <a:pt x="34591" y="26532"/>
                  <a:pt x="34591" y="26561"/>
                  <a:pt x="34562" y="26590"/>
                </a:cubicBezTo>
                <a:cubicBezTo>
                  <a:pt x="34562" y="26648"/>
                  <a:pt x="34533" y="26706"/>
                  <a:pt x="34504" y="26735"/>
                </a:cubicBezTo>
                <a:cubicBezTo>
                  <a:pt x="34504" y="26793"/>
                  <a:pt x="34504" y="26822"/>
                  <a:pt x="34475" y="26851"/>
                </a:cubicBezTo>
                <a:cubicBezTo>
                  <a:pt x="34475" y="26908"/>
                  <a:pt x="34446" y="26995"/>
                  <a:pt x="34446" y="27053"/>
                </a:cubicBezTo>
                <a:cubicBezTo>
                  <a:pt x="34417" y="27082"/>
                  <a:pt x="34417" y="27140"/>
                  <a:pt x="34417" y="27169"/>
                </a:cubicBezTo>
                <a:cubicBezTo>
                  <a:pt x="34388" y="27256"/>
                  <a:pt x="34359" y="27343"/>
                  <a:pt x="34359" y="27430"/>
                </a:cubicBezTo>
                <a:cubicBezTo>
                  <a:pt x="34359" y="27459"/>
                  <a:pt x="34359" y="27488"/>
                  <a:pt x="34330" y="27517"/>
                </a:cubicBezTo>
                <a:cubicBezTo>
                  <a:pt x="34330" y="27633"/>
                  <a:pt x="34301" y="27778"/>
                  <a:pt x="34301" y="27894"/>
                </a:cubicBezTo>
                <a:cubicBezTo>
                  <a:pt x="34272" y="27952"/>
                  <a:pt x="34272" y="27981"/>
                  <a:pt x="34272" y="28010"/>
                </a:cubicBezTo>
                <a:cubicBezTo>
                  <a:pt x="34272" y="28126"/>
                  <a:pt x="34243" y="28213"/>
                  <a:pt x="34243" y="28329"/>
                </a:cubicBezTo>
                <a:cubicBezTo>
                  <a:pt x="34243" y="28387"/>
                  <a:pt x="34243" y="28445"/>
                  <a:pt x="34243" y="28503"/>
                </a:cubicBezTo>
                <a:cubicBezTo>
                  <a:pt x="34214" y="28590"/>
                  <a:pt x="34214" y="28677"/>
                  <a:pt x="34214" y="28764"/>
                </a:cubicBezTo>
                <a:cubicBezTo>
                  <a:pt x="34214" y="28851"/>
                  <a:pt x="34214" y="28909"/>
                  <a:pt x="34214" y="28967"/>
                </a:cubicBezTo>
                <a:cubicBezTo>
                  <a:pt x="34214" y="29054"/>
                  <a:pt x="34185" y="29170"/>
                  <a:pt x="34185" y="29257"/>
                </a:cubicBezTo>
                <a:cubicBezTo>
                  <a:pt x="34185" y="29315"/>
                  <a:pt x="34185" y="29402"/>
                  <a:pt x="34185" y="29489"/>
                </a:cubicBezTo>
                <a:cubicBezTo>
                  <a:pt x="34185" y="29576"/>
                  <a:pt x="34185" y="29663"/>
                  <a:pt x="34185" y="29750"/>
                </a:cubicBezTo>
                <a:cubicBezTo>
                  <a:pt x="34185" y="29837"/>
                  <a:pt x="34185" y="29924"/>
                  <a:pt x="34185" y="30011"/>
                </a:cubicBezTo>
                <a:cubicBezTo>
                  <a:pt x="34185" y="30098"/>
                  <a:pt x="34185" y="30185"/>
                  <a:pt x="34185" y="30301"/>
                </a:cubicBezTo>
                <a:cubicBezTo>
                  <a:pt x="34185" y="30388"/>
                  <a:pt x="34185" y="30446"/>
                  <a:pt x="34185" y="30533"/>
                </a:cubicBezTo>
                <a:cubicBezTo>
                  <a:pt x="34185" y="30649"/>
                  <a:pt x="34185" y="30736"/>
                  <a:pt x="34185" y="30852"/>
                </a:cubicBezTo>
                <a:cubicBezTo>
                  <a:pt x="34185" y="30939"/>
                  <a:pt x="34185" y="31026"/>
                  <a:pt x="34185" y="31113"/>
                </a:cubicBezTo>
                <a:cubicBezTo>
                  <a:pt x="34185" y="31200"/>
                  <a:pt x="34214" y="31316"/>
                  <a:pt x="34214" y="31432"/>
                </a:cubicBezTo>
                <a:cubicBezTo>
                  <a:pt x="34214" y="31519"/>
                  <a:pt x="34214" y="31606"/>
                  <a:pt x="34214" y="31693"/>
                </a:cubicBezTo>
                <a:cubicBezTo>
                  <a:pt x="34214" y="31809"/>
                  <a:pt x="34214" y="31925"/>
                  <a:pt x="34214" y="32041"/>
                </a:cubicBezTo>
                <a:cubicBezTo>
                  <a:pt x="34243" y="32128"/>
                  <a:pt x="34243" y="32215"/>
                  <a:pt x="34243" y="32302"/>
                </a:cubicBezTo>
                <a:cubicBezTo>
                  <a:pt x="34243" y="32447"/>
                  <a:pt x="34243" y="32621"/>
                  <a:pt x="34272" y="32766"/>
                </a:cubicBezTo>
                <a:cubicBezTo>
                  <a:pt x="34272" y="32882"/>
                  <a:pt x="34272" y="33027"/>
                  <a:pt x="34301" y="33143"/>
                </a:cubicBezTo>
                <a:cubicBezTo>
                  <a:pt x="34301" y="33258"/>
                  <a:pt x="34301" y="33403"/>
                  <a:pt x="34301" y="33519"/>
                </a:cubicBezTo>
                <a:cubicBezTo>
                  <a:pt x="34330" y="33635"/>
                  <a:pt x="34330" y="33722"/>
                  <a:pt x="34330" y="33838"/>
                </a:cubicBezTo>
                <a:cubicBezTo>
                  <a:pt x="34359" y="33954"/>
                  <a:pt x="34359" y="34070"/>
                  <a:pt x="34359" y="34157"/>
                </a:cubicBezTo>
                <a:cubicBezTo>
                  <a:pt x="34359" y="34273"/>
                  <a:pt x="34388" y="34389"/>
                  <a:pt x="34388" y="34505"/>
                </a:cubicBezTo>
                <a:cubicBezTo>
                  <a:pt x="34388" y="34621"/>
                  <a:pt x="34417" y="34708"/>
                  <a:pt x="34417" y="34824"/>
                </a:cubicBezTo>
                <a:cubicBezTo>
                  <a:pt x="34417" y="34940"/>
                  <a:pt x="34446" y="35056"/>
                  <a:pt x="34446" y="35172"/>
                </a:cubicBezTo>
                <a:cubicBezTo>
                  <a:pt x="34475" y="35259"/>
                  <a:pt x="34475" y="35375"/>
                  <a:pt x="34475" y="35491"/>
                </a:cubicBezTo>
                <a:cubicBezTo>
                  <a:pt x="34504" y="35607"/>
                  <a:pt x="34504" y="35723"/>
                  <a:pt x="34504" y="35839"/>
                </a:cubicBezTo>
                <a:cubicBezTo>
                  <a:pt x="34533" y="35926"/>
                  <a:pt x="34533" y="36042"/>
                  <a:pt x="34562" y="36129"/>
                </a:cubicBezTo>
                <a:cubicBezTo>
                  <a:pt x="34562" y="36274"/>
                  <a:pt x="34562" y="36390"/>
                  <a:pt x="34591" y="36506"/>
                </a:cubicBezTo>
                <a:cubicBezTo>
                  <a:pt x="34591" y="36593"/>
                  <a:pt x="34620" y="36709"/>
                  <a:pt x="34620" y="36825"/>
                </a:cubicBezTo>
                <a:cubicBezTo>
                  <a:pt x="34649" y="36941"/>
                  <a:pt x="34649" y="37057"/>
                  <a:pt x="34649" y="37173"/>
                </a:cubicBezTo>
                <a:cubicBezTo>
                  <a:pt x="34678" y="37289"/>
                  <a:pt x="34678" y="37376"/>
                  <a:pt x="34707" y="37463"/>
                </a:cubicBezTo>
                <a:cubicBezTo>
                  <a:pt x="34707" y="37608"/>
                  <a:pt x="34736" y="37724"/>
                  <a:pt x="34736" y="37869"/>
                </a:cubicBezTo>
                <a:cubicBezTo>
                  <a:pt x="34765" y="37956"/>
                  <a:pt x="34765" y="38043"/>
                  <a:pt x="34794" y="38130"/>
                </a:cubicBezTo>
                <a:cubicBezTo>
                  <a:pt x="34794" y="38275"/>
                  <a:pt x="34823" y="38391"/>
                  <a:pt x="34823" y="38536"/>
                </a:cubicBezTo>
                <a:cubicBezTo>
                  <a:pt x="34852" y="38594"/>
                  <a:pt x="34852" y="38681"/>
                  <a:pt x="34852" y="38768"/>
                </a:cubicBezTo>
                <a:cubicBezTo>
                  <a:pt x="34997" y="39840"/>
                  <a:pt x="35171" y="40884"/>
                  <a:pt x="35345" y="41899"/>
                </a:cubicBezTo>
                <a:cubicBezTo>
                  <a:pt x="35519" y="42943"/>
                  <a:pt x="35838" y="43987"/>
                  <a:pt x="36273" y="45031"/>
                </a:cubicBezTo>
                <a:cubicBezTo>
                  <a:pt x="36331" y="45205"/>
                  <a:pt x="36418" y="45350"/>
                  <a:pt x="36476" y="45524"/>
                </a:cubicBezTo>
                <a:cubicBezTo>
                  <a:pt x="36505" y="45553"/>
                  <a:pt x="36505" y="45582"/>
                  <a:pt x="36534" y="45611"/>
                </a:cubicBezTo>
                <a:cubicBezTo>
                  <a:pt x="36592" y="45756"/>
                  <a:pt x="36679" y="45929"/>
                  <a:pt x="36766" y="46103"/>
                </a:cubicBezTo>
                <a:cubicBezTo>
                  <a:pt x="36766" y="46132"/>
                  <a:pt x="36795" y="46132"/>
                  <a:pt x="36795" y="46161"/>
                </a:cubicBezTo>
                <a:cubicBezTo>
                  <a:pt x="36882" y="46335"/>
                  <a:pt x="36969" y="46509"/>
                  <a:pt x="37056" y="46654"/>
                </a:cubicBezTo>
                <a:cubicBezTo>
                  <a:pt x="37056" y="46683"/>
                  <a:pt x="37056" y="46683"/>
                  <a:pt x="37056" y="46683"/>
                </a:cubicBezTo>
                <a:cubicBezTo>
                  <a:pt x="37549" y="47582"/>
                  <a:pt x="38100" y="48452"/>
                  <a:pt x="38709" y="49264"/>
                </a:cubicBezTo>
                <a:cubicBezTo>
                  <a:pt x="38709" y="49293"/>
                  <a:pt x="38738" y="49322"/>
                  <a:pt x="38738" y="49351"/>
                </a:cubicBezTo>
                <a:cubicBezTo>
                  <a:pt x="38854" y="49496"/>
                  <a:pt x="38970" y="49641"/>
                  <a:pt x="39086" y="49786"/>
                </a:cubicBezTo>
                <a:cubicBezTo>
                  <a:pt x="39086" y="49815"/>
                  <a:pt x="39115" y="49844"/>
                  <a:pt x="39144" y="49873"/>
                </a:cubicBezTo>
                <a:cubicBezTo>
                  <a:pt x="39260" y="50018"/>
                  <a:pt x="39376" y="50163"/>
                  <a:pt x="39492" y="50308"/>
                </a:cubicBezTo>
                <a:cubicBezTo>
                  <a:pt x="39492" y="50308"/>
                  <a:pt x="39492" y="50308"/>
                  <a:pt x="39492" y="50337"/>
                </a:cubicBezTo>
                <a:cubicBezTo>
                  <a:pt x="39985" y="50946"/>
                  <a:pt x="40535" y="51584"/>
                  <a:pt x="41086" y="52164"/>
                </a:cubicBezTo>
                <a:cubicBezTo>
                  <a:pt x="41115" y="52193"/>
                  <a:pt x="41144" y="52222"/>
                  <a:pt x="41173" y="52251"/>
                </a:cubicBezTo>
                <a:cubicBezTo>
                  <a:pt x="41289" y="52366"/>
                  <a:pt x="41405" y="52482"/>
                  <a:pt x="41521" y="52598"/>
                </a:cubicBezTo>
                <a:cubicBezTo>
                  <a:pt x="41550" y="52656"/>
                  <a:pt x="41579" y="52685"/>
                  <a:pt x="41637" y="52714"/>
                </a:cubicBezTo>
                <a:cubicBezTo>
                  <a:pt x="41753" y="52830"/>
                  <a:pt x="41840" y="52946"/>
                  <a:pt x="41956" y="53062"/>
                </a:cubicBezTo>
                <a:cubicBezTo>
                  <a:pt x="42014" y="53091"/>
                  <a:pt x="42043" y="53149"/>
                  <a:pt x="42101" y="53178"/>
                </a:cubicBezTo>
                <a:cubicBezTo>
                  <a:pt x="42217" y="53294"/>
                  <a:pt x="42304" y="53410"/>
                  <a:pt x="42420" y="53526"/>
                </a:cubicBezTo>
                <a:cubicBezTo>
                  <a:pt x="42478" y="53555"/>
                  <a:pt x="42507" y="53584"/>
                  <a:pt x="42536" y="53613"/>
                </a:cubicBezTo>
                <a:cubicBezTo>
                  <a:pt x="42913" y="53961"/>
                  <a:pt x="43261" y="54280"/>
                  <a:pt x="43638" y="54599"/>
                </a:cubicBezTo>
                <a:cubicBezTo>
                  <a:pt x="43696" y="54657"/>
                  <a:pt x="43754" y="54715"/>
                  <a:pt x="43812" y="54744"/>
                </a:cubicBezTo>
                <a:cubicBezTo>
                  <a:pt x="43899" y="54831"/>
                  <a:pt x="44015" y="54918"/>
                  <a:pt x="44102" y="54976"/>
                </a:cubicBezTo>
                <a:cubicBezTo>
                  <a:pt x="44160" y="55034"/>
                  <a:pt x="44247" y="55092"/>
                  <a:pt x="44305" y="55150"/>
                </a:cubicBezTo>
                <a:cubicBezTo>
                  <a:pt x="44392" y="55237"/>
                  <a:pt x="44479" y="55295"/>
                  <a:pt x="44566" y="55353"/>
                </a:cubicBezTo>
                <a:cubicBezTo>
                  <a:pt x="44653" y="55440"/>
                  <a:pt x="44740" y="55498"/>
                  <a:pt x="44798" y="55556"/>
                </a:cubicBezTo>
                <a:cubicBezTo>
                  <a:pt x="44885" y="55614"/>
                  <a:pt x="44972" y="55672"/>
                  <a:pt x="45059" y="55730"/>
                </a:cubicBezTo>
                <a:cubicBezTo>
                  <a:pt x="45146" y="55788"/>
                  <a:pt x="45204" y="55875"/>
                  <a:pt x="45291" y="55933"/>
                </a:cubicBezTo>
                <a:cubicBezTo>
                  <a:pt x="45378" y="55991"/>
                  <a:pt x="45465" y="56020"/>
                  <a:pt x="45523" y="56078"/>
                </a:cubicBezTo>
                <a:cubicBezTo>
                  <a:pt x="45639" y="56165"/>
                  <a:pt x="45726" y="56223"/>
                  <a:pt x="45842" y="56310"/>
                </a:cubicBezTo>
                <a:cubicBezTo>
                  <a:pt x="45900" y="56339"/>
                  <a:pt x="45958" y="56397"/>
                  <a:pt x="46016" y="56426"/>
                </a:cubicBezTo>
                <a:cubicBezTo>
                  <a:pt x="46161" y="56542"/>
                  <a:pt x="46306" y="56629"/>
                  <a:pt x="46450" y="56716"/>
                </a:cubicBezTo>
                <a:cubicBezTo>
                  <a:pt x="46508" y="56774"/>
                  <a:pt x="46566" y="56803"/>
                  <a:pt x="46624" y="56832"/>
                </a:cubicBezTo>
                <a:cubicBezTo>
                  <a:pt x="46711" y="56890"/>
                  <a:pt x="46827" y="56977"/>
                  <a:pt x="46914" y="57035"/>
                </a:cubicBezTo>
                <a:cubicBezTo>
                  <a:pt x="46972" y="57064"/>
                  <a:pt x="47059" y="57093"/>
                  <a:pt x="47117" y="57122"/>
                </a:cubicBezTo>
                <a:cubicBezTo>
                  <a:pt x="47204" y="57180"/>
                  <a:pt x="47291" y="57238"/>
                  <a:pt x="47378" y="57296"/>
                </a:cubicBezTo>
                <a:cubicBezTo>
                  <a:pt x="47436" y="57325"/>
                  <a:pt x="47494" y="57383"/>
                  <a:pt x="47552" y="57412"/>
                </a:cubicBezTo>
                <a:cubicBezTo>
                  <a:pt x="47668" y="57441"/>
                  <a:pt x="47755" y="57499"/>
                  <a:pt x="47842" y="57557"/>
                </a:cubicBezTo>
                <a:cubicBezTo>
                  <a:pt x="47900" y="57586"/>
                  <a:pt x="47958" y="57615"/>
                  <a:pt x="48016" y="57644"/>
                </a:cubicBezTo>
                <a:cubicBezTo>
                  <a:pt x="48103" y="57702"/>
                  <a:pt x="48190" y="57731"/>
                  <a:pt x="48306" y="57789"/>
                </a:cubicBezTo>
                <a:cubicBezTo>
                  <a:pt x="48335" y="57818"/>
                  <a:pt x="48393" y="57847"/>
                  <a:pt x="48422" y="57847"/>
                </a:cubicBezTo>
                <a:cubicBezTo>
                  <a:pt x="48567" y="57934"/>
                  <a:pt x="48712" y="57992"/>
                  <a:pt x="48857" y="58050"/>
                </a:cubicBezTo>
                <a:cubicBezTo>
                  <a:pt x="48625" y="57934"/>
                  <a:pt x="48364" y="57789"/>
                  <a:pt x="48132" y="57644"/>
                </a:cubicBezTo>
                <a:cubicBezTo>
                  <a:pt x="48103" y="57615"/>
                  <a:pt x="48045" y="57586"/>
                  <a:pt x="47987" y="57557"/>
                </a:cubicBezTo>
                <a:cubicBezTo>
                  <a:pt x="47755" y="57412"/>
                  <a:pt x="47523" y="57267"/>
                  <a:pt x="47320" y="57122"/>
                </a:cubicBezTo>
                <a:cubicBezTo>
                  <a:pt x="47262" y="57093"/>
                  <a:pt x="47233" y="57064"/>
                  <a:pt x="47204" y="57035"/>
                </a:cubicBezTo>
                <a:cubicBezTo>
                  <a:pt x="46972" y="56890"/>
                  <a:pt x="46769" y="56745"/>
                  <a:pt x="46566" y="56600"/>
                </a:cubicBezTo>
                <a:cubicBezTo>
                  <a:pt x="46537" y="56571"/>
                  <a:pt x="46479" y="56542"/>
                  <a:pt x="46450" y="56513"/>
                </a:cubicBezTo>
                <a:cubicBezTo>
                  <a:pt x="46219" y="56368"/>
                  <a:pt x="46016" y="56194"/>
                  <a:pt x="45784" y="56020"/>
                </a:cubicBezTo>
                <a:cubicBezTo>
                  <a:pt x="45726" y="55962"/>
                  <a:pt x="45697" y="55933"/>
                  <a:pt x="45639" y="55875"/>
                </a:cubicBezTo>
                <a:cubicBezTo>
                  <a:pt x="45407" y="55701"/>
                  <a:pt x="45204" y="55527"/>
                  <a:pt x="44972" y="55324"/>
                </a:cubicBezTo>
                <a:lnTo>
                  <a:pt x="44943" y="55324"/>
                </a:lnTo>
                <a:cubicBezTo>
                  <a:pt x="44740" y="55121"/>
                  <a:pt x="44508" y="54918"/>
                  <a:pt x="44305" y="54715"/>
                </a:cubicBezTo>
                <a:cubicBezTo>
                  <a:pt x="44247" y="54657"/>
                  <a:pt x="44189" y="54628"/>
                  <a:pt x="44131" y="54570"/>
                </a:cubicBezTo>
                <a:cubicBezTo>
                  <a:pt x="43928" y="54367"/>
                  <a:pt x="43725" y="54164"/>
                  <a:pt x="43522" y="53961"/>
                </a:cubicBezTo>
                <a:cubicBezTo>
                  <a:pt x="43464" y="53903"/>
                  <a:pt x="43435" y="53874"/>
                  <a:pt x="43406" y="53816"/>
                </a:cubicBezTo>
                <a:cubicBezTo>
                  <a:pt x="43203" y="53642"/>
                  <a:pt x="43029" y="53439"/>
                  <a:pt x="42855" y="53236"/>
                </a:cubicBezTo>
                <a:cubicBezTo>
                  <a:pt x="42797" y="53207"/>
                  <a:pt x="42768" y="53149"/>
                  <a:pt x="42710" y="53120"/>
                </a:cubicBezTo>
                <a:cubicBezTo>
                  <a:pt x="42507" y="52888"/>
                  <a:pt x="42333" y="52656"/>
                  <a:pt x="42130" y="52424"/>
                </a:cubicBezTo>
                <a:cubicBezTo>
                  <a:pt x="42072" y="52366"/>
                  <a:pt x="42014" y="52308"/>
                  <a:pt x="41985" y="52251"/>
                </a:cubicBezTo>
                <a:cubicBezTo>
                  <a:pt x="41782" y="52019"/>
                  <a:pt x="41608" y="51787"/>
                  <a:pt x="41434" y="51555"/>
                </a:cubicBezTo>
                <a:cubicBezTo>
                  <a:pt x="41405" y="51555"/>
                  <a:pt x="41405" y="51526"/>
                  <a:pt x="41376" y="51497"/>
                </a:cubicBezTo>
                <a:cubicBezTo>
                  <a:pt x="40043" y="49786"/>
                  <a:pt x="38854" y="47843"/>
                  <a:pt x="37897" y="45756"/>
                </a:cubicBezTo>
                <a:cubicBezTo>
                  <a:pt x="35664" y="40855"/>
                  <a:pt x="36969" y="29924"/>
                  <a:pt x="36012" y="26764"/>
                </a:cubicBezTo>
                <a:lnTo>
                  <a:pt x="36012" y="26764"/>
                </a:lnTo>
                <a:cubicBezTo>
                  <a:pt x="36621" y="27343"/>
                  <a:pt x="37230" y="27923"/>
                  <a:pt x="37868" y="28474"/>
                </a:cubicBezTo>
                <a:cubicBezTo>
                  <a:pt x="38042" y="28648"/>
                  <a:pt x="38245" y="28793"/>
                  <a:pt x="38419" y="28967"/>
                </a:cubicBezTo>
                <a:cubicBezTo>
                  <a:pt x="38378" y="28947"/>
                  <a:pt x="38337" y="28926"/>
                  <a:pt x="38296" y="28926"/>
                </a:cubicBezTo>
                <a:cubicBezTo>
                  <a:pt x="38279" y="28926"/>
                  <a:pt x="38262" y="28930"/>
                  <a:pt x="38245" y="28938"/>
                </a:cubicBezTo>
                <a:cubicBezTo>
                  <a:pt x="38390" y="33519"/>
                  <a:pt x="41318" y="41203"/>
                  <a:pt x="44073" y="45727"/>
                </a:cubicBezTo>
                <a:cubicBezTo>
                  <a:pt x="44073" y="45756"/>
                  <a:pt x="44102" y="45756"/>
                  <a:pt x="44102" y="45785"/>
                </a:cubicBezTo>
                <a:cubicBezTo>
                  <a:pt x="44189" y="45929"/>
                  <a:pt x="44276" y="46074"/>
                  <a:pt x="44363" y="46190"/>
                </a:cubicBezTo>
                <a:cubicBezTo>
                  <a:pt x="44392" y="46219"/>
                  <a:pt x="44392" y="46248"/>
                  <a:pt x="44421" y="46277"/>
                </a:cubicBezTo>
                <a:cubicBezTo>
                  <a:pt x="44479" y="46393"/>
                  <a:pt x="44566" y="46509"/>
                  <a:pt x="44653" y="46625"/>
                </a:cubicBezTo>
                <a:cubicBezTo>
                  <a:pt x="44682" y="46683"/>
                  <a:pt x="44711" y="46712"/>
                  <a:pt x="44740" y="46741"/>
                </a:cubicBezTo>
                <a:cubicBezTo>
                  <a:pt x="44798" y="46857"/>
                  <a:pt x="44856" y="46944"/>
                  <a:pt x="44943" y="47060"/>
                </a:cubicBezTo>
                <a:cubicBezTo>
                  <a:pt x="44972" y="47118"/>
                  <a:pt x="45001" y="47147"/>
                  <a:pt x="45030" y="47205"/>
                </a:cubicBezTo>
                <a:cubicBezTo>
                  <a:pt x="45117" y="47292"/>
                  <a:pt x="45175" y="47379"/>
                  <a:pt x="45233" y="47466"/>
                </a:cubicBezTo>
                <a:cubicBezTo>
                  <a:pt x="45262" y="47524"/>
                  <a:pt x="45320" y="47553"/>
                  <a:pt x="45349" y="47611"/>
                </a:cubicBezTo>
                <a:cubicBezTo>
                  <a:pt x="45407" y="47698"/>
                  <a:pt x="45465" y="47756"/>
                  <a:pt x="45523" y="47814"/>
                </a:cubicBezTo>
                <a:cubicBezTo>
                  <a:pt x="45581" y="47901"/>
                  <a:pt x="45639" y="47959"/>
                  <a:pt x="45697" y="48017"/>
                </a:cubicBezTo>
                <a:cubicBezTo>
                  <a:pt x="45726" y="48075"/>
                  <a:pt x="45755" y="48104"/>
                  <a:pt x="45813" y="48162"/>
                </a:cubicBezTo>
                <a:cubicBezTo>
                  <a:pt x="45900" y="48278"/>
                  <a:pt x="45987" y="48365"/>
                  <a:pt x="46103" y="48452"/>
                </a:cubicBezTo>
                <a:cubicBezTo>
                  <a:pt x="48378" y="50772"/>
                  <a:pt x="51546" y="51560"/>
                  <a:pt x="54746" y="51560"/>
                </a:cubicBezTo>
                <a:cubicBezTo>
                  <a:pt x="55746" y="51560"/>
                  <a:pt x="56749" y="51483"/>
                  <a:pt x="57730" y="51352"/>
                </a:cubicBezTo>
                <a:lnTo>
                  <a:pt x="56251" y="51352"/>
                </a:lnTo>
                <a:cubicBezTo>
                  <a:pt x="56077" y="51352"/>
                  <a:pt x="55903" y="51352"/>
                  <a:pt x="55729" y="51323"/>
                </a:cubicBezTo>
                <a:cubicBezTo>
                  <a:pt x="53264" y="51236"/>
                  <a:pt x="50249" y="50656"/>
                  <a:pt x="47378" y="48104"/>
                </a:cubicBezTo>
                <a:cubicBezTo>
                  <a:pt x="47175" y="47930"/>
                  <a:pt x="46972" y="47698"/>
                  <a:pt x="46740" y="47408"/>
                </a:cubicBezTo>
                <a:cubicBezTo>
                  <a:pt x="46682" y="47292"/>
                  <a:pt x="46595" y="47205"/>
                  <a:pt x="46537" y="47089"/>
                </a:cubicBezTo>
                <a:cubicBezTo>
                  <a:pt x="46508" y="47060"/>
                  <a:pt x="46508" y="47060"/>
                  <a:pt x="46479" y="47031"/>
                </a:cubicBezTo>
                <a:cubicBezTo>
                  <a:pt x="46421" y="46915"/>
                  <a:pt x="46335" y="46799"/>
                  <a:pt x="46277" y="46683"/>
                </a:cubicBezTo>
                <a:lnTo>
                  <a:pt x="46248" y="46683"/>
                </a:lnTo>
                <a:cubicBezTo>
                  <a:pt x="46190" y="46567"/>
                  <a:pt x="46103" y="46422"/>
                  <a:pt x="46045" y="46306"/>
                </a:cubicBezTo>
                <a:cubicBezTo>
                  <a:pt x="46016" y="46277"/>
                  <a:pt x="46016" y="46248"/>
                  <a:pt x="46016" y="46248"/>
                </a:cubicBezTo>
                <a:cubicBezTo>
                  <a:pt x="45929" y="46103"/>
                  <a:pt x="45842" y="45987"/>
                  <a:pt x="45784" y="45843"/>
                </a:cubicBezTo>
                <a:cubicBezTo>
                  <a:pt x="45784" y="45814"/>
                  <a:pt x="45755" y="45814"/>
                  <a:pt x="45755" y="45814"/>
                </a:cubicBezTo>
                <a:cubicBezTo>
                  <a:pt x="45697" y="45669"/>
                  <a:pt x="45610" y="45524"/>
                  <a:pt x="45552" y="45408"/>
                </a:cubicBezTo>
                <a:cubicBezTo>
                  <a:pt x="45552" y="45379"/>
                  <a:pt x="45523" y="45350"/>
                  <a:pt x="45523" y="45321"/>
                </a:cubicBezTo>
                <a:cubicBezTo>
                  <a:pt x="45436" y="45176"/>
                  <a:pt x="45378" y="45031"/>
                  <a:pt x="45291" y="44857"/>
                </a:cubicBezTo>
                <a:cubicBezTo>
                  <a:pt x="45291" y="44857"/>
                  <a:pt x="45262" y="44828"/>
                  <a:pt x="45262" y="44828"/>
                </a:cubicBezTo>
                <a:cubicBezTo>
                  <a:pt x="45204" y="44683"/>
                  <a:pt x="45117" y="44538"/>
                  <a:pt x="45059" y="44364"/>
                </a:cubicBezTo>
                <a:cubicBezTo>
                  <a:pt x="45059" y="44364"/>
                  <a:pt x="45030" y="44335"/>
                  <a:pt x="45030" y="44306"/>
                </a:cubicBezTo>
                <a:cubicBezTo>
                  <a:pt x="44943" y="44132"/>
                  <a:pt x="44885" y="43958"/>
                  <a:pt x="44798" y="43813"/>
                </a:cubicBezTo>
                <a:cubicBezTo>
                  <a:pt x="44798" y="43784"/>
                  <a:pt x="44769" y="43755"/>
                  <a:pt x="44769" y="43726"/>
                </a:cubicBezTo>
                <a:cubicBezTo>
                  <a:pt x="44711" y="43581"/>
                  <a:pt x="44624" y="43436"/>
                  <a:pt x="44566" y="43262"/>
                </a:cubicBezTo>
                <a:cubicBezTo>
                  <a:pt x="44566" y="43233"/>
                  <a:pt x="44537" y="43204"/>
                  <a:pt x="44537" y="43175"/>
                </a:cubicBezTo>
                <a:cubicBezTo>
                  <a:pt x="44450" y="43001"/>
                  <a:pt x="44392" y="42827"/>
                  <a:pt x="44305" y="42653"/>
                </a:cubicBezTo>
                <a:cubicBezTo>
                  <a:pt x="44305" y="42624"/>
                  <a:pt x="44276" y="42595"/>
                  <a:pt x="44276" y="42566"/>
                </a:cubicBezTo>
                <a:cubicBezTo>
                  <a:pt x="44218" y="42421"/>
                  <a:pt x="44160" y="42276"/>
                  <a:pt x="44073" y="42102"/>
                </a:cubicBezTo>
                <a:cubicBezTo>
                  <a:pt x="44073" y="42073"/>
                  <a:pt x="44044" y="42044"/>
                  <a:pt x="44044" y="41986"/>
                </a:cubicBezTo>
                <a:cubicBezTo>
                  <a:pt x="43986" y="41812"/>
                  <a:pt x="43899" y="41638"/>
                  <a:pt x="43841" y="41464"/>
                </a:cubicBezTo>
                <a:cubicBezTo>
                  <a:pt x="43812" y="41435"/>
                  <a:pt x="43812" y="41377"/>
                  <a:pt x="43783" y="41348"/>
                </a:cubicBezTo>
                <a:cubicBezTo>
                  <a:pt x="43725" y="41203"/>
                  <a:pt x="43667" y="41029"/>
                  <a:pt x="43609" y="40884"/>
                </a:cubicBezTo>
                <a:cubicBezTo>
                  <a:pt x="43580" y="40855"/>
                  <a:pt x="43580" y="40797"/>
                  <a:pt x="43551" y="40768"/>
                </a:cubicBezTo>
                <a:cubicBezTo>
                  <a:pt x="43493" y="40594"/>
                  <a:pt x="43435" y="40420"/>
                  <a:pt x="43348" y="40246"/>
                </a:cubicBezTo>
                <a:cubicBezTo>
                  <a:pt x="43319" y="40188"/>
                  <a:pt x="43319" y="40101"/>
                  <a:pt x="43290" y="40043"/>
                </a:cubicBezTo>
                <a:cubicBezTo>
                  <a:pt x="43232" y="39927"/>
                  <a:pt x="43203" y="39811"/>
                  <a:pt x="43145" y="39695"/>
                </a:cubicBezTo>
                <a:cubicBezTo>
                  <a:pt x="43116" y="39608"/>
                  <a:pt x="43087" y="39551"/>
                  <a:pt x="43058" y="39464"/>
                </a:cubicBezTo>
                <a:cubicBezTo>
                  <a:pt x="43000" y="39319"/>
                  <a:pt x="42942" y="39174"/>
                  <a:pt x="42884" y="39000"/>
                </a:cubicBezTo>
                <a:cubicBezTo>
                  <a:pt x="42855" y="38913"/>
                  <a:pt x="42826" y="38797"/>
                  <a:pt x="42768" y="38710"/>
                </a:cubicBezTo>
                <a:cubicBezTo>
                  <a:pt x="42768" y="38652"/>
                  <a:pt x="42739" y="38594"/>
                  <a:pt x="42710" y="38536"/>
                </a:cubicBezTo>
                <a:cubicBezTo>
                  <a:pt x="41492" y="35259"/>
                  <a:pt x="40390" y="32012"/>
                  <a:pt x="39434" y="30272"/>
                </a:cubicBezTo>
                <a:cubicBezTo>
                  <a:pt x="39231" y="29866"/>
                  <a:pt x="39028" y="29547"/>
                  <a:pt x="38854" y="29315"/>
                </a:cubicBezTo>
                <a:lnTo>
                  <a:pt x="38854" y="29315"/>
                </a:lnTo>
                <a:cubicBezTo>
                  <a:pt x="39956" y="30243"/>
                  <a:pt x="41086" y="31113"/>
                  <a:pt x="42275" y="31954"/>
                </a:cubicBezTo>
                <a:cubicBezTo>
                  <a:pt x="42275" y="31983"/>
                  <a:pt x="42246" y="32041"/>
                  <a:pt x="42246" y="32099"/>
                </a:cubicBezTo>
                <a:cubicBezTo>
                  <a:pt x="42246" y="32157"/>
                  <a:pt x="42246" y="32215"/>
                  <a:pt x="42246" y="32273"/>
                </a:cubicBezTo>
                <a:cubicBezTo>
                  <a:pt x="42246" y="32302"/>
                  <a:pt x="42246" y="32302"/>
                  <a:pt x="42246" y="32302"/>
                </a:cubicBezTo>
                <a:cubicBezTo>
                  <a:pt x="42246" y="32389"/>
                  <a:pt x="42246" y="32447"/>
                  <a:pt x="42275" y="32534"/>
                </a:cubicBezTo>
                <a:cubicBezTo>
                  <a:pt x="42275" y="32592"/>
                  <a:pt x="42275" y="32679"/>
                  <a:pt x="42275" y="32766"/>
                </a:cubicBezTo>
                <a:cubicBezTo>
                  <a:pt x="42304" y="32853"/>
                  <a:pt x="42304" y="32940"/>
                  <a:pt x="42304" y="33056"/>
                </a:cubicBezTo>
                <a:cubicBezTo>
                  <a:pt x="42362" y="33519"/>
                  <a:pt x="42449" y="34041"/>
                  <a:pt x="42536" y="34534"/>
                </a:cubicBezTo>
                <a:cubicBezTo>
                  <a:pt x="42565" y="34621"/>
                  <a:pt x="42565" y="34708"/>
                  <a:pt x="42594" y="34795"/>
                </a:cubicBezTo>
                <a:cubicBezTo>
                  <a:pt x="42594" y="34824"/>
                  <a:pt x="42594" y="34824"/>
                  <a:pt x="42594" y="34853"/>
                </a:cubicBezTo>
                <a:cubicBezTo>
                  <a:pt x="42623" y="34940"/>
                  <a:pt x="42623" y="34998"/>
                  <a:pt x="42652" y="35085"/>
                </a:cubicBezTo>
                <a:cubicBezTo>
                  <a:pt x="42681" y="35172"/>
                  <a:pt x="42681" y="35230"/>
                  <a:pt x="42710" y="35317"/>
                </a:cubicBezTo>
                <a:cubicBezTo>
                  <a:pt x="42710" y="35346"/>
                  <a:pt x="42710" y="35346"/>
                  <a:pt x="42710" y="35375"/>
                </a:cubicBezTo>
                <a:cubicBezTo>
                  <a:pt x="42739" y="35520"/>
                  <a:pt x="42768" y="35636"/>
                  <a:pt x="42797" y="35752"/>
                </a:cubicBezTo>
                <a:cubicBezTo>
                  <a:pt x="42797" y="35781"/>
                  <a:pt x="42797" y="35781"/>
                  <a:pt x="42797" y="35781"/>
                </a:cubicBezTo>
                <a:cubicBezTo>
                  <a:pt x="42826" y="35897"/>
                  <a:pt x="42855" y="35984"/>
                  <a:pt x="42884" y="36071"/>
                </a:cubicBezTo>
                <a:cubicBezTo>
                  <a:pt x="42884" y="36071"/>
                  <a:pt x="42884" y="36100"/>
                  <a:pt x="42884" y="36100"/>
                </a:cubicBezTo>
                <a:cubicBezTo>
                  <a:pt x="42884" y="36129"/>
                  <a:pt x="42884" y="36158"/>
                  <a:pt x="42913" y="36187"/>
                </a:cubicBezTo>
                <a:cubicBezTo>
                  <a:pt x="43058" y="36680"/>
                  <a:pt x="43232" y="37173"/>
                  <a:pt x="43435" y="37637"/>
                </a:cubicBezTo>
                <a:cubicBezTo>
                  <a:pt x="43638" y="38101"/>
                  <a:pt x="43841" y="38536"/>
                  <a:pt x="44102" y="38971"/>
                </a:cubicBezTo>
                <a:cubicBezTo>
                  <a:pt x="44363" y="39406"/>
                  <a:pt x="44624" y="39782"/>
                  <a:pt x="44914" y="40159"/>
                </a:cubicBezTo>
                <a:cubicBezTo>
                  <a:pt x="45233" y="40565"/>
                  <a:pt x="45552" y="40913"/>
                  <a:pt x="45871" y="41261"/>
                </a:cubicBezTo>
                <a:cubicBezTo>
                  <a:pt x="46392" y="41783"/>
                  <a:pt x="46943" y="42247"/>
                  <a:pt x="47523" y="42682"/>
                </a:cubicBezTo>
                <a:cubicBezTo>
                  <a:pt x="48509" y="43436"/>
                  <a:pt x="49611" y="44074"/>
                  <a:pt x="50771" y="44625"/>
                </a:cubicBezTo>
                <a:cubicBezTo>
                  <a:pt x="51525" y="44973"/>
                  <a:pt x="52279" y="45292"/>
                  <a:pt x="53032" y="45611"/>
                </a:cubicBezTo>
                <a:cubicBezTo>
                  <a:pt x="54511" y="46248"/>
                  <a:pt x="56019" y="46886"/>
                  <a:pt x="57382" y="47727"/>
                </a:cubicBezTo>
                <a:cubicBezTo>
                  <a:pt x="58194" y="48220"/>
                  <a:pt x="58947" y="48800"/>
                  <a:pt x="59585" y="49496"/>
                </a:cubicBezTo>
                <a:cubicBezTo>
                  <a:pt x="59867" y="49778"/>
                  <a:pt x="60723" y="51181"/>
                  <a:pt x="61011" y="51181"/>
                </a:cubicBezTo>
                <a:cubicBezTo>
                  <a:pt x="61020" y="51181"/>
                  <a:pt x="61028" y="51180"/>
                  <a:pt x="61035" y="51178"/>
                </a:cubicBezTo>
                <a:cubicBezTo>
                  <a:pt x="60919" y="50975"/>
                  <a:pt x="60832" y="50772"/>
                  <a:pt x="60716" y="50569"/>
                </a:cubicBezTo>
                <a:cubicBezTo>
                  <a:pt x="60658" y="50511"/>
                  <a:pt x="60629" y="50453"/>
                  <a:pt x="60600" y="50395"/>
                </a:cubicBezTo>
                <a:cubicBezTo>
                  <a:pt x="60513" y="50279"/>
                  <a:pt x="60426" y="50134"/>
                  <a:pt x="60339" y="50018"/>
                </a:cubicBezTo>
                <a:cubicBezTo>
                  <a:pt x="60281" y="49960"/>
                  <a:pt x="60252" y="49902"/>
                  <a:pt x="60194" y="49815"/>
                </a:cubicBezTo>
                <a:cubicBezTo>
                  <a:pt x="60107" y="49699"/>
                  <a:pt x="60020" y="49554"/>
                  <a:pt x="59904" y="49438"/>
                </a:cubicBezTo>
                <a:cubicBezTo>
                  <a:pt x="59875" y="49380"/>
                  <a:pt x="59846" y="49351"/>
                  <a:pt x="59817" y="49322"/>
                </a:cubicBezTo>
                <a:cubicBezTo>
                  <a:pt x="59672" y="49148"/>
                  <a:pt x="59556" y="49003"/>
                  <a:pt x="59411" y="48858"/>
                </a:cubicBezTo>
                <a:cubicBezTo>
                  <a:pt x="59353" y="48800"/>
                  <a:pt x="59295" y="48742"/>
                  <a:pt x="59237" y="48684"/>
                </a:cubicBezTo>
                <a:cubicBezTo>
                  <a:pt x="59150" y="48597"/>
                  <a:pt x="59063" y="48481"/>
                  <a:pt x="58976" y="48394"/>
                </a:cubicBezTo>
                <a:cubicBezTo>
                  <a:pt x="58889" y="48336"/>
                  <a:pt x="58831" y="48278"/>
                  <a:pt x="58773" y="48220"/>
                </a:cubicBezTo>
                <a:cubicBezTo>
                  <a:pt x="58686" y="48133"/>
                  <a:pt x="58571" y="48046"/>
                  <a:pt x="58484" y="47959"/>
                </a:cubicBezTo>
                <a:cubicBezTo>
                  <a:pt x="58426" y="47901"/>
                  <a:pt x="58368" y="47843"/>
                  <a:pt x="58310" y="47814"/>
                </a:cubicBezTo>
                <a:cubicBezTo>
                  <a:pt x="58310" y="47785"/>
                  <a:pt x="58281" y="47785"/>
                  <a:pt x="58281" y="47785"/>
                </a:cubicBezTo>
                <a:cubicBezTo>
                  <a:pt x="56512" y="46306"/>
                  <a:pt x="54395" y="45292"/>
                  <a:pt x="52279" y="44190"/>
                </a:cubicBezTo>
                <a:cubicBezTo>
                  <a:pt x="49843" y="42943"/>
                  <a:pt x="47842" y="41377"/>
                  <a:pt x="46248" y="39406"/>
                </a:cubicBezTo>
                <a:cubicBezTo>
                  <a:pt x="45842" y="38884"/>
                  <a:pt x="45465" y="38362"/>
                  <a:pt x="45117" y="37811"/>
                </a:cubicBezTo>
                <a:cubicBezTo>
                  <a:pt x="45088" y="37782"/>
                  <a:pt x="45088" y="37753"/>
                  <a:pt x="45059" y="37724"/>
                </a:cubicBezTo>
                <a:cubicBezTo>
                  <a:pt x="44914" y="37492"/>
                  <a:pt x="44769" y="37260"/>
                  <a:pt x="44653" y="37028"/>
                </a:cubicBezTo>
                <a:cubicBezTo>
                  <a:pt x="44624" y="36970"/>
                  <a:pt x="44595" y="36912"/>
                  <a:pt x="44537" y="36825"/>
                </a:cubicBezTo>
                <a:cubicBezTo>
                  <a:pt x="44392" y="36564"/>
                  <a:pt x="44247" y="36274"/>
                  <a:pt x="44131" y="35984"/>
                </a:cubicBezTo>
                <a:cubicBezTo>
                  <a:pt x="44073" y="35868"/>
                  <a:pt x="43928" y="35491"/>
                  <a:pt x="43725" y="34969"/>
                </a:cubicBezTo>
                <a:cubicBezTo>
                  <a:pt x="43696" y="34853"/>
                  <a:pt x="43638" y="34737"/>
                  <a:pt x="43609" y="34621"/>
                </a:cubicBezTo>
                <a:cubicBezTo>
                  <a:pt x="43551" y="34505"/>
                  <a:pt x="43522" y="34389"/>
                  <a:pt x="43464" y="34244"/>
                </a:cubicBezTo>
                <a:cubicBezTo>
                  <a:pt x="43377" y="34012"/>
                  <a:pt x="43290" y="33751"/>
                  <a:pt x="43174" y="33490"/>
                </a:cubicBezTo>
                <a:cubicBezTo>
                  <a:pt x="43145" y="33432"/>
                  <a:pt x="43145" y="33345"/>
                  <a:pt x="43116" y="33287"/>
                </a:cubicBezTo>
                <a:cubicBezTo>
                  <a:pt x="42971" y="32911"/>
                  <a:pt x="42826" y="32534"/>
                  <a:pt x="42710" y="32244"/>
                </a:cubicBezTo>
                <a:lnTo>
                  <a:pt x="42710" y="32244"/>
                </a:lnTo>
                <a:cubicBezTo>
                  <a:pt x="43029" y="32476"/>
                  <a:pt x="43377" y="32737"/>
                  <a:pt x="43725" y="32969"/>
                </a:cubicBezTo>
                <a:cubicBezTo>
                  <a:pt x="43870" y="33056"/>
                  <a:pt x="44421" y="33432"/>
                  <a:pt x="45059" y="33896"/>
                </a:cubicBezTo>
                <a:cubicBezTo>
                  <a:pt x="44972" y="34244"/>
                  <a:pt x="45204" y="35317"/>
                  <a:pt x="45233" y="35462"/>
                </a:cubicBezTo>
                <a:cubicBezTo>
                  <a:pt x="45262" y="35578"/>
                  <a:pt x="45291" y="35694"/>
                  <a:pt x="45320" y="35810"/>
                </a:cubicBezTo>
                <a:cubicBezTo>
                  <a:pt x="45407" y="36042"/>
                  <a:pt x="45465" y="36274"/>
                  <a:pt x="45581" y="36477"/>
                </a:cubicBezTo>
                <a:cubicBezTo>
                  <a:pt x="45668" y="36709"/>
                  <a:pt x="45755" y="36941"/>
                  <a:pt x="45871" y="37144"/>
                </a:cubicBezTo>
                <a:cubicBezTo>
                  <a:pt x="46045" y="37463"/>
                  <a:pt x="46248" y="37782"/>
                  <a:pt x="46421" y="38072"/>
                </a:cubicBezTo>
                <a:cubicBezTo>
                  <a:pt x="46827" y="38652"/>
                  <a:pt x="47291" y="39203"/>
                  <a:pt x="47755" y="39695"/>
                </a:cubicBezTo>
                <a:cubicBezTo>
                  <a:pt x="48103" y="40043"/>
                  <a:pt x="48422" y="40362"/>
                  <a:pt x="48799" y="40652"/>
                </a:cubicBezTo>
                <a:cubicBezTo>
                  <a:pt x="49321" y="41116"/>
                  <a:pt x="49872" y="41551"/>
                  <a:pt x="50481" y="41957"/>
                </a:cubicBezTo>
                <a:cubicBezTo>
                  <a:pt x="51235" y="42479"/>
                  <a:pt x="52076" y="42943"/>
                  <a:pt x="52887" y="43407"/>
                </a:cubicBezTo>
                <a:cubicBezTo>
                  <a:pt x="53728" y="43842"/>
                  <a:pt x="54569" y="44277"/>
                  <a:pt x="55410" y="44683"/>
                </a:cubicBezTo>
                <a:cubicBezTo>
                  <a:pt x="55729" y="44828"/>
                  <a:pt x="56019" y="44973"/>
                  <a:pt x="56338" y="45118"/>
                </a:cubicBezTo>
                <a:cubicBezTo>
                  <a:pt x="56338" y="45109"/>
                  <a:pt x="56335" y="45103"/>
                  <a:pt x="56332" y="45099"/>
                </a:cubicBezTo>
                <a:lnTo>
                  <a:pt x="56332" y="45099"/>
                </a:lnTo>
                <a:cubicBezTo>
                  <a:pt x="58006" y="45849"/>
                  <a:pt x="59738" y="46512"/>
                  <a:pt x="61499" y="47060"/>
                </a:cubicBezTo>
                <a:cubicBezTo>
                  <a:pt x="61528" y="47089"/>
                  <a:pt x="61528" y="47089"/>
                  <a:pt x="61557" y="47089"/>
                </a:cubicBezTo>
                <a:cubicBezTo>
                  <a:pt x="61615" y="47118"/>
                  <a:pt x="61644" y="47118"/>
                  <a:pt x="61731" y="47147"/>
                </a:cubicBezTo>
                <a:cubicBezTo>
                  <a:pt x="61760" y="47147"/>
                  <a:pt x="61789" y="47176"/>
                  <a:pt x="61818" y="47176"/>
                </a:cubicBezTo>
                <a:cubicBezTo>
                  <a:pt x="62679" y="47455"/>
                  <a:pt x="64920" y="48164"/>
                  <a:pt x="65877" y="48164"/>
                </a:cubicBezTo>
                <a:cubicBezTo>
                  <a:pt x="66114" y="48164"/>
                  <a:pt x="66272" y="48120"/>
                  <a:pt x="66312" y="48017"/>
                </a:cubicBezTo>
                <a:cubicBezTo>
                  <a:pt x="65935" y="47930"/>
                  <a:pt x="65558" y="47843"/>
                  <a:pt x="65210" y="47756"/>
                </a:cubicBezTo>
                <a:cubicBezTo>
                  <a:pt x="65094" y="47727"/>
                  <a:pt x="65007" y="47698"/>
                  <a:pt x="64920" y="47669"/>
                </a:cubicBezTo>
                <a:cubicBezTo>
                  <a:pt x="64573" y="47553"/>
                  <a:pt x="64225" y="47466"/>
                  <a:pt x="63877" y="47350"/>
                </a:cubicBezTo>
                <a:cubicBezTo>
                  <a:pt x="63790" y="47321"/>
                  <a:pt x="63732" y="47292"/>
                  <a:pt x="63645" y="47263"/>
                </a:cubicBezTo>
                <a:cubicBezTo>
                  <a:pt x="61238" y="46451"/>
                  <a:pt x="58918" y="45350"/>
                  <a:pt x="56715" y="44161"/>
                </a:cubicBezTo>
                <a:cubicBezTo>
                  <a:pt x="53293" y="42334"/>
                  <a:pt x="49785" y="40014"/>
                  <a:pt x="47175" y="37086"/>
                </a:cubicBezTo>
                <a:cubicBezTo>
                  <a:pt x="46653" y="36477"/>
                  <a:pt x="46132" y="35839"/>
                  <a:pt x="45784" y="35085"/>
                </a:cubicBezTo>
                <a:cubicBezTo>
                  <a:pt x="45726" y="34969"/>
                  <a:pt x="45552" y="34447"/>
                  <a:pt x="45378" y="34099"/>
                </a:cubicBezTo>
                <a:lnTo>
                  <a:pt x="45378" y="34099"/>
                </a:lnTo>
                <a:cubicBezTo>
                  <a:pt x="46132" y="34592"/>
                  <a:pt x="46972" y="35143"/>
                  <a:pt x="47552" y="35462"/>
                </a:cubicBezTo>
                <a:cubicBezTo>
                  <a:pt x="47610" y="35723"/>
                  <a:pt x="48190" y="36216"/>
                  <a:pt x="48770" y="36680"/>
                </a:cubicBezTo>
                <a:cubicBezTo>
                  <a:pt x="49263" y="37086"/>
                  <a:pt x="49785" y="37463"/>
                  <a:pt x="49901" y="37521"/>
                </a:cubicBezTo>
                <a:cubicBezTo>
                  <a:pt x="52539" y="39319"/>
                  <a:pt x="55671" y="40188"/>
                  <a:pt x="58715" y="41000"/>
                </a:cubicBezTo>
                <a:cubicBezTo>
                  <a:pt x="59034" y="41087"/>
                  <a:pt x="59353" y="41145"/>
                  <a:pt x="59672" y="41232"/>
                </a:cubicBezTo>
                <a:cubicBezTo>
                  <a:pt x="59904" y="41290"/>
                  <a:pt x="60165" y="41348"/>
                  <a:pt x="60397" y="41406"/>
                </a:cubicBezTo>
                <a:cubicBezTo>
                  <a:pt x="60513" y="41435"/>
                  <a:pt x="60629" y="41464"/>
                  <a:pt x="60774" y="41493"/>
                </a:cubicBezTo>
                <a:cubicBezTo>
                  <a:pt x="60977" y="41522"/>
                  <a:pt x="61151" y="41580"/>
                  <a:pt x="61354" y="41609"/>
                </a:cubicBezTo>
                <a:cubicBezTo>
                  <a:pt x="61557" y="41667"/>
                  <a:pt x="61760" y="41696"/>
                  <a:pt x="61934" y="41725"/>
                </a:cubicBezTo>
                <a:cubicBezTo>
                  <a:pt x="62079" y="41754"/>
                  <a:pt x="62253" y="41783"/>
                  <a:pt x="62398" y="41812"/>
                </a:cubicBezTo>
                <a:cubicBezTo>
                  <a:pt x="62746" y="41899"/>
                  <a:pt x="63123" y="41957"/>
                  <a:pt x="63471" y="42015"/>
                </a:cubicBezTo>
                <a:cubicBezTo>
                  <a:pt x="63616" y="42044"/>
                  <a:pt x="63906" y="42073"/>
                  <a:pt x="64283" y="42160"/>
                </a:cubicBezTo>
                <a:cubicBezTo>
                  <a:pt x="64950" y="42278"/>
                  <a:pt x="65883" y="42422"/>
                  <a:pt x="66524" y="42422"/>
                </a:cubicBezTo>
                <a:cubicBezTo>
                  <a:pt x="66830" y="42422"/>
                  <a:pt x="67070" y="42389"/>
                  <a:pt x="67182" y="42305"/>
                </a:cubicBezTo>
                <a:cubicBezTo>
                  <a:pt x="67211" y="42276"/>
                  <a:pt x="67240" y="42247"/>
                  <a:pt x="67240" y="42218"/>
                </a:cubicBezTo>
                <a:cubicBezTo>
                  <a:pt x="65384" y="41928"/>
                  <a:pt x="63558" y="41493"/>
                  <a:pt x="61789" y="40942"/>
                </a:cubicBezTo>
                <a:cubicBezTo>
                  <a:pt x="57846" y="39695"/>
                  <a:pt x="54076" y="37956"/>
                  <a:pt x="50278" y="36419"/>
                </a:cubicBezTo>
                <a:cubicBezTo>
                  <a:pt x="50249" y="36419"/>
                  <a:pt x="50220" y="36419"/>
                  <a:pt x="50191" y="36390"/>
                </a:cubicBezTo>
                <a:lnTo>
                  <a:pt x="50162" y="36390"/>
                </a:lnTo>
                <a:cubicBezTo>
                  <a:pt x="50133" y="36361"/>
                  <a:pt x="50104" y="36361"/>
                  <a:pt x="50075" y="36332"/>
                </a:cubicBezTo>
                <a:lnTo>
                  <a:pt x="50046" y="36332"/>
                </a:lnTo>
                <a:cubicBezTo>
                  <a:pt x="49930" y="36274"/>
                  <a:pt x="49785" y="36216"/>
                  <a:pt x="49640" y="36129"/>
                </a:cubicBezTo>
                <a:cubicBezTo>
                  <a:pt x="49582" y="36100"/>
                  <a:pt x="49524" y="36071"/>
                  <a:pt x="49466" y="36071"/>
                </a:cubicBezTo>
                <a:cubicBezTo>
                  <a:pt x="49466" y="36042"/>
                  <a:pt x="49437" y="36042"/>
                  <a:pt x="49408" y="36042"/>
                </a:cubicBezTo>
                <a:cubicBezTo>
                  <a:pt x="49379" y="36013"/>
                  <a:pt x="49321" y="35984"/>
                  <a:pt x="49263" y="35955"/>
                </a:cubicBezTo>
                <a:cubicBezTo>
                  <a:pt x="49234" y="35955"/>
                  <a:pt x="49234" y="35955"/>
                  <a:pt x="49205" y="35926"/>
                </a:cubicBezTo>
                <a:cubicBezTo>
                  <a:pt x="49147" y="35897"/>
                  <a:pt x="49089" y="35897"/>
                  <a:pt x="49060" y="35868"/>
                </a:cubicBezTo>
                <a:cubicBezTo>
                  <a:pt x="49031" y="35868"/>
                  <a:pt x="49031" y="35839"/>
                  <a:pt x="49031" y="35839"/>
                </a:cubicBezTo>
                <a:cubicBezTo>
                  <a:pt x="48828" y="35752"/>
                  <a:pt x="48654" y="35694"/>
                  <a:pt x="48480" y="35607"/>
                </a:cubicBezTo>
                <a:cubicBezTo>
                  <a:pt x="48451" y="35607"/>
                  <a:pt x="48451" y="35578"/>
                  <a:pt x="48422" y="35578"/>
                </a:cubicBezTo>
                <a:cubicBezTo>
                  <a:pt x="48364" y="35578"/>
                  <a:pt x="48335" y="35549"/>
                  <a:pt x="48277" y="35520"/>
                </a:cubicBezTo>
                <a:cubicBezTo>
                  <a:pt x="48277" y="35520"/>
                  <a:pt x="48248" y="35520"/>
                  <a:pt x="48219" y="35491"/>
                </a:cubicBezTo>
                <a:cubicBezTo>
                  <a:pt x="48190" y="35491"/>
                  <a:pt x="48132" y="35462"/>
                  <a:pt x="48103" y="35462"/>
                </a:cubicBezTo>
                <a:cubicBezTo>
                  <a:pt x="48074" y="35462"/>
                  <a:pt x="48045" y="35433"/>
                  <a:pt x="48045" y="35433"/>
                </a:cubicBezTo>
                <a:cubicBezTo>
                  <a:pt x="47987" y="35404"/>
                  <a:pt x="47958" y="35404"/>
                  <a:pt x="47929" y="35404"/>
                </a:cubicBezTo>
                <a:cubicBezTo>
                  <a:pt x="47929" y="35375"/>
                  <a:pt x="47900" y="35375"/>
                  <a:pt x="47871" y="35375"/>
                </a:cubicBezTo>
                <a:cubicBezTo>
                  <a:pt x="47842" y="35375"/>
                  <a:pt x="47813" y="35346"/>
                  <a:pt x="47784" y="35346"/>
                </a:cubicBezTo>
                <a:lnTo>
                  <a:pt x="47726" y="35346"/>
                </a:lnTo>
                <a:cubicBezTo>
                  <a:pt x="47726" y="35346"/>
                  <a:pt x="47697" y="35317"/>
                  <a:pt x="47697" y="35317"/>
                </a:cubicBezTo>
                <a:cubicBezTo>
                  <a:pt x="47436" y="35172"/>
                  <a:pt x="47204" y="34998"/>
                  <a:pt x="46943" y="34853"/>
                </a:cubicBezTo>
                <a:cubicBezTo>
                  <a:pt x="46914" y="34824"/>
                  <a:pt x="46914" y="34824"/>
                  <a:pt x="46885" y="34795"/>
                </a:cubicBezTo>
                <a:lnTo>
                  <a:pt x="46885" y="34795"/>
                </a:lnTo>
                <a:cubicBezTo>
                  <a:pt x="47407" y="35085"/>
                  <a:pt x="47871" y="35288"/>
                  <a:pt x="47958" y="35346"/>
                </a:cubicBezTo>
                <a:cubicBezTo>
                  <a:pt x="51032" y="36651"/>
                  <a:pt x="54395" y="36970"/>
                  <a:pt x="57672" y="37318"/>
                </a:cubicBezTo>
                <a:cubicBezTo>
                  <a:pt x="57817" y="37347"/>
                  <a:pt x="58107" y="37376"/>
                  <a:pt x="58513" y="37405"/>
                </a:cubicBezTo>
                <a:cubicBezTo>
                  <a:pt x="58657" y="37434"/>
                  <a:pt x="58860" y="37434"/>
                  <a:pt x="59034" y="37463"/>
                </a:cubicBezTo>
                <a:cubicBezTo>
                  <a:pt x="59150" y="37463"/>
                  <a:pt x="59237" y="37463"/>
                  <a:pt x="59353" y="37492"/>
                </a:cubicBezTo>
                <a:cubicBezTo>
                  <a:pt x="60777" y="37608"/>
                  <a:pt x="62795" y="37752"/>
                  <a:pt x="64260" y="37752"/>
                </a:cubicBezTo>
                <a:cubicBezTo>
                  <a:pt x="65362" y="37752"/>
                  <a:pt x="66151" y="37670"/>
                  <a:pt x="66138" y="37434"/>
                </a:cubicBezTo>
                <a:lnTo>
                  <a:pt x="66138" y="37434"/>
                </a:lnTo>
                <a:cubicBezTo>
                  <a:pt x="65964" y="37463"/>
                  <a:pt x="65761" y="37463"/>
                  <a:pt x="65587" y="37463"/>
                </a:cubicBezTo>
                <a:cubicBezTo>
                  <a:pt x="65500" y="37463"/>
                  <a:pt x="65442" y="37434"/>
                  <a:pt x="65384" y="37434"/>
                </a:cubicBezTo>
                <a:lnTo>
                  <a:pt x="64775" y="37434"/>
                </a:lnTo>
                <a:cubicBezTo>
                  <a:pt x="64660" y="37405"/>
                  <a:pt x="64515" y="37405"/>
                  <a:pt x="64370" y="37405"/>
                </a:cubicBezTo>
                <a:cubicBezTo>
                  <a:pt x="64312" y="37405"/>
                  <a:pt x="64254" y="37376"/>
                  <a:pt x="64196" y="37376"/>
                </a:cubicBezTo>
                <a:cubicBezTo>
                  <a:pt x="63993" y="37376"/>
                  <a:pt x="63819" y="37347"/>
                  <a:pt x="63616" y="37318"/>
                </a:cubicBezTo>
                <a:cubicBezTo>
                  <a:pt x="63413" y="37289"/>
                  <a:pt x="63181" y="37289"/>
                  <a:pt x="62978" y="37260"/>
                </a:cubicBezTo>
                <a:cubicBezTo>
                  <a:pt x="62920" y="37231"/>
                  <a:pt x="62862" y="37231"/>
                  <a:pt x="62804" y="37231"/>
                </a:cubicBezTo>
                <a:cubicBezTo>
                  <a:pt x="62630" y="37202"/>
                  <a:pt x="62456" y="37173"/>
                  <a:pt x="62282" y="37144"/>
                </a:cubicBezTo>
                <a:cubicBezTo>
                  <a:pt x="62253" y="37144"/>
                  <a:pt x="62195" y="37144"/>
                  <a:pt x="62166" y="37115"/>
                </a:cubicBezTo>
                <a:cubicBezTo>
                  <a:pt x="61934" y="37086"/>
                  <a:pt x="61731" y="37057"/>
                  <a:pt x="61499" y="37028"/>
                </a:cubicBezTo>
                <a:cubicBezTo>
                  <a:pt x="61499" y="37028"/>
                  <a:pt x="61470" y="36999"/>
                  <a:pt x="61441" y="36999"/>
                </a:cubicBezTo>
                <a:cubicBezTo>
                  <a:pt x="61238" y="36970"/>
                  <a:pt x="61064" y="36941"/>
                  <a:pt x="60861" y="36912"/>
                </a:cubicBezTo>
                <a:cubicBezTo>
                  <a:pt x="60803" y="36883"/>
                  <a:pt x="60745" y="36883"/>
                  <a:pt x="60716" y="36883"/>
                </a:cubicBezTo>
                <a:cubicBezTo>
                  <a:pt x="60513" y="36825"/>
                  <a:pt x="60339" y="36796"/>
                  <a:pt x="60136" y="36767"/>
                </a:cubicBezTo>
                <a:cubicBezTo>
                  <a:pt x="60107" y="36767"/>
                  <a:pt x="60107" y="36738"/>
                  <a:pt x="60078" y="36738"/>
                </a:cubicBezTo>
                <a:cubicBezTo>
                  <a:pt x="59817" y="36709"/>
                  <a:pt x="59585" y="36651"/>
                  <a:pt x="59324" y="36593"/>
                </a:cubicBezTo>
                <a:cubicBezTo>
                  <a:pt x="59179" y="36564"/>
                  <a:pt x="59034" y="36535"/>
                  <a:pt x="58860" y="36506"/>
                </a:cubicBezTo>
                <a:cubicBezTo>
                  <a:pt x="58802" y="36506"/>
                  <a:pt x="58715" y="36477"/>
                  <a:pt x="58657" y="36477"/>
                </a:cubicBezTo>
                <a:cubicBezTo>
                  <a:pt x="58455" y="36419"/>
                  <a:pt x="58223" y="36390"/>
                  <a:pt x="58020" y="36361"/>
                </a:cubicBezTo>
                <a:cubicBezTo>
                  <a:pt x="57237" y="36187"/>
                  <a:pt x="56454" y="36042"/>
                  <a:pt x="55671" y="35868"/>
                </a:cubicBezTo>
                <a:cubicBezTo>
                  <a:pt x="55294" y="35781"/>
                  <a:pt x="54888" y="35694"/>
                  <a:pt x="54511" y="35607"/>
                </a:cubicBezTo>
                <a:cubicBezTo>
                  <a:pt x="52945" y="35259"/>
                  <a:pt x="51409" y="34882"/>
                  <a:pt x="49814" y="34563"/>
                </a:cubicBezTo>
                <a:cubicBezTo>
                  <a:pt x="49437" y="34476"/>
                  <a:pt x="49031" y="34389"/>
                  <a:pt x="48654" y="34331"/>
                </a:cubicBezTo>
                <a:cubicBezTo>
                  <a:pt x="48625" y="34331"/>
                  <a:pt x="48596" y="34331"/>
                  <a:pt x="48567" y="34302"/>
                </a:cubicBezTo>
                <a:lnTo>
                  <a:pt x="48509" y="34302"/>
                </a:lnTo>
                <a:cubicBezTo>
                  <a:pt x="48509" y="34302"/>
                  <a:pt x="48480" y="34273"/>
                  <a:pt x="48422" y="34273"/>
                </a:cubicBezTo>
                <a:cubicBezTo>
                  <a:pt x="48393" y="34273"/>
                  <a:pt x="48364" y="34273"/>
                  <a:pt x="48335" y="34244"/>
                </a:cubicBezTo>
                <a:lnTo>
                  <a:pt x="48248" y="34244"/>
                </a:lnTo>
                <a:cubicBezTo>
                  <a:pt x="48219" y="34215"/>
                  <a:pt x="48190" y="34215"/>
                  <a:pt x="48161" y="34215"/>
                </a:cubicBezTo>
                <a:cubicBezTo>
                  <a:pt x="48074" y="34186"/>
                  <a:pt x="47987" y="34157"/>
                  <a:pt x="47900" y="34157"/>
                </a:cubicBezTo>
                <a:cubicBezTo>
                  <a:pt x="47871" y="34128"/>
                  <a:pt x="47842" y="34128"/>
                  <a:pt x="47813" y="34128"/>
                </a:cubicBezTo>
                <a:cubicBezTo>
                  <a:pt x="47784" y="34128"/>
                  <a:pt x="47726" y="34099"/>
                  <a:pt x="47668" y="34099"/>
                </a:cubicBezTo>
                <a:cubicBezTo>
                  <a:pt x="47639" y="34070"/>
                  <a:pt x="47581" y="34070"/>
                  <a:pt x="47552" y="34070"/>
                </a:cubicBezTo>
                <a:cubicBezTo>
                  <a:pt x="47494" y="34041"/>
                  <a:pt x="47465" y="34041"/>
                  <a:pt x="47407" y="34041"/>
                </a:cubicBezTo>
                <a:cubicBezTo>
                  <a:pt x="47378" y="34012"/>
                  <a:pt x="47320" y="34012"/>
                  <a:pt x="47262" y="33983"/>
                </a:cubicBezTo>
                <a:cubicBezTo>
                  <a:pt x="47233" y="33983"/>
                  <a:pt x="47175" y="33983"/>
                  <a:pt x="47146" y="33954"/>
                </a:cubicBezTo>
                <a:cubicBezTo>
                  <a:pt x="47088" y="33954"/>
                  <a:pt x="47030" y="33925"/>
                  <a:pt x="47001" y="33925"/>
                </a:cubicBezTo>
                <a:cubicBezTo>
                  <a:pt x="46943" y="33925"/>
                  <a:pt x="46914" y="33896"/>
                  <a:pt x="46856" y="33896"/>
                </a:cubicBezTo>
                <a:cubicBezTo>
                  <a:pt x="46798" y="33896"/>
                  <a:pt x="46769" y="33867"/>
                  <a:pt x="46711" y="33867"/>
                </a:cubicBezTo>
                <a:cubicBezTo>
                  <a:pt x="46682" y="33867"/>
                  <a:pt x="46624" y="33838"/>
                  <a:pt x="46566" y="33838"/>
                </a:cubicBezTo>
                <a:cubicBezTo>
                  <a:pt x="46537" y="33838"/>
                  <a:pt x="46479" y="33809"/>
                  <a:pt x="46450" y="33809"/>
                </a:cubicBezTo>
                <a:cubicBezTo>
                  <a:pt x="46392" y="33809"/>
                  <a:pt x="46363" y="33780"/>
                  <a:pt x="46306" y="33780"/>
                </a:cubicBezTo>
                <a:cubicBezTo>
                  <a:pt x="46277" y="33780"/>
                  <a:pt x="46248" y="33751"/>
                  <a:pt x="46190" y="33751"/>
                </a:cubicBezTo>
                <a:cubicBezTo>
                  <a:pt x="46161" y="33751"/>
                  <a:pt x="46103" y="33751"/>
                  <a:pt x="46074" y="33722"/>
                </a:cubicBezTo>
                <a:lnTo>
                  <a:pt x="45958" y="33722"/>
                </a:lnTo>
                <a:cubicBezTo>
                  <a:pt x="45929" y="33693"/>
                  <a:pt x="45900" y="33693"/>
                  <a:pt x="45871" y="33693"/>
                </a:cubicBezTo>
                <a:lnTo>
                  <a:pt x="45755" y="33693"/>
                </a:lnTo>
                <a:cubicBezTo>
                  <a:pt x="45726" y="33664"/>
                  <a:pt x="45697" y="33664"/>
                  <a:pt x="45668" y="33664"/>
                </a:cubicBezTo>
                <a:lnTo>
                  <a:pt x="45436" y="33664"/>
                </a:lnTo>
                <a:cubicBezTo>
                  <a:pt x="45407" y="33664"/>
                  <a:pt x="45407" y="33664"/>
                  <a:pt x="45407" y="33693"/>
                </a:cubicBezTo>
                <a:cubicBezTo>
                  <a:pt x="45378" y="33722"/>
                  <a:pt x="45407" y="33780"/>
                  <a:pt x="45436" y="33809"/>
                </a:cubicBezTo>
                <a:cubicBezTo>
                  <a:pt x="44827" y="33403"/>
                  <a:pt x="44218" y="32969"/>
                  <a:pt x="43638" y="32534"/>
                </a:cubicBezTo>
                <a:lnTo>
                  <a:pt x="43638" y="32534"/>
                </a:lnTo>
                <a:lnTo>
                  <a:pt x="43696" y="32563"/>
                </a:lnTo>
                <a:cubicBezTo>
                  <a:pt x="43783" y="32592"/>
                  <a:pt x="43899" y="32650"/>
                  <a:pt x="44015" y="32679"/>
                </a:cubicBezTo>
                <a:cubicBezTo>
                  <a:pt x="44044" y="32679"/>
                  <a:pt x="44102" y="32708"/>
                  <a:pt x="44160" y="32737"/>
                </a:cubicBezTo>
                <a:cubicBezTo>
                  <a:pt x="44914" y="32969"/>
                  <a:pt x="45639" y="33143"/>
                  <a:pt x="45784" y="33172"/>
                </a:cubicBezTo>
                <a:cubicBezTo>
                  <a:pt x="46978" y="33387"/>
                  <a:pt x="48183" y="33470"/>
                  <a:pt x="49392" y="33470"/>
                </a:cubicBezTo>
                <a:cubicBezTo>
                  <a:pt x="51763" y="33470"/>
                  <a:pt x="54150" y="33150"/>
                  <a:pt x="56512" y="32882"/>
                </a:cubicBezTo>
                <a:cubicBezTo>
                  <a:pt x="57469" y="32766"/>
                  <a:pt x="66196" y="31664"/>
                  <a:pt x="66138" y="31084"/>
                </a:cubicBezTo>
                <a:lnTo>
                  <a:pt x="66138" y="31084"/>
                </a:lnTo>
                <a:cubicBezTo>
                  <a:pt x="64949" y="31200"/>
                  <a:pt x="63790" y="31316"/>
                  <a:pt x="62630" y="31403"/>
                </a:cubicBezTo>
                <a:cubicBezTo>
                  <a:pt x="59933" y="31606"/>
                  <a:pt x="57266" y="31751"/>
                  <a:pt x="54569" y="31838"/>
                </a:cubicBezTo>
                <a:cubicBezTo>
                  <a:pt x="54511" y="31838"/>
                  <a:pt x="54424" y="31838"/>
                  <a:pt x="54337" y="31867"/>
                </a:cubicBezTo>
                <a:cubicBezTo>
                  <a:pt x="53786" y="31867"/>
                  <a:pt x="53235" y="31896"/>
                  <a:pt x="52684" y="31896"/>
                </a:cubicBezTo>
                <a:cubicBezTo>
                  <a:pt x="52453" y="31896"/>
                  <a:pt x="52221" y="31925"/>
                  <a:pt x="51989" y="31925"/>
                </a:cubicBezTo>
                <a:cubicBezTo>
                  <a:pt x="51525" y="31925"/>
                  <a:pt x="51061" y="31954"/>
                  <a:pt x="50597" y="31954"/>
                </a:cubicBezTo>
                <a:cubicBezTo>
                  <a:pt x="50220" y="31954"/>
                  <a:pt x="49843" y="31954"/>
                  <a:pt x="49466" y="31983"/>
                </a:cubicBezTo>
                <a:lnTo>
                  <a:pt x="48422" y="31983"/>
                </a:lnTo>
                <a:cubicBezTo>
                  <a:pt x="47668" y="32012"/>
                  <a:pt x="46943" y="32012"/>
                  <a:pt x="46190" y="32012"/>
                </a:cubicBezTo>
                <a:cubicBezTo>
                  <a:pt x="45378" y="32012"/>
                  <a:pt x="44595" y="32012"/>
                  <a:pt x="43783" y="31954"/>
                </a:cubicBezTo>
                <a:cubicBezTo>
                  <a:pt x="43754" y="31925"/>
                  <a:pt x="43725" y="31925"/>
                  <a:pt x="43667" y="31925"/>
                </a:cubicBezTo>
                <a:cubicBezTo>
                  <a:pt x="43406" y="31867"/>
                  <a:pt x="42826" y="31751"/>
                  <a:pt x="42536" y="31722"/>
                </a:cubicBezTo>
                <a:cubicBezTo>
                  <a:pt x="41347" y="30823"/>
                  <a:pt x="40159" y="29866"/>
                  <a:pt x="39028" y="28880"/>
                </a:cubicBezTo>
                <a:lnTo>
                  <a:pt x="39057" y="28880"/>
                </a:lnTo>
                <a:cubicBezTo>
                  <a:pt x="39202" y="28967"/>
                  <a:pt x="39347" y="29025"/>
                  <a:pt x="39492" y="29083"/>
                </a:cubicBezTo>
                <a:cubicBezTo>
                  <a:pt x="39579" y="29112"/>
                  <a:pt x="39637" y="29141"/>
                  <a:pt x="39724" y="29170"/>
                </a:cubicBezTo>
                <a:cubicBezTo>
                  <a:pt x="39782" y="29199"/>
                  <a:pt x="39840" y="29228"/>
                  <a:pt x="39898" y="29257"/>
                </a:cubicBezTo>
                <a:lnTo>
                  <a:pt x="39927" y="29257"/>
                </a:lnTo>
                <a:cubicBezTo>
                  <a:pt x="40043" y="29315"/>
                  <a:pt x="40188" y="29344"/>
                  <a:pt x="40303" y="29402"/>
                </a:cubicBezTo>
                <a:cubicBezTo>
                  <a:pt x="40941" y="29576"/>
                  <a:pt x="41608" y="29721"/>
                  <a:pt x="42275" y="29808"/>
                </a:cubicBezTo>
                <a:cubicBezTo>
                  <a:pt x="42932" y="29885"/>
                  <a:pt x="43589" y="29920"/>
                  <a:pt x="44245" y="29920"/>
                </a:cubicBezTo>
                <a:cubicBezTo>
                  <a:pt x="47555" y="29920"/>
                  <a:pt x="50839" y="29017"/>
                  <a:pt x="53960" y="27952"/>
                </a:cubicBezTo>
                <a:cubicBezTo>
                  <a:pt x="56048" y="27256"/>
                  <a:pt x="58107" y="26358"/>
                  <a:pt x="60020" y="25198"/>
                </a:cubicBezTo>
                <a:cubicBezTo>
                  <a:pt x="60455" y="24937"/>
                  <a:pt x="63819" y="22501"/>
                  <a:pt x="63326" y="22124"/>
                </a:cubicBezTo>
                <a:lnTo>
                  <a:pt x="63326" y="22124"/>
                </a:lnTo>
                <a:cubicBezTo>
                  <a:pt x="61267" y="24328"/>
                  <a:pt x="58310" y="25546"/>
                  <a:pt x="55410" y="26445"/>
                </a:cubicBezTo>
                <a:cubicBezTo>
                  <a:pt x="55004" y="26561"/>
                  <a:pt x="54598" y="26677"/>
                  <a:pt x="54192" y="26793"/>
                </a:cubicBezTo>
                <a:cubicBezTo>
                  <a:pt x="52771" y="27198"/>
                  <a:pt x="51322" y="27546"/>
                  <a:pt x="49843" y="27807"/>
                </a:cubicBezTo>
                <a:cubicBezTo>
                  <a:pt x="48886" y="27981"/>
                  <a:pt x="47871" y="28126"/>
                  <a:pt x="46885" y="28242"/>
                </a:cubicBezTo>
                <a:cubicBezTo>
                  <a:pt x="45900" y="28387"/>
                  <a:pt x="44914" y="28474"/>
                  <a:pt x="43928" y="28532"/>
                </a:cubicBezTo>
                <a:cubicBezTo>
                  <a:pt x="43435" y="28561"/>
                  <a:pt x="42942" y="28590"/>
                  <a:pt x="42449" y="28619"/>
                </a:cubicBezTo>
                <a:lnTo>
                  <a:pt x="42101" y="28619"/>
                </a:lnTo>
                <a:cubicBezTo>
                  <a:pt x="41826" y="28634"/>
                  <a:pt x="41550" y="28641"/>
                  <a:pt x="41275" y="28641"/>
                </a:cubicBezTo>
                <a:cubicBezTo>
                  <a:pt x="40999" y="28641"/>
                  <a:pt x="40724" y="28634"/>
                  <a:pt x="40448" y="28619"/>
                </a:cubicBezTo>
                <a:cubicBezTo>
                  <a:pt x="40216" y="28590"/>
                  <a:pt x="40014" y="28590"/>
                  <a:pt x="39782" y="28561"/>
                </a:cubicBezTo>
                <a:cubicBezTo>
                  <a:pt x="39695" y="28532"/>
                  <a:pt x="39405" y="28445"/>
                  <a:pt x="39115" y="28387"/>
                </a:cubicBezTo>
                <a:cubicBezTo>
                  <a:pt x="38925" y="28340"/>
                  <a:pt x="38717" y="28293"/>
                  <a:pt x="38567" y="28293"/>
                </a:cubicBezTo>
                <a:cubicBezTo>
                  <a:pt x="38534" y="28293"/>
                  <a:pt x="38503" y="28295"/>
                  <a:pt x="38477" y="28300"/>
                </a:cubicBezTo>
                <a:lnTo>
                  <a:pt x="38390" y="28300"/>
                </a:lnTo>
                <a:cubicBezTo>
                  <a:pt x="38013" y="27981"/>
                  <a:pt x="37636" y="27633"/>
                  <a:pt x="37288" y="27285"/>
                </a:cubicBezTo>
                <a:cubicBezTo>
                  <a:pt x="37085" y="27111"/>
                  <a:pt x="36911" y="26937"/>
                  <a:pt x="36737" y="26764"/>
                </a:cubicBezTo>
                <a:cubicBezTo>
                  <a:pt x="36766" y="26764"/>
                  <a:pt x="36795" y="26764"/>
                  <a:pt x="36853" y="26793"/>
                </a:cubicBezTo>
                <a:lnTo>
                  <a:pt x="36882" y="26793"/>
                </a:lnTo>
                <a:cubicBezTo>
                  <a:pt x="36969" y="26822"/>
                  <a:pt x="37027" y="26851"/>
                  <a:pt x="37114" y="26879"/>
                </a:cubicBezTo>
                <a:lnTo>
                  <a:pt x="37172" y="26879"/>
                </a:lnTo>
                <a:cubicBezTo>
                  <a:pt x="37230" y="26908"/>
                  <a:pt x="37317" y="26937"/>
                  <a:pt x="37404" y="26966"/>
                </a:cubicBezTo>
                <a:lnTo>
                  <a:pt x="37433" y="26966"/>
                </a:lnTo>
                <a:cubicBezTo>
                  <a:pt x="37491" y="26995"/>
                  <a:pt x="37578" y="26995"/>
                  <a:pt x="37636" y="27024"/>
                </a:cubicBezTo>
                <a:lnTo>
                  <a:pt x="37665" y="27024"/>
                </a:lnTo>
                <a:cubicBezTo>
                  <a:pt x="37752" y="27053"/>
                  <a:pt x="37810" y="27082"/>
                  <a:pt x="37897" y="27082"/>
                </a:cubicBezTo>
                <a:lnTo>
                  <a:pt x="37926" y="27111"/>
                </a:lnTo>
                <a:cubicBezTo>
                  <a:pt x="37984" y="27111"/>
                  <a:pt x="38042" y="27140"/>
                  <a:pt x="38129" y="27140"/>
                </a:cubicBezTo>
                <a:cubicBezTo>
                  <a:pt x="38129" y="27140"/>
                  <a:pt x="38129" y="27140"/>
                  <a:pt x="38129" y="27169"/>
                </a:cubicBezTo>
                <a:cubicBezTo>
                  <a:pt x="38187" y="27169"/>
                  <a:pt x="38274" y="27198"/>
                  <a:pt x="38303" y="27198"/>
                </a:cubicBezTo>
                <a:lnTo>
                  <a:pt x="38332" y="27198"/>
                </a:lnTo>
                <a:cubicBezTo>
                  <a:pt x="38477" y="27227"/>
                  <a:pt x="38593" y="27256"/>
                  <a:pt x="38622" y="27256"/>
                </a:cubicBezTo>
                <a:cubicBezTo>
                  <a:pt x="39560" y="27431"/>
                  <a:pt x="40494" y="27506"/>
                  <a:pt x="41424" y="27506"/>
                </a:cubicBezTo>
                <a:cubicBezTo>
                  <a:pt x="43884" y="27506"/>
                  <a:pt x="46313" y="26984"/>
                  <a:pt x="48712" y="26416"/>
                </a:cubicBezTo>
                <a:cubicBezTo>
                  <a:pt x="50655" y="25981"/>
                  <a:pt x="52568" y="25401"/>
                  <a:pt x="54395" y="24647"/>
                </a:cubicBezTo>
                <a:cubicBezTo>
                  <a:pt x="54830" y="24444"/>
                  <a:pt x="58339" y="22936"/>
                  <a:pt x="57991" y="22472"/>
                </a:cubicBezTo>
                <a:lnTo>
                  <a:pt x="57991" y="22472"/>
                </a:lnTo>
                <a:cubicBezTo>
                  <a:pt x="54656" y="24183"/>
                  <a:pt x="50945" y="24821"/>
                  <a:pt x="47204" y="25169"/>
                </a:cubicBezTo>
                <a:cubicBezTo>
                  <a:pt x="45726" y="25314"/>
                  <a:pt x="44247" y="25401"/>
                  <a:pt x="42797" y="25488"/>
                </a:cubicBezTo>
                <a:cubicBezTo>
                  <a:pt x="42246" y="25517"/>
                  <a:pt x="41695" y="25546"/>
                  <a:pt x="41173" y="25575"/>
                </a:cubicBezTo>
                <a:cubicBezTo>
                  <a:pt x="41115" y="25575"/>
                  <a:pt x="41057" y="25575"/>
                  <a:pt x="40999" y="25604"/>
                </a:cubicBezTo>
                <a:cubicBezTo>
                  <a:pt x="40332" y="25633"/>
                  <a:pt x="39695" y="25691"/>
                  <a:pt x="39028" y="25749"/>
                </a:cubicBezTo>
                <a:cubicBezTo>
                  <a:pt x="38912" y="25749"/>
                  <a:pt x="38513" y="25744"/>
                  <a:pt x="38020" y="25744"/>
                </a:cubicBezTo>
                <a:cubicBezTo>
                  <a:pt x="37281" y="25744"/>
                  <a:pt x="36331" y="25754"/>
                  <a:pt x="35809" y="25807"/>
                </a:cubicBezTo>
                <a:cubicBezTo>
                  <a:pt x="35751" y="25778"/>
                  <a:pt x="35693" y="25720"/>
                  <a:pt x="35635" y="25662"/>
                </a:cubicBezTo>
                <a:cubicBezTo>
                  <a:pt x="35113" y="25111"/>
                  <a:pt x="34591" y="24531"/>
                  <a:pt x="34098" y="23980"/>
                </a:cubicBezTo>
                <a:cubicBezTo>
                  <a:pt x="33925" y="23777"/>
                  <a:pt x="33751" y="23574"/>
                  <a:pt x="33606" y="23371"/>
                </a:cubicBezTo>
                <a:lnTo>
                  <a:pt x="33606" y="23371"/>
                </a:lnTo>
                <a:cubicBezTo>
                  <a:pt x="33664" y="23400"/>
                  <a:pt x="33722" y="23429"/>
                  <a:pt x="33751" y="23458"/>
                </a:cubicBezTo>
                <a:lnTo>
                  <a:pt x="33809" y="23458"/>
                </a:lnTo>
                <a:cubicBezTo>
                  <a:pt x="33983" y="23545"/>
                  <a:pt x="34127" y="23603"/>
                  <a:pt x="34301" y="23661"/>
                </a:cubicBezTo>
                <a:lnTo>
                  <a:pt x="34359" y="23661"/>
                </a:lnTo>
                <a:cubicBezTo>
                  <a:pt x="34504" y="23748"/>
                  <a:pt x="34678" y="23806"/>
                  <a:pt x="34852" y="23835"/>
                </a:cubicBezTo>
                <a:lnTo>
                  <a:pt x="34852" y="23864"/>
                </a:lnTo>
                <a:cubicBezTo>
                  <a:pt x="35548" y="24096"/>
                  <a:pt x="36157" y="24241"/>
                  <a:pt x="36331" y="24299"/>
                </a:cubicBezTo>
                <a:cubicBezTo>
                  <a:pt x="37419" y="24518"/>
                  <a:pt x="38506" y="24610"/>
                  <a:pt x="39589" y="24610"/>
                </a:cubicBezTo>
                <a:cubicBezTo>
                  <a:pt x="42808" y="24610"/>
                  <a:pt x="46002" y="23797"/>
                  <a:pt x="49147" y="23081"/>
                </a:cubicBezTo>
                <a:cubicBezTo>
                  <a:pt x="51409" y="22559"/>
                  <a:pt x="53612" y="21921"/>
                  <a:pt x="55816" y="21312"/>
                </a:cubicBezTo>
                <a:cubicBezTo>
                  <a:pt x="56860" y="20993"/>
                  <a:pt x="57904" y="20703"/>
                  <a:pt x="58947" y="20385"/>
                </a:cubicBezTo>
                <a:cubicBezTo>
                  <a:pt x="59266" y="20298"/>
                  <a:pt x="60774" y="20124"/>
                  <a:pt x="60571" y="19660"/>
                </a:cubicBezTo>
                <a:lnTo>
                  <a:pt x="60571" y="19660"/>
                </a:lnTo>
                <a:cubicBezTo>
                  <a:pt x="56831" y="20124"/>
                  <a:pt x="53119" y="20761"/>
                  <a:pt x="49408" y="21283"/>
                </a:cubicBezTo>
                <a:cubicBezTo>
                  <a:pt x="47871" y="21486"/>
                  <a:pt x="46335" y="21660"/>
                  <a:pt x="44798" y="21776"/>
                </a:cubicBezTo>
                <a:cubicBezTo>
                  <a:pt x="44160" y="21834"/>
                  <a:pt x="43493" y="21892"/>
                  <a:pt x="42855" y="21950"/>
                </a:cubicBezTo>
                <a:cubicBezTo>
                  <a:pt x="42768" y="21950"/>
                  <a:pt x="42681" y="21950"/>
                  <a:pt x="42623" y="21979"/>
                </a:cubicBezTo>
                <a:cubicBezTo>
                  <a:pt x="42072" y="22008"/>
                  <a:pt x="41521" y="22066"/>
                  <a:pt x="40970" y="22095"/>
                </a:cubicBezTo>
                <a:cubicBezTo>
                  <a:pt x="40825" y="22095"/>
                  <a:pt x="40651" y="22124"/>
                  <a:pt x="40506" y="22124"/>
                </a:cubicBezTo>
                <a:cubicBezTo>
                  <a:pt x="40014" y="22153"/>
                  <a:pt x="39492" y="22182"/>
                  <a:pt x="38999" y="22211"/>
                </a:cubicBezTo>
                <a:cubicBezTo>
                  <a:pt x="38854" y="22240"/>
                  <a:pt x="38709" y="22240"/>
                  <a:pt x="38564" y="22240"/>
                </a:cubicBezTo>
                <a:cubicBezTo>
                  <a:pt x="37984" y="22298"/>
                  <a:pt x="37375" y="22327"/>
                  <a:pt x="36795" y="22356"/>
                </a:cubicBezTo>
                <a:cubicBezTo>
                  <a:pt x="36128" y="22414"/>
                  <a:pt x="35461" y="22443"/>
                  <a:pt x="34794" y="22443"/>
                </a:cubicBezTo>
                <a:cubicBezTo>
                  <a:pt x="34591" y="22443"/>
                  <a:pt x="34359" y="22443"/>
                  <a:pt x="34127" y="22414"/>
                </a:cubicBezTo>
                <a:lnTo>
                  <a:pt x="33983" y="22414"/>
                </a:lnTo>
                <a:cubicBezTo>
                  <a:pt x="33954" y="22414"/>
                  <a:pt x="33925" y="22414"/>
                  <a:pt x="33896" y="22385"/>
                </a:cubicBezTo>
                <a:lnTo>
                  <a:pt x="33751" y="22385"/>
                </a:lnTo>
                <a:cubicBezTo>
                  <a:pt x="33490" y="22338"/>
                  <a:pt x="33152" y="22291"/>
                  <a:pt x="32879" y="22291"/>
                </a:cubicBezTo>
                <a:cubicBezTo>
                  <a:pt x="32818" y="22291"/>
                  <a:pt x="32760" y="22293"/>
                  <a:pt x="32707" y="22298"/>
                </a:cubicBezTo>
                <a:cubicBezTo>
                  <a:pt x="32185" y="21660"/>
                  <a:pt x="31692" y="21022"/>
                  <a:pt x="31228" y="20356"/>
                </a:cubicBezTo>
                <a:cubicBezTo>
                  <a:pt x="30938" y="19950"/>
                  <a:pt x="30677" y="19544"/>
                  <a:pt x="30416" y="19138"/>
                </a:cubicBezTo>
                <a:lnTo>
                  <a:pt x="30416" y="19138"/>
                </a:lnTo>
                <a:cubicBezTo>
                  <a:pt x="30706" y="19312"/>
                  <a:pt x="30996" y="19457"/>
                  <a:pt x="31054" y="19486"/>
                </a:cubicBezTo>
                <a:cubicBezTo>
                  <a:pt x="31286" y="19602"/>
                  <a:pt x="31518" y="19718"/>
                  <a:pt x="31750" y="19805"/>
                </a:cubicBezTo>
                <a:cubicBezTo>
                  <a:pt x="31895" y="19863"/>
                  <a:pt x="32040" y="19921"/>
                  <a:pt x="32185" y="19950"/>
                </a:cubicBezTo>
                <a:cubicBezTo>
                  <a:pt x="32272" y="20008"/>
                  <a:pt x="32359" y="20037"/>
                  <a:pt x="32475" y="20066"/>
                </a:cubicBezTo>
                <a:cubicBezTo>
                  <a:pt x="32997" y="20240"/>
                  <a:pt x="33548" y="20385"/>
                  <a:pt x="34069" y="20501"/>
                </a:cubicBezTo>
                <a:cubicBezTo>
                  <a:pt x="35706" y="20877"/>
                  <a:pt x="37349" y="21025"/>
                  <a:pt x="38993" y="21025"/>
                </a:cubicBezTo>
                <a:cubicBezTo>
                  <a:pt x="42040" y="21025"/>
                  <a:pt x="45090" y="20516"/>
                  <a:pt x="48103" y="20008"/>
                </a:cubicBezTo>
                <a:cubicBezTo>
                  <a:pt x="50684" y="19573"/>
                  <a:pt x="53235" y="18993"/>
                  <a:pt x="55758" y="18268"/>
                </a:cubicBezTo>
                <a:cubicBezTo>
                  <a:pt x="56860" y="17920"/>
                  <a:pt x="57991" y="17572"/>
                  <a:pt x="59063" y="17137"/>
                </a:cubicBezTo>
                <a:cubicBezTo>
                  <a:pt x="59440" y="16992"/>
                  <a:pt x="61441" y="16325"/>
                  <a:pt x="61151" y="15890"/>
                </a:cubicBezTo>
                <a:lnTo>
                  <a:pt x="61151" y="15890"/>
                </a:lnTo>
                <a:cubicBezTo>
                  <a:pt x="57237" y="17340"/>
                  <a:pt x="52916" y="17775"/>
                  <a:pt x="48799" y="18152"/>
                </a:cubicBezTo>
                <a:cubicBezTo>
                  <a:pt x="47320" y="18297"/>
                  <a:pt x="45871" y="18384"/>
                  <a:pt x="44392" y="18442"/>
                </a:cubicBezTo>
                <a:cubicBezTo>
                  <a:pt x="42072" y="18529"/>
                  <a:pt x="39724" y="18529"/>
                  <a:pt x="37404" y="18558"/>
                </a:cubicBezTo>
                <a:cubicBezTo>
                  <a:pt x="36737" y="18558"/>
                  <a:pt x="36070" y="18587"/>
                  <a:pt x="35403" y="18587"/>
                </a:cubicBezTo>
                <a:cubicBezTo>
                  <a:pt x="34896" y="18601"/>
                  <a:pt x="34388" y="18609"/>
                  <a:pt x="33881" y="18609"/>
                </a:cubicBezTo>
                <a:cubicBezTo>
                  <a:pt x="33374" y="18609"/>
                  <a:pt x="32866" y="18601"/>
                  <a:pt x="32359" y="18587"/>
                </a:cubicBezTo>
                <a:cubicBezTo>
                  <a:pt x="31837" y="18587"/>
                  <a:pt x="31315" y="18558"/>
                  <a:pt x="30793" y="18500"/>
                </a:cubicBezTo>
                <a:cubicBezTo>
                  <a:pt x="30648" y="18471"/>
                  <a:pt x="30126" y="18326"/>
                  <a:pt x="29865" y="18326"/>
                </a:cubicBezTo>
                <a:cubicBezTo>
                  <a:pt x="29169" y="17166"/>
                  <a:pt x="28502" y="16006"/>
                  <a:pt x="27894" y="14788"/>
                </a:cubicBezTo>
                <a:lnTo>
                  <a:pt x="27894" y="14788"/>
                </a:lnTo>
                <a:cubicBezTo>
                  <a:pt x="28270" y="15107"/>
                  <a:pt x="28676" y="15397"/>
                  <a:pt x="28821" y="15484"/>
                </a:cubicBezTo>
                <a:cubicBezTo>
                  <a:pt x="29749" y="16122"/>
                  <a:pt x="30822" y="16586"/>
                  <a:pt x="31895" y="16905"/>
                </a:cubicBezTo>
                <a:cubicBezTo>
                  <a:pt x="33387" y="17354"/>
                  <a:pt x="34903" y="17539"/>
                  <a:pt x="36423" y="17539"/>
                </a:cubicBezTo>
                <a:cubicBezTo>
                  <a:pt x="39715" y="17539"/>
                  <a:pt x="43026" y="16668"/>
                  <a:pt x="46161" y="15716"/>
                </a:cubicBezTo>
                <a:cubicBezTo>
                  <a:pt x="47871" y="15165"/>
                  <a:pt x="49582" y="14556"/>
                  <a:pt x="51235" y="13861"/>
                </a:cubicBezTo>
                <a:cubicBezTo>
                  <a:pt x="51612" y="13716"/>
                  <a:pt x="51960" y="13542"/>
                  <a:pt x="52337" y="13368"/>
                </a:cubicBezTo>
                <a:cubicBezTo>
                  <a:pt x="52395" y="13368"/>
                  <a:pt x="52424" y="13339"/>
                  <a:pt x="52481" y="13310"/>
                </a:cubicBezTo>
                <a:cubicBezTo>
                  <a:pt x="52858" y="13136"/>
                  <a:pt x="53235" y="12962"/>
                  <a:pt x="53583" y="12788"/>
                </a:cubicBezTo>
                <a:cubicBezTo>
                  <a:pt x="54192" y="12498"/>
                  <a:pt x="54772" y="12208"/>
                  <a:pt x="55352" y="11889"/>
                </a:cubicBezTo>
                <a:cubicBezTo>
                  <a:pt x="55932" y="11570"/>
                  <a:pt x="56483" y="11251"/>
                  <a:pt x="57063" y="10903"/>
                </a:cubicBezTo>
                <a:cubicBezTo>
                  <a:pt x="57092" y="10903"/>
                  <a:pt x="57121" y="10874"/>
                  <a:pt x="57179" y="10845"/>
                </a:cubicBezTo>
                <a:cubicBezTo>
                  <a:pt x="57237" y="10816"/>
                  <a:pt x="57295" y="10758"/>
                  <a:pt x="57382" y="10729"/>
                </a:cubicBezTo>
                <a:cubicBezTo>
                  <a:pt x="57440" y="10700"/>
                  <a:pt x="57469" y="10642"/>
                  <a:pt x="57527" y="10613"/>
                </a:cubicBezTo>
                <a:cubicBezTo>
                  <a:pt x="57614" y="10584"/>
                  <a:pt x="57701" y="10526"/>
                  <a:pt x="57759" y="10468"/>
                </a:cubicBezTo>
                <a:cubicBezTo>
                  <a:pt x="58281" y="10149"/>
                  <a:pt x="58860" y="9743"/>
                  <a:pt x="58889" y="9453"/>
                </a:cubicBezTo>
                <a:cubicBezTo>
                  <a:pt x="58918" y="9395"/>
                  <a:pt x="58889" y="9337"/>
                  <a:pt x="58831" y="9308"/>
                </a:cubicBezTo>
                <a:cubicBezTo>
                  <a:pt x="55149" y="11570"/>
                  <a:pt x="50597" y="12701"/>
                  <a:pt x="46421" y="13629"/>
                </a:cubicBezTo>
                <a:cubicBezTo>
                  <a:pt x="45900" y="13745"/>
                  <a:pt x="45378" y="13861"/>
                  <a:pt x="44856" y="13948"/>
                </a:cubicBezTo>
                <a:cubicBezTo>
                  <a:pt x="44798" y="13977"/>
                  <a:pt x="44740" y="13977"/>
                  <a:pt x="44653" y="14006"/>
                </a:cubicBezTo>
                <a:cubicBezTo>
                  <a:pt x="44218" y="14093"/>
                  <a:pt x="43754" y="14151"/>
                  <a:pt x="43290" y="14237"/>
                </a:cubicBezTo>
                <a:cubicBezTo>
                  <a:pt x="43145" y="14237"/>
                  <a:pt x="43000" y="14266"/>
                  <a:pt x="42884" y="14295"/>
                </a:cubicBezTo>
                <a:cubicBezTo>
                  <a:pt x="40406" y="14656"/>
                  <a:pt x="37881" y="14830"/>
                  <a:pt x="35377" y="14830"/>
                </a:cubicBezTo>
                <a:cubicBezTo>
                  <a:pt x="34454" y="14830"/>
                  <a:pt x="33534" y="14806"/>
                  <a:pt x="32620" y="14759"/>
                </a:cubicBezTo>
                <a:cubicBezTo>
                  <a:pt x="31605" y="14701"/>
                  <a:pt x="30619" y="14614"/>
                  <a:pt x="29604" y="14411"/>
                </a:cubicBezTo>
                <a:cubicBezTo>
                  <a:pt x="29314" y="14353"/>
                  <a:pt x="27951" y="13890"/>
                  <a:pt x="27459" y="13890"/>
                </a:cubicBezTo>
                <a:cubicBezTo>
                  <a:pt x="27111" y="13165"/>
                  <a:pt x="26763" y="12411"/>
                  <a:pt x="26444" y="11657"/>
                </a:cubicBezTo>
                <a:lnTo>
                  <a:pt x="26444" y="11657"/>
                </a:lnTo>
                <a:cubicBezTo>
                  <a:pt x="26502" y="11715"/>
                  <a:pt x="26560" y="11773"/>
                  <a:pt x="26589" y="11802"/>
                </a:cubicBezTo>
                <a:cubicBezTo>
                  <a:pt x="27430" y="12643"/>
                  <a:pt x="28473" y="13281"/>
                  <a:pt x="29575" y="13716"/>
                </a:cubicBezTo>
                <a:cubicBezTo>
                  <a:pt x="31148" y="14359"/>
                  <a:pt x="32789" y="14611"/>
                  <a:pt x="34449" y="14611"/>
                </a:cubicBezTo>
                <a:cubicBezTo>
                  <a:pt x="37351" y="14611"/>
                  <a:pt x="40310" y="13842"/>
                  <a:pt x="43058" y="13049"/>
                </a:cubicBezTo>
                <a:cubicBezTo>
                  <a:pt x="45378" y="12382"/>
                  <a:pt x="47639" y="11512"/>
                  <a:pt x="49843" y="10526"/>
                </a:cubicBezTo>
                <a:cubicBezTo>
                  <a:pt x="50945" y="10004"/>
                  <a:pt x="52047" y="9453"/>
                  <a:pt x="53090" y="8844"/>
                </a:cubicBezTo>
                <a:cubicBezTo>
                  <a:pt x="53438" y="8641"/>
                  <a:pt x="54975" y="7945"/>
                  <a:pt x="54540" y="7511"/>
                </a:cubicBezTo>
                <a:lnTo>
                  <a:pt x="54540" y="7511"/>
                </a:lnTo>
                <a:cubicBezTo>
                  <a:pt x="50887" y="9424"/>
                  <a:pt x="46566" y="10323"/>
                  <a:pt x="42565" y="11019"/>
                </a:cubicBezTo>
                <a:cubicBezTo>
                  <a:pt x="40482" y="11400"/>
                  <a:pt x="38422" y="11581"/>
                  <a:pt x="36325" y="11581"/>
                </a:cubicBezTo>
                <a:cubicBezTo>
                  <a:pt x="36028" y="11581"/>
                  <a:pt x="35731" y="11577"/>
                  <a:pt x="35432" y="11570"/>
                </a:cubicBezTo>
                <a:cubicBezTo>
                  <a:pt x="33548" y="11512"/>
                  <a:pt x="31634" y="11541"/>
                  <a:pt x="29778" y="11193"/>
                </a:cubicBezTo>
                <a:cubicBezTo>
                  <a:pt x="28792" y="11048"/>
                  <a:pt x="27865" y="10787"/>
                  <a:pt x="26966" y="10381"/>
                </a:cubicBezTo>
                <a:cubicBezTo>
                  <a:pt x="26763" y="10323"/>
                  <a:pt x="26154" y="9859"/>
                  <a:pt x="25719" y="9714"/>
                </a:cubicBezTo>
                <a:cubicBezTo>
                  <a:pt x="25574" y="9366"/>
                  <a:pt x="25458" y="9047"/>
                  <a:pt x="25342" y="8699"/>
                </a:cubicBezTo>
                <a:cubicBezTo>
                  <a:pt x="25197" y="8235"/>
                  <a:pt x="25052" y="7772"/>
                  <a:pt x="24907" y="7308"/>
                </a:cubicBezTo>
                <a:lnTo>
                  <a:pt x="24907" y="7308"/>
                </a:lnTo>
                <a:cubicBezTo>
                  <a:pt x="24936" y="7337"/>
                  <a:pt x="24994" y="7395"/>
                  <a:pt x="25023" y="7424"/>
                </a:cubicBezTo>
                <a:cubicBezTo>
                  <a:pt x="25777" y="8119"/>
                  <a:pt x="26705" y="8641"/>
                  <a:pt x="27662" y="9018"/>
                </a:cubicBezTo>
                <a:cubicBezTo>
                  <a:pt x="29528" y="9712"/>
                  <a:pt x="31532" y="9912"/>
                  <a:pt x="33511" y="9912"/>
                </a:cubicBezTo>
                <a:cubicBezTo>
                  <a:pt x="33931" y="9912"/>
                  <a:pt x="34349" y="9903"/>
                  <a:pt x="34765" y="9888"/>
                </a:cubicBezTo>
                <a:cubicBezTo>
                  <a:pt x="36592" y="9801"/>
                  <a:pt x="38419" y="9685"/>
                  <a:pt x="40159" y="9250"/>
                </a:cubicBezTo>
                <a:cubicBezTo>
                  <a:pt x="42536" y="8641"/>
                  <a:pt x="44769" y="7453"/>
                  <a:pt x="46335" y="5568"/>
                </a:cubicBezTo>
                <a:cubicBezTo>
                  <a:pt x="46479" y="5365"/>
                  <a:pt x="46624" y="5191"/>
                  <a:pt x="46740" y="4988"/>
                </a:cubicBezTo>
                <a:cubicBezTo>
                  <a:pt x="46827" y="4988"/>
                  <a:pt x="46885" y="4988"/>
                  <a:pt x="46943" y="4959"/>
                </a:cubicBezTo>
                <a:cubicBezTo>
                  <a:pt x="46985" y="4956"/>
                  <a:pt x="47040" y="4955"/>
                  <a:pt x="47104" y="4955"/>
                </a:cubicBezTo>
                <a:cubicBezTo>
                  <a:pt x="47233" y="4955"/>
                  <a:pt x="47398" y="4959"/>
                  <a:pt x="47574" y="4959"/>
                </a:cubicBezTo>
                <a:cubicBezTo>
                  <a:pt x="48100" y="4959"/>
                  <a:pt x="48712" y="4920"/>
                  <a:pt x="48654" y="4611"/>
                </a:cubicBezTo>
                <a:cubicBezTo>
                  <a:pt x="48161" y="4553"/>
                  <a:pt x="47639" y="4495"/>
                  <a:pt x="47117" y="4466"/>
                </a:cubicBezTo>
                <a:cubicBezTo>
                  <a:pt x="47175" y="4379"/>
                  <a:pt x="47233" y="4292"/>
                  <a:pt x="47291" y="4176"/>
                </a:cubicBezTo>
                <a:cubicBezTo>
                  <a:pt x="47320" y="4118"/>
                  <a:pt x="47378" y="4060"/>
                  <a:pt x="47407" y="3973"/>
                </a:cubicBezTo>
                <a:cubicBezTo>
                  <a:pt x="47494" y="3799"/>
                  <a:pt x="47581" y="3654"/>
                  <a:pt x="47668" y="3480"/>
                </a:cubicBezTo>
                <a:cubicBezTo>
                  <a:pt x="47697" y="3393"/>
                  <a:pt x="47755" y="3335"/>
                  <a:pt x="47784" y="3248"/>
                </a:cubicBezTo>
                <a:cubicBezTo>
                  <a:pt x="47900" y="3016"/>
                  <a:pt x="47987" y="2784"/>
                  <a:pt x="48103" y="2523"/>
                </a:cubicBezTo>
                <a:cubicBezTo>
                  <a:pt x="48219" y="2204"/>
                  <a:pt x="48944" y="378"/>
                  <a:pt x="48509" y="320"/>
                </a:cubicBezTo>
                <a:lnTo>
                  <a:pt x="48509" y="320"/>
                </a:lnTo>
                <a:cubicBezTo>
                  <a:pt x="48451" y="523"/>
                  <a:pt x="48364" y="755"/>
                  <a:pt x="48277" y="958"/>
                </a:cubicBezTo>
                <a:cubicBezTo>
                  <a:pt x="48248" y="1045"/>
                  <a:pt x="48219" y="1103"/>
                  <a:pt x="48190" y="1161"/>
                </a:cubicBezTo>
                <a:cubicBezTo>
                  <a:pt x="48103" y="1335"/>
                  <a:pt x="48045" y="1479"/>
                  <a:pt x="47958" y="1653"/>
                </a:cubicBezTo>
                <a:cubicBezTo>
                  <a:pt x="47929" y="1711"/>
                  <a:pt x="47929" y="1740"/>
                  <a:pt x="47900" y="1798"/>
                </a:cubicBezTo>
                <a:cubicBezTo>
                  <a:pt x="47784" y="2001"/>
                  <a:pt x="47697" y="2204"/>
                  <a:pt x="47581" y="2378"/>
                </a:cubicBezTo>
                <a:cubicBezTo>
                  <a:pt x="47552" y="2436"/>
                  <a:pt x="47523" y="2523"/>
                  <a:pt x="47465" y="2581"/>
                </a:cubicBezTo>
                <a:cubicBezTo>
                  <a:pt x="47407" y="2697"/>
                  <a:pt x="47320" y="2813"/>
                  <a:pt x="47262" y="2929"/>
                </a:cubicBezTo>
                <a:cubicBezTo>
                  <a:pt x="47204" y="3016"/>
                  <a:pt x="47146" y="3103"/>
                  <a:pt x="47117" y="3190"/>
                </a:cubicBezTo>
                <a:cubicBezTo>
                  <a:pt x="47030" y="3306"/>
                  <a:pt x="46943" y="3422"/>
                  <a:pt x="46856" y="3538"/>
                </a:cubicBezTo>
                <a:cubicBezTo>
                  <a:pt x="46769" y="3654"/>
                  <a:pt x="46682" y="3770"/>
                  <a:pt x="46566" y="3915"/>
                </a:cubicBezTo>
                <a:cubicBezTo>
                  <a:pt x="46508" y="3973"/>
                  <a:pt x="46450" y="4060"/>
                  <a:pt x="46392" y="4147"/>
                </a:cubicBezTo>
                <a:cubicBezTo>
                  <a:pt x="46335" y="4234"/>
                  <a:pt x="46248" y="4321"/>
                  <a:pt x="46161" y="4408"/>
                </a:cubicBezTo>
                <a:cubicBezTo>
                  <a:pt x="45314" y="4362"/>
                  <a:pt x="44467" y="4348"/>
                  <a:pt x="43621" y="4348"/>
                </a:cubicBezTo>
                <a:cubicBezTo>
                  <a:pt x="42411" y="4348"/>
                  <a:pt x="41202" y="4376"/>
                  <a:pt x="39993" y="4376"/>
                </a:cubicBezTo>
                <a:cubicBezTo>
                  <a:pt x="39410" y="4376"/>
                  <a:pt x="38828" y="4369"/>
                  <a:pt x="38245" y="4350"/>
                </a:cubicBezTo>
                <a:cubicBezTo>
                  <a:pt x="34301" y="4234"/>
                  <a:pt x="30329" y="3335"/>
                  <a:pt x="26502" y="2465"/>
                </a:cubicBezTo>
                <a:cubicBezTo>
                  <a:pt x="25777" y="2320"/>
                  <a:pt x="25023" y="2146"/>
                  <a:pt x="24298" y="2001"/>
                </a:cubicBezTo>
                <a:cubicBezTo>
                  <a:pt x="24095" y="1972"/>
                  <a:pt x="23776" y="1856"/>
                  <a:pt x="23515" y="1827"/>
                </a:cubicBezTo>
                <a:cubicBezTo>
                  <a:pt x="23399" y="1219"/>
                  <a:pt x="23283" y="610"/>
                  <a:pt x="231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1"/>
          <p:cNvSpPr/>
          <p:nvPr/>
        </p:nvSpPr>
        <p:spPr>
          <a:xfrm rot="823306">
            <a:off x="1853915" y="-861367"/>
            <a:ext cx="2079956" cy="1795652"/>
          </a:xfrm>
          <a:custGeom>
            <a:avLst/>
            <a:gdLst/>
            <a:ahLst/>
            <a:cxnLst/>
            <a:rect l="l" t="t" r="r" b="b"/>
            <a:pathLst>
              <a:path w="67241" h="58050" extrusionOk="0">
                <a:moveTo>
                  <a:pt x="24298" y="1"/>
                </a:moveTo>
                <a:cubicBezTo>
                  <a:pt x="24501" y="175"/>
                  <a:pt x="24675" y="378"/>
                  <a:pt x="24878" y="523"/>
                </a:cubicBezTo>
                <a:cubicBezTo>
                  <a:pt x="27364" y="2628"/>
                  <a:pt x="30581" y="3224"/>
                  <a:pt x="33755" y="3224"/>
                </a:cubicBezTo>
                <a:cubicBezTo>
                  <a:pt x="34209" y="3224"/>
                  <a:pt x="34663" y="3212"/>
                  <a:pt x="35113" y="3190"/>
                </a:cubicBezTo>
                <a:cubicBezTo>
                  <a:pt x="37230" y="3103"/>
                  <a:pt x="39376" y="2726"/>
                  <a:pt x="41347" y="1972"/>
                </a:cubicBezTo>
                <a:cubicBezTo>
                  <a:pt x="41521" y="1914"/>
                  <a:pt x="42130" y="1624"/>
                  <a:pt x="42768" y="1277"/>
                </a:cubicBezTo>
                <a:cubicBezTo>
                  <a:pt x="42913" y="1393"/>
                  <a:pt x="43058" y="1508"/>
                  <a:pt x="43203" y="1624"/>
                </a:cubicBezTo>
                <a:cubicBezTo>
                  <a:pt x="43087" y="1479"/>
                  <a:pt x="42971" y="1364"/>
                  <a:pt x="42855" y="1248"/>
                </a:cubicBezTo>
                <a:lnTo>
                  <a:pt x="42942" y="1190"/>
                </a:lnTo>
                <a:cubicBezTo>
                  <a:pt x="43000" y="1161"/>
                  <a:pt x="43058" y="1132"/>
                  <a:pt x="43087" y="1103"/>
                </a:cubicBezTo>
                <a:cubicBezTo>
                  <a:pt x="43116" y="1074"/>
                  <a:pt x="43174" y="1074"/>
                  <a:pt x="43203" y="1045"/>
                </a:cubicBezTo>
                <a:cubicBezTo>
                  <a:pt x="43261" y="1016"/>
                  <a:pt x="43290" y="987"/>
                  <a:pt x="43348" y="958"/>
                </a:cubicBezTo>
                <a:cubicBezTo>
                  <a:pt x="43406" y="929"/>
                  <a:pt x="43435" y="929"/>
                  <a:pt x="43464" y="900"/>
                </a:cubicBezTo>
                <a:cubicBezTo>
                  <a:pt x="43493" y="871"/>
                  <a:pt x="43551" y="842"/>
                  <a:pt x="43609" y="813"/>
                </a:cubicBezTo>
                <a:cubicBezTo>
                  <a:pt x="43638" y="784"/>
                  <a:pt x="43667" y="755"/>
                  <a:pt x="43725" y="755"/>
                </a:cubicBezTo>
                <a:cubicBezTo>
                  <a:pt x="43754" y="726"/>
                  <a:pt x="43783" y="697"/>
                  <a:pt x="43812" y="668"/>
                </a:cubicBezTo>
                <a:cubicBezTo>
                  <a:pt x="43870" y="639"/>
                  <a:pt x="43928" y="610"/>
                  <a:pt x="43957" y="581"/>
                </a:cubicBezTo>
                <a:cubicBezTo>
                  <a:pt x="43986" y="581"/>
                  <a:pt x="44015" y="552"/>
                  <a:pt x="44015" y="552"/>
                </a:cubicBezTo>
                <a:cubicBezTo>
                  <a:pt x="44073" y="494"/>
                  <a:pt x="44131" y="465"/>
                  <a:pt x="44189" y="436"/>
                </a:cubicBezTo>
                <a:cubicBezTo>
                  <a:pt x="44421" y="262"/>
                  <a:pt x="44595" y="146"/>
                  <a:pt x="44711" y="1"/>
                </a:cubicBezTo>
                <a:lnTo>
                  <a:pt x="44131" y="1"/>
                </a:lnTo>
                <a:cubicBezTo>
                  <a:pt x="43986" y="88"/>
                  <a:pt x="43841" y="175"/>
                  <a:pt x="43696" y="262"/>
                </a:cubicBezTo>
                <a:cubicBezTo>
                  <a:pt x="43377" y="436"/>
                  <a:pt x="43058" y="581"/>
                  <a:pt x="42739" y="697"/>
                </a:cubicBezTo>
                <a:cubicBezTo>
                  <a:pt x="42652" y="726"/>
                  <a:pt x="42565" y="755"/>
                  <a:pt x="42478" y="784"/>
                </a:cubicBezTo>
                <a:cubicBezTo>
                  <a:pt x="42246" y="523"/>
                  <a:pt x="41985" y="262"/>
                  <a:pt x="41724" y="1"/>
                </a:cubicBezTo>
                <a:lnTo>
                  <a:pt x="41202" y="1"/>
                </a:lnTo>
                <a:cubicBezTo>
                  <a:pt x="41579" y="291"/>
                  <a:pt x="41927" y="581"/>
                  <a:pt x="42275" y="871"/>
                </a:cubicBezTo>
                <a:cubicBezTo>
                  <a:pt x="41260" y="1219"/>
                  <a:pt x="40188" y="1422"/>
                  <a:pt x="39086" y="1537"/>
                </a:cubicBezTo>
                <a:lnTo>
                  <a:pt x="38999" y="1537"/>
                </a:lnTo>
                <a:cubicBezTo>
                  <a:pt x="38448" y="1595"/>
                  <a:pt x="37926" y="1624"/>
                  <a:pt x="37404" y="1624"/>
                </a:cubicBezTo>
                <a:cubicBezTo>
                  <a:pt x="37230" y="1634"/>
                  <a:pt x="37056" y="1637"/>
                  <a:pt x="36883" y="1637"/>
                </a:cubicBezTo>
                <a:cubicBezTo>
                  <a:pt x="36537" y="1637"/>
                  <a:pt x="36196" y="1624"/>
                  <a:pt x="35867" y="1624"/>
                </a:cubicBezTo>
                <a:cubicBezTo>
                  <a:pt x="35548" y="1624"/>
                  <a:pt x="35229" y="1595"/>
                  <a:pt x="34910" y="1566"/>
                </a:cubicBezTo>
                <a:lnTo>
                  <a:pt x="34939" y="1566"/>
                </a:lnTo>
                <a:cubicBezTo>
                  <a:pt x="32620" y="1422"/>
                  <a:pt x="30300" y="842"/>
                  <a:pt x="28125" y="1"/>
                </a:cubicBezTo>
                <a:close/>
                <a:moveTo>
                  <a:pt x="23718" y="2755"/>
                </a:moveTo>
                <a:lnTo>
                  <a:pt x="23718" y="2755"/>
                </a:lnTo>
                <a:cubicBezTo>
                  <a:pt x="24124" y="3103"/>
                  <a:pt x="24704" y="3451"/>
                  <a:pt x="24994" y="3625"/>
                </a:cubicBezTo>
                <a:cubicBezTo>
                  <a:pt x="25748" y="4118"/>
                  <a:pt x="26560" y="4553"/>
                  <a:pt x="27401" y="4930"/>
                </a:cubicBezTo>
                <a:cubicBezTo>
                  <a:pt x="29762" y="5942"/>
                  <a:pt x="32247" y="6203"/>
                  <a:pt x="34765" y="6203"/>
                </a:cubicBezTo>
                <a:cubicBezTo>
                  <a:pt x="35709" y="6203"/>
                  <a:pt x="36658" y="6166"/>
                  <a:pt x="37607" y="6119"/>
                </a:cubicBezTo>
                <a:cubicBezTo>
                  <a:pt x="39753" y="6003"/>
                  <a:pt x="41869" y="5684"/>
                  <a:pt x="43986" y="5365"/>
                </a:cubicBezTo>
                <a:cubicBezTo>
                  <a:pt x="44479" y="5278"/>
                  <a:pt x="44972" y="5220"/>
                  <a:pt x="45436" y="5162"/>
                </a:cubicBezTo>
                <a:lnTo>
                  <a:pt x="45436" y="5162"/>
                </a:lnTo>
                <a:cubicBezTo>
                  <a:pt x="45320" y="5278"/>
                  <a:pt x="45175" y="5394"/>
                  <a:pt x="45030" y="5510"/>
                </a:cubicBezTo>
                <a:cubicBezTo>
                  <a:pt x="45001" y="5539"/>
                  <a:pt x="44972" y="5568"/>
                  <a:pt x="44943" y="5597"/>
                </a:cubicBezTo>
                <a:cubicBezTo>
                  <a:pt x="44566" y="5887"/>
                  <a:pt x="44189" y="6177"/>
                  <a:pt x="43754" y="6438"/>
                </a:cubicBezTo>
                <a:lnTo>
                  <a:pt x="43725" y="6438"/>
                </a:lnTo>
                <a:cubicBezTo>
                  <a:pt x="43580" y="6525"/>
                  <a:pt x="43435" y="6612"/>
                  <a:pt x="43290" y="6699"/>
                </a:cubicBezTo>
                <a:cubicBezTo>
                  <a:pt x="42275" y="7250"/>
                  <a:pt x="41115" y="7656"/>
                  <a:pt x="39869" y="7858"/>
                </a:cubicBezTo>
                <a:cubicBezTo>
                  <a:pt x="38897" y="8028"/>
                  <a:pt x="37925" y="8091"/>
                  <a:pt x="36954" y="8091"/>
                </a:cubicBezTo>
                <a:cubicBezTo>
                  <a:pt x="36099" y="8091"/>
                  <a:pt x="35244" y="8042"/>
                  <a:pt x="34388" y="7974"/>
                </a:cubicBezTo>
                <a:cubicBezTo>
                  <a:pt x="32156" y="7829"/>
                  <a:pt x="29807" y="7800"/>
                  <a:pt x="27604" y="7250"/>
                </a:cubicBezTo>
                <a:cubicBezTo>
                  <a:pt x="26676" y="7018"/>
                  <a:pt x="25777" y="6670"/>
                  <a:pt x="24965" y="6148"/>
                </a:cubicBezTo>
                <a:cubicBezTo>
                  <a:pt x="24849" y="6090"/>
                  <a:pt x="24646" y="5916"/>
                  <a:pt x="24443" y="5742"/>
                </a:cubicBezTo>
                <a:cubicBezTo>
                  <a:pt x="24182" y="4756"/>
                  <a:pt x="23921" y="3770"/>
                  <a:pt x="23718" y="2755"/>
                </a:cubicBezTo>
                <a:close/>
                <a:moveTo>
                  <a:pt x="7452" y="1"/>
                </a:moveTo>
                <a:cubicBezTo>
                  <a:pt x="4639" y="3654"/>
                  <a:pt x="2291" y="7163"/>
                  <a:pt x="1305" y="8873"/>
                </a:cubicBezTo>
                <a:cubicBezTo>
                  <a:pt x="1305" y="8873"/>
                  <a:pt x="1566" y="8583"/>
                  <a:pt x="2001" y="8061"/>
                </a:cubicBezTo>
                <a:cubicBezTo>
                  <a:pt x="2146" y="7916"/>
                  <a:pt x="2320" y="7714"/>
                  <a:pt x="2494" y="7511"/>
                </a:cubicBezTo>
                <a:cubicBezTo>
                  <a:pt x="2494" y="7511"/>
                  <a:pt x="2523" y="7482"/>
                  <a:pt x="2523" y="7482"/>
                </a:cubicBezTo>
                <a:cubicBezTo>
                  <a:pt x="2697" y="7279"/>
                  <a:pt x="2900" y="7047"/>
                  <a:pt x="3103" y="6815"/>
                </a:cubicBezTo>
                <a:cubicBezTo>
                  <a:pt x="3132" y="6786"/>
                  <a:pt x="3161" y="6757"/>
                  <a:pt x="3190" y="6728"/>
                </a:cubicBezTo>
                <a:cubicBezTo>
                  <a:pt x="3277" y="6612"/>
                  <a:pt x="3392" y="6496"/>
                  <a:pt x="3479" y="6380"/>
                </a:cubicBezTo>
                <a:cubicBezTo>
                  <a:pt x="3508" y="6380"/>
                  <a:pt x="3508" y="6380"/>
                  <a:pt x="3508" y="6351"/>
                </a:cubicBezTo>
                <a:cubicBezTo>
                  <a:pt x="3624" y="6235"/>
                  <a:pt x="3740" y="6119"/>
                  <a:pt x="3856" y="5974"/>
                </a:cubicBezTo>
                <a:cubicBezTo>
                  <a:pt x="3885" y="5945"/>
                  <a:pt x="3914" y="5916"/>
                  <a:pt x="3943" y="5887"/>
                </a:cubicBezTo>
                <a:cubicBezTo>
                  <a:pt x="4030" y="5771"/>
                  <a:pt x="4146" y="5655"/>
                  <a:pt x="4262" y="5539"/>
                </a:cubicBezTo>
                <a:cubicBezTo>
                  <a:pt x="4262" y="5510"/>
                  <a:pt x="4291" y="5481"/>
                  <a:pt x="4320" y="5452"/>
                </a:cubicBezTo>
                <a:cubicBezTo>
                  <a:pt x="4436" y="5336"/>
                  <a:pt x="4581" y="5191"/>
                  <a:pt x="4697" y="5046"/>
                </a:cubicBezTo>
                <a:cubicBezTo>
                  <a:pt x="4726" y="5017"/>
                  <a:pt x="4784" y="4959"/>
                  <a:pt x="4813" y="4930"/>
                </a:cubicBezTo>
                <a:cubicBezTo>
                  <a:pt x="4929" y="4814"/>
                  <a:pt x="5016" y="4698"/>
                  <a:pt x="5132" y="4582"/>
                </a:cubicBezTo>
                <a:cubicBezTo>
                  <a:pt x="5161" y="4553"/>
                  <a:pt x="5190" y="4524"/>
                  <a:pt x="5248" y="4466"/>
                </a:cubicBezTo>
                <a:cubicBezTo>
                  <a:pt x="5364" y="4321"/>
                  <a:pt x="5509" y="4176"/>
                  <a:pt x="5654" y="4031"/>
                </a:cubicBezTo>
                <a:cubicBezTo>
                  <a:pt x="5683" y="4002"/>
                  <a:pt x="5741" y="3944"/>
                  <a:pt x="5770" y="3915"/>
                </a:cubicBezTo>
                <a:cubicBezTo>
                  <a:pt x="5886" y="3799"/>
                  <a:pt x="6002" y="3654"/>
                  <a:pt x="6118" y="3538"/>
                </a:cubicBezTo>
                <a:cubicBezTo>
                  <a:pt x="6147" y="3509"/>
                  <a:pt x="6205" y="3451"/>
                  <a:pt x="6234" y="3422"/>
                </a:cubicBezTo>
                <a:cubicBezTo>
                  <a:pt x="6379" y="3248"/>
                  <a:pt x="6553" y="3103"/>
                  <a:pt x="6698" y="2929"/>
                </a:cubicBezTo>
                <a:cubicBezTo>
                  <a:pt x="6727" y="2900"/>
                  <a:pt x="6756" y="2871"/>
                  <a:pt x="6785" y="2842"/>
                </a:cubicBezTo>
                <a:cubicBezTo>
                  <a:pt x="6930" y="2697"/>
                  <a:pt x="7046" y="2581"/>
                  <a:pt x="7191" y="2436"/>
                </a:cubicBezTo>
                <a:cubicBezTo>
                  <a:pt x="7220" y="2378"/>
                  <a:pt x="7278" y="2349"/>
                  <a:pt x="7307" y="2291"/>
                </a:cubicBezTo>
                <a:cubicBezTo>
                  <a:pt x="7481" y="2146"/>
                  <a:pt x="7655" y="1972"/>
                  <a:pt x="7800" y="1798"/>
                </a:cubicBezTo>
                <a:lnTo>
                  <a:pt x="7858" y="1740"/>
                </a:lnTo>
                <a:cubicBezTo>
                  <a:pt x="8032" y="1595"/>
                  <a:pt x="8177" y="1450"/>
                  <a:pt x="8322" y="1277"/>
                </a:cubicBezTo>
                <a:cubicBezTo>
                  <a:pt x="8380" y="1248"/>
                  <a:pt x="8409" y="1190"/>
                  <a:pt x="8467" y="1161"/>
                </a:cubicBezTo>
                <a:cubicBezTo>
                  <a:pt x="8641" y="987"/>
                  <a:pt x="8815" y="813"/>
                  <a:pt x="8989" y="639"/>
                </a:cubicBezTo>
                <a:cubicBezTo>
                  <a:pt x="9192" y="407"/>
                  <a:pt x="9424" y="204"/>
                  <a:pt x="9655" y="1"/>
                </a:cubicBezTo>
                <a:close/>
                <a:moveTo>
                  <a:pt x="17716" y="1"/>
                </a:moveTo>
                <a:cubicBezTo>
                  <a:pt x="14324" y="3567"/>
                  <a:pt x="9887" y="9743"/>
                  <a:pt x="6060" y="15455"/>
                </a:cubicBezTo>
                <a:cubicBezTo>
                  <a:pt x="6930" y="14498"/>
                  <a:pt x="7829" y="13542"/>
                  <a:pt x="8757" y="12585"/>
                </a:cubicBezTo>
                <a:cubicBezTo>
                  <a:pt x="8989" y="12324"/>
                  <a:pt x="9221" y="12092"/>
                  <a:pt x="9453" y="11860"/>
                </a:cubicBezTo>
                <a:lnTo>
                  <a:pt x="9597" y="11715"/>
                </a:lnTo>
                <a:cubicBezTo>
                  <a:pt x="11308" y="9917"/>
                  <a:pt x="13048" y="8148"/>
                  <a:pt x="14672" y="6409"/>
                </a:cubicBezTo>
                <a:cubicBezTo>
                  <a:pt x="14701" y="6380"/>
                  <a:pt x="14730" y="6351"/>
                  <a:pt x="14759" y="6351"/>
                </a:cubicBezTo>
                <a:cubicBezTo>
                  <a:pt x="15020" y="6061"/>
                  <a:pt x="15310" y="5771"/>
                  <a:pt x="15571" y="5481"/>
                </a:cubicBezTo>
                <a:cubicBezTo>
                  <a:pt x="15600" y="5452"/>
                  <a:pt x="15629" y="5394"/>
                  <a:pt x="15657" y="5365"/>
                </a:cubicBezTo>
                <a:cubicBezTo>
                  <a:pt x="16237" y="4756"/>
                  <a:pt x="16817" y="4147"/>
                  <a:pt x="17368" y="3538"/>
                </a:cubicBezTo>
                <a:cubicBezTo>
                  <a:pt x="17397" y="3509"/>
                  <a:pt x="17426" y="3480"/>
                  <a:pt x="17455" y="3451"/>
                </a:cubicBezTo>
                <a:cubicBezTo>
                  <a:pt x="17687" y="3190"/>
                  <a:pt x="17890" y="2929"/>
                  <a:pt x="18122" y="2697"/>
                </a:cubicBezTo>
                <a:cubicBezTo>
                  <a:pt x="18180" y="2610"/>
                  <a:pt x="18238" y="2552"/>
                  <a:pt x="18325" y="2465"/>
                </a:cubicBezTo>
                <a:cubicBezTo>
                  <a:pt x="18499" y="2262"/>
                  <a:pt x="18673" y="2059"/>
                  <a:pt x="18847" y="1856"/>
                </a:cubicBezTo>
                <a:cubicBezTo>
                  <a:pt x="18934" y="1769"/>
                  <a:pt x="18992" y="1682"/>
                  <a:pt x="19050" y="1595"/>
                </a:cubicBezTo>
                <a:cubicBezTo>
                  <a:pt x="19224" y="1393"/>
                  <a:pt x="19398" y="1190"/>
                  <a:pt x="19572" y="987"/>
                </a:cubicBezTo>
                <a:cubicBezTo>
                  <a:pt x="19630" y="929"/>
                  <a:pt x="19688" y="871"/>
                  <a:pt x="19746" y="784"/>
                </a:cubicBezTo>
                <a:cubicBezTo>
                  <a:pt x="19949" y="523"/>
                  <a:pt x="20152" y="262"/>
                  <a:pt x="20355" y="1"/>
                </a:cubicBezTo>
                <a:close/>
                <a:moveTo>
                  <a:pt x="12004" y="1"/>
                </a:moveTo>
                <a:cubicBezTo>
                  <a:pt x="5683" y="4263"/>
                  <a:pt x="2146" y="10787"/>
                  <a:pt x="0" y="15658"/>
                </a:cubicBezTo>
                <a:lnTo>
                  <a:pt x="0" y="15803"/>
                </a:lnTo>
                <a:lnTo>
                  <a:pt x="0" y="16789"/>
                </a:lnTo>
                <a:cubicBezTo>
                  <a:pt x="4755" y="8728"/>
                  <a:pt x="9047" y="5307"/>
                  <a:pt x="11946" y="3509"/>
                </a:cubicBezTo>
                <a:cubicBezTo>
                  <a:pt x="13309" y="2668"/>
                  <a:pt x="14991" y="1422"/>
                  <a:pt x="16614" y="1"/>
                </a:cubicBezTo>
                <a:close/>
                <a:moveTo>
                  <a:pt x="6060" y="15455"/>
                </a:moveTo>
                <a:cubicBezTo>
                  <a:pt x="3624" y="18123"/>
                  <a:pt x="1450" y="20732"/>
                  <a:pt x="0" y="23023"/>
                </a:cubicBezTo>
                <a:lnTo>
                  <a:pt x="0" y="24763"/>
                </a:lnTo>
                <a:cubicBezTo>
                  <a:pt x="1537" y="22327"/>
                  <a:pt x="3682" y="18993"/>
                  <a:pt x="6060" y="15455"/>
                </a:cubicBezTo>
                <a:close/>
                <a:moveTo>
                  <a:pt x="27372" y="15455"/>
                </a:moveTo>
                <a:cubicBezTo>
                  <a:pt x="27894" y="16383"/>
                  <a:pt x="28444" y="17311"/>
                  <a:pt x="29024" y="18210"/>
                </a:cubicBezTo>
                <a:cubicBezTo>
                  <a:pt x="29005" y="18209"/>
                  <a:pt x="28985" y="18209"/>
                  <a:pt x="28966" y="18209"/>
                </a:cubicBezTo>
                <a:cubicBezTo>
                  <a:pt x="28208" y="18209"/>
                  <a:pt x="27559" y="18756"/>
                  <a:pt x="26966" y="19689"/>
                </a:cubicBezTo>
                <a:cubicBezTo>
                  <a:pt x="26908" y="19805"/>
                  <a:pt x="26850" y="19892"/>
                  <a:pt x="26792" y="20008"/>
                </a:cubicBezTo>
                <a:cubicBezTo>
                  <a:pt x="26560" y="20443"/>
                  <a:pt x="26357" y="20935"/>
                  <a:pt x="26154" y="21515"/>
                </a:cubicBezTo>
                <a:cubicBezTo>
                  <a:pt x="26125" y="21631"/>
                  <a:pt x="26067" y="21776"/>
                  <a:pt x="26038" y="21892"/>
                </a:cubicBezTo>
                <a:cubicBezTo>
                  <a:pt x="26009" y="21921"/>
                  <a:pt x="26009" y="21950"/>
                  <a:pt x="26009" y="21979"/>
                </a:cubicBezTo>
                <a:cubicBezTo>
                  <a:pt x="25951" y="22095"/>
                  <a:pt x="25922" y="22240"/>
                  <a:pt x="25893" y="22385"/>
                </a:cubicBezTo>
                <a:cubicBezTo>
                  <a:pt x="25864" y="22414"/>
                  <a:pt x="25864" y="22414"/>
                  <a:pt x="25864" y="22443"/>
                </a:cubicBezTo>
                <a:cubicBezTo>
                  <a:pt x="25690" y="23052"/>
                  <a:pt x="25545" y="23690"/>
                  <a:pt x="25400" y="24357"/>
                </a:cubicBezTo>
                <a:cubicBezTo>
                  <a:pt x="25400" y="24415"/>
                  <a:pt x="25400" y="24444"/>
                  <a:pt x="25400" y="24473"/>
                </a:cubicBezTo>
                <a:cubicBezTo>
                  <a:pt x="25371" y="24618"/>
                  <a:pt x="25342" y="24763"/>
                  <a:pt x="25313" y="24908"/>
                </a:cubicBezTo>
                <a:cubicBezTo>
                  <a:pt x="25284" y="24966"/>
                  <a:pt x="25284" y="25024"/>
                  <a:pt x="25284" y="25053"/>
                </a:cubicBezTo>
                <a:cubicBezTo>
                  <a:pt x="25255" y="25227"/>
                  <a:pt x="25226" y="25372"/>
                  <a:pt x="25197" y="25517"/>
                </a:cubicBezTo>
                <a:cubicBezTo>
                  <a:pt x="25197" y="25575"/>
                  <a:pt x="25197" y="25604"/>
                  <a:pt x="25168" y="25662"/>
                </a:cubicBezTo>
                <a:cubicBezTo>
                  <a:pt x="25081" y="26387"/>
                  <a:pt x="24965" y="27111"/>
                  <a:pt x="24907" y="27894"/>
                </a:cubicBezTo>
                <a:cubicBezTo>
                  <a:pt x="24878" y="27952"/>
                  <a:pt x="24878" y="28010"/>
                  <a:pt x="24878" y="28068"/>
                </a:cubicBezTo>
                <a:cubicBezTo>
                  <a:pt x="24849" y="28213"/>
                  <a:pt x="24849" y="28387"/>
                  <a:pt x="24820" y="28561"/>
                </a:cubicBezTo>
                <a:cubicBezTo>
                  <a:pt x="24820" y="28619"/>
                  <a:pt x="24820" y="28677"/>
                  <a:pt x="24820" y="28764"/>
                </a:cubicBezTo>
                <a:cubicBezTo>
                  <a:pt x="24791" y="28909"/>
                  <a:pt x="24791" y="29083"/>
                  <a:pt x="24762" y="29257"/>
                </a:cubicBezTo>
                <a:cubicBezTo>
                  <a:pt x="24762" y="29315"/>
                  <a:pt x="24762" y="29373"/>
                  <a:pt x="24762" y="29431"/>
                </a:cubicBezTo>
                <a:cubicBezTo>
                  <a:pt x="24733" y="29634"/>
                  <a:pt x="24733" y="29808"/>
                  <a:pt x="24733" y="29982"/>
                </a:cubicBezTo>
                <a:cubicBezTo>
                  <a:pt x="24327" y="36216"/>
                  <a:pt x="24878" y="43755"/>
                  <a:pt x="26531" y="49583"/>
                </a:cubicBezTo>
                <a:cubicBezTo>
                  <a:pt x="22790" y="46509"/>
                  <a:pt x="20703" y="43581"/>
                  <a:pt x="20268" y="39116"/>
                </a:cubicBezTo>
                <a:cubicBezTo>
                  <a:pt x="20268" y="38826"/>
                  <a:pt x="20239" y="38536"/>
                  <a:pt x="20268" y="38217"/>
                </a:cubicBezTo>
                <a:cubicBezTo>
                  <a:pt x="20268" y="38043"/>
                  <a:pt x="20268" y="37840"/>
                  <a:pt x="20297" y="37637"/>
                </a:cubicBezTo>
                <a:cubicBezTo>
                  <a:pt x="20297" y="37608"/>
                  <a:pt x="20297" y="37608"/>
                  <a:pt x="20297" y="37608"/>
                </a:cubicBezTo>
                <a:cubicBezTo>
                  <a:pt x="20326" y="37405"/>
                  <a:pt x="20355" y="37202"/>
                  <a:pt x="20384" y="36970"/>
                </a:cubicBezTo>
                <a:cubicBezTo>
                  <a:pt x="20442" y="36535"/>
                  <a:pt x="20529" y="36071"/>
                  <a:pt x="20645" y="35607"/>
                </a:cubicBezTo>
                <a:cubicBezTo>
                  <a:pt x="20703" y="35346"/>
                  <a:pt x="20761" y="35114"/>
                  <a:pt x="20819" y="34882"/>
                </a:cubicBezTo>
                <a:cubicBezTo>
                  <a:pt x="20819" y="34853"/>
                  <a:pt x="20819" y="34853"/>
                  <a:pt x="20819" y="34853"/>
                </a:cubicBezTo>
                <a:cubicBezTo>
                  <a:pt x="21660" y="31490"/>
                  <a:pt x="23370" y="27343"/>
                  <a:pt x="24820" y="23632"/>
                </a:cubicBezTo>
                <a:cubicBezTo>
                  <a:pt x="24820" y="23574"/>
                  <a:pt x="24849" y="23545"/>
                  <a:pt x="24849" y="23487"/>
                </a:cubicBezTo>
                <a:cubicBezTo>
                  <a:pt x="24907" y="23371"/>
                  <a:pt x="24965" y="23226"/>
                  <a:pt x="25023" y="23110"/>
                </a:cubicBezTo>
                <a:cubicBezTo>
                  <a:pt x="25081" y="22907"/>
                  <a:pt x="25168" y="22733"/>
                  <a:pt x="25226" y="22559"/>
                </a:cubicBezTo>
                <a:cubicBezTo>
                  <a:pt x="25255" y="22472"/>
                  <a:pt x="25284" y="22385"/>
                  <a:pt x="25313" y="22298"/>
                </a:cubicBezTo>
                <a:cubicBezTo>
                  <a:pt x="25400" y="22095"/>
                  <a:pt x="25458" y="21921"/>
                  <a:pt x="25545" y="21747"/>
                </a:cubicBezTo>
                <a:cubicBezTo>
                  <a:pt x="25545" y="21689"/>
                  <a:pt x="25574" y="21602"/>
                  <a:pt x="25603" y="21544"/>
                </a:cubicBezTo>
                <a:cubicBezTo>
                  <a:pt x="25690" y="21341"/>
                  <a:pt x="25748" y="21167"/>
                  <a:pt x="25806" y="20993"/>
                </a:cubicBezTo>
                <a:cubicBezTo>
                  <a:pt x="25835" y="20935"/>
                  <a:pt x="25864" y="20877"/>
                  <a:pt x="25893" y="20819"/>
                </a:cubicBezTo>
                <a:cubicBezTo>
                  <a:pt x="25951" y="20587"/>
                  <a:pt x="26038" y="20385"/>
                  <a:pt x="26096" y="20211"/>
                </a:cubicBezTo>
                <a:cubicBezTo>
                  <a:pt x="26125" y="20153"/>
                  <a:pt x="26154" y="20095"/>
                  <a:pt x="26154" y="20037"/>
                </a:cubicBezTo>
                <a:cubicBezTo>
                  <a:pt x="26241" y="19834"/>
                  <a:pt x="26299" y="19631"/>
                  <a:pt x="26357" y="19428"/>
                </a:cubicBezTo>
                <a:cubicBezTo>
                  <a:pt x="26386" y="19399"/>
                  <a:pt x="26386" y="19341"/>
                  <a:pt x="26415" y="19312"/>
                </a:cubicBezTo>
                <a:cubicBezTo>
                  <a:pt x="26473" y="19109"/>
                  <a:pt x="26531" y="18935"/>
                  <a:pt x="26589" y="18732"/>
                </a:cubicBezTo>
                <a:cubicBezTo>
                  <a:pt x="26618" y="18732"/>
                  <a:pt x="26618" y="18703"/>
                  <a:pt x="26618" y="18674"/>
                </a:cubicBezTo>
                <a:cubicBezTo>
                  <a:pt x="26676" y="18471"/>
                  <a:pt x="26734" y="18297"/>
                  <a:pt x="26792" y="18094"/>
                </a:cubicBezTo>
                <a:cubicBezTo>
                  <a:pt x="26821" y="18065"/>
                  <a:pt x="26821" y="18007"/>
                  <a:pt x="26821" y="17978"/>
                </a:cubicBezTo>
                <a:cubicBezTo>
                  <a:pt x="26879" y="17804"/>
                  <a:pt x="26937" y="17630"/>
                  <a:pt x="26995" y="17456"/>
                </a:cubicBezTo>
                <a:cubicBezTo>
                  <a:pt x="26995" y="17398"/>
                  <a:pt x="26995" y="17369"/>
                  <a:pt x="27024" y="17340"/>
                </a:cubicBezTo>
                <a:cubicBezTo>
                  <a:pt x="27053" y="17166"/>
                  <a:pt x="27111" y="16992"/>
                  <a:pt x="27140" y="16818"/>
                </a:cubicBezTo>
                <a:cubicBezTo>
                  <a:pt x="27140" y="16789"/>
                  <a:pt x="27140" y="16789"/>
                  <a:pt x="27169" y="16760"/>
                </a:cubicBezTo>
                <a:cubicBezTo>
                  <a:pt x="27198" y="16615"/>
                  <a:pt x="27227" y="16441"/>
                  <a:pt x="27256" y="16296"/>
                </a:cubicBezTo>
                <a:cubicBezTo>
                  <a:pt x="27256" y="16267"/>
                  <a:pt x="27256" y="16267"/>
                  <a:pt x="27256" y="16238"/>
                </a:cubicBezTo>
                <a:cubicBezTo>
                  <a:pt x="27285" y="16064"/>
                  <a:pt x="27314" y="15919"/>
                  <a:pt x="27343" y="15774"/>
                </a:cubicBezTo>
                <a:cubicBezTo>
                  <a:pt x="27343" y="15745"/>
                  <a:pt x="27343" y="15745"/>
                  <a:pt x="27343" y="15716"/>
                </a:cubicBezTo>
                <a:cubicBezTo>
                  <a:pt x="27372" y="15629"/>
                  <a:pt x="27372" y="15542"/>
                  <a:pt x="27372" y="15455"/>
                </a:cubicBezTo>
                <a:close/>
                <a:moveTo>
                  <a:pt x="22152" y="1"/>
                </a:moveTo>
                <a:cubicBezTo>
                  <a:pt x="22239" y="494"/>
                  <a:pt x="22326" y="1016"/>
                  <a:pt x="22413" y="1508"/>
                </a:cubicBezTo>
                <a:cubicBezTo>
                  <a:pt x="22408" y="1508"/>
                  <a:pt x="22403" y="1508"/>
                  <a:pt x="22398" y="1508"/>
                </a:cubicBezTo>
                <a:cubicBezTo>
                  <a:pt x="19641" y="1508"/>
                  <a:pt x="14952" y="9087"/>
                  <a:pt x="9655" y="14875"/>
                </a:cubicBezTo>
                <a:cubicBezTo>
                  <a:pt x="8583" y="16064"/>
                  <a:pt x="7568" y="17514"/>
                  <a:pt x="6669" y="19109"/>
                </a:cubicBezTo>
                <a:cubicBezTo>
                  <a:pt x="5741" y="20703"/>
                  <a:pt x="4958" y="22443"/>
                  <a:pt x="4262" y="24241"/>
                </a:cubicBezTo>
                <a:cubicBezTo>
                  <a:pt x="3798" y="25430"/>
                  <a:pt x="3421" y="26648"/>
                  <a:pt x="3074" y="27836"/>
                </a:cubicBezTo>
                <a:cubicBezTo>
                  <a:pt x="2987" y="28155"/>
                  <a:pt x="2900" y="28445"/>
                  <a:pt x="2813" y="28764"/>
                </a:cubicBezTo>
                <a:cubicBezTo>
                  <a:pt x="2668" y="29344"/>
                  <a:pt x="2523" y="29953"/>
                  <a:pt x="2407" y="30533"/>
                </a:cubicBezTo>
                <a:cubicBezTo>
                  <a:pt x="1595" y="34389"/>
                  <a:pt x="1450" y="37927"/>
                  <a:pt x="2146" y="40130"/>
                </a:cubicBezTo>
                <a:cubicBezTo>
                  <a:pt x="2117" y="40014"/>
                  <a:pt x="2088" y="39869"/>
                  <a:pt x="2059" y="39724"/>
                </a:cubicBezTo>
                <a:cubicBezTo>
                  <a:pt x="2059" y="39695"/>
                  <a:pt x="2059" y="39637"/>
                  <a:pt x="2030" y="39579"/>
                </a:cubicBezTo>
                <a:cubicBezTo>
                  <a:pt x="2030" y="39493"/>
                  <a:pt x="2001" y="39406"/>
                  <a:pt x="2001" y="39319"/>
                </a:cubicBezTo>
                <a:cubicBezTo>
                  <a:pt x="2001" y="39261"/>
                  <a:pt x="1972" y="39203"/>
                  <a:pt x="1972" y="39145"/>
                </a:cubicBezTo>
                <a:cubicBezTo>
                  <a:pt x="1972" y="39058"/>
                  <a:pt x="1972" y="38971"/>
                  <a:pt x="1943" y="38884"/>
                </a:cubicBezTo>
                <a:cubicBezTo>
                  <a:pt x="1943" y="38826"/>
                  <a:pt x="1943" y="38768"/>
                  <a:pt x="1943" y="38681"/>
                </a:cubicBezTo>
                <a:cubicBezTo>
                  <a:pt x="1943" y="38594"/>
                  <a:pt x="1943" y="38536"/>
                  <a:pt x="1943" y="38449"/>
                </a:cubicBezTo>
                <a:cubicBezTo>
                  <a:pt x="1943" y="38362"/>
                  <a:pt x="1943" y="38304"/>
                  <a:pt x="1914" y="38217"/>
                </a:cubicBezTo>
                <a:cubicBezTo>
                  <a:pt x="1914" y="38130"/>
                  <a:pt x="1914" y="38072"/>
                  <a:pt x="1914" y="37985"/>
                </a:cubicBezTo>
                <a:cubicBezTo>
                  <a:pt x="1914" y="37898"/>
                  <a:pt x="1943" y="37811"/>
                  <a:pt x="1943" y="37724"/>
                </a:cubicBezTo>
                <a:cubicBezTo>
                  <a:pt x="1943" y="37666"/>
                  <a:pt x="1943" y="37608"/>
                  <a:pt x="1943" y="37521"/>
                </a:cubicBezTo>
                <a:cubicBezTo>
                  <a:pt x="1943" y="37434"/>
                  <a:pt x="1943" y="37347"/>
                  <a:pt x="1943" y="37231"/>
                </a:cubicBezTo>
                <a:cubicBezTo>
                  <a:pt x="1943" y="37173"/>
                  <a:pt x="1972" y="37115"/>
                  <a:pt x="1972" y="37057"/>
                </a:cubicBezTo>
                <a:cubicBezTo>
                  <a:pt x="1972" y="36941"/>
                  <a:pt x="1972" y="36854"/>
                  <a:pt x="2001" y="36738"/>
                </a:cubicBezTo>
                <a:cubicBezTo>
                  <a:pt x="2001" y="36680"/>
                  <a:pt x="2001" y="36651"/>
                  <a:pt x="2001" y="36593"/>
                </a:cubicBezTo>
                <a:cubicBezTo>
                  <a:pt x="2088" y="35665"/>
                  <a:pt x="2262" y="34679"/>
                  <a:pt x="2494" y="33635"/>
                </a:cubicBezTo>
                <a:cubicBezTo>
                  <a:pt x="2494" y="33635"/>
                  <a:pt x="2494" y="33606"/>
                  <a:pt x="2494" y="33606"/>
                </a:cubicBezTo>
                <a:cubicBezTo>
                  <a:pt x="2552" y="33432"/>
                  <a:pt x="2581" y="33258"/>
                  <a:pt x="2639" y="33085"/>
                </a:cubicBezTo>
                <a:cubicBezTo>
                  <a:pt x="2639" y="33085"/>
                  <a:pt x="2639" y="33056"/>
                  <a:pt x="2639" y="33056"/>
                </a:cubicBezTo>
                <a:cubicBezTo>
                  <a:pt x="2668" y="32882"/>
                  <a:pt x="2726" y="32708"/>
                  <a:pt x="2784" y="32505"/>
                </a:cubicBezTo>
                <a:cubicBezTo>
                  <a:pt x="3740" y="28880"/>
                  <a:pt x="5451" y="24763"/>
                  <a:pt x="7452" y="20906"/>
                </a:cubicBezTo>
                <a:cubicBezTo>
                  <a:pt x="10844" y="14382"/>
                  <a:pt x="19920" y="6931"/>
                  <a:pt x="22645" y="2697"/>
                </a:cubicBezTo>
                <a:cubicBezTo>
                  <a:pt x="22848" y="3654"/>
                  <a:pt x="23080" y="4582"/>
                  <a:pt x="23341" y="5539"/>
                </a:cubicBezTo>
                <a:cubicBezTo>
                  <a:pt x="23283" y="5568"/>
                  <a:pt x="23225" y="5597"/>
                  <a:pt x="23167" y="5626"/>
                </a:cubicBezTo>
                <a:cubicBezTo>
                  <a:pt x="23109" y="5684"/>
                  <a:pt x="23022" y="5713"/>
                  <a:pt x="22964" y="5771"/>
                </a:cubicBezTo>
                <a:cubicBezTo>
                  <a:pt x="22790" y="5858"/>
                  <a:pt x="22616" y="5974"/>
                  <a:pt x="22442" y="6090"/>
                </a:cubicBezTo>
                <a:cubicBezTo>
                  <a:pt x="22355" y="6148"/>
                  <a:pt x="22297" y="6177"/>
                  <a:pt x="22210" y="6235"/>
                </a:cubicBezTo>
                <a:cubicBezTo>
                  <a:pt x="22036" y="6351"/>
                  <a:pt x="21862" y="6467"/>
                  <a:pt x="21718" y="6583"/>
                </a:cubicBezTo>
                <a:cubicBezTo>
                  <a:pt x="21631" y="6641"/>
                  <a:pt x="21573" y="6699"/>
                  <a:pt x="21515" y="6728"/>
                </a:cubicBezTo>
                <a:cubicBezTo>
                  <a:pt x="21283" y="6902"/>
                  <a:pt x="21051" y="7076"/>
                  <a:pt x="20819" y="7250"/>
                </a:cubicBezTo>
                <a:cubicBezTo>
                  <a:pt x="20819" y="7279"/>
                  <a:pt x="20819" y="7279"/>
                  <a:pt x="20790" y="7308"/>
                </a:cubicBezTo>
                <a:cubicBezTo>
                  <a:pt x="20587" y="7453"/>
                  <a:pt x="20384" y="7627"/>
                  <a:pt x="20181" y="7829"/>
                </a:cubicBezTo>
                <a:cubicBezTo>
                  <a:pt x="20123" y="7887"/>
                  <a:pt x="20036" y="7945"/>
                  <a:pt x="19978" y="8003"/>
                </a:cubicBezTo>
                <a:cubicBezTo>
                  <a:pt x="19833" y="8119"/>
                  <a:pt x="19659" y="8264"/>
                  <a:pt x="19514" y="8409"/>
                </a:cubicBezTo>
                <a:cubicBezTo>
                  <a:pt x="19456" y="8467"/>
                  <a:pt x="19398" y="8525"/>
                  <a:pt x="19311" y="8612"/>
                </a:cubicBezTo>
                <a:cubicBezTo>
                  <a:pt x="19166" y="8757"/>
                  <a:pt x="18992" y="8902"/>
                  <a:pt x="18847" y="9076"/>
                </a:cubicBezTo>
                <a:cubicBezTo>
                  <a:pt x="18789" y="9134"/>
                  <a:pt x="18760" y="9163"/>
                  <a:pt x="18702" y="9221"/>
                </a:cubicBezTo>
                <a:cubicBezTo>
                  <a:pt x="18499" y="9424"/>
                  <a:pt x="18296" y="9656"/>
                  <a:pt x="18093" y="9888"/>
                </a:cubicBezTo>
                <a:cubicBezTo>
                  <a:pt x="18064" y="9888"/>
                  <a:pt x="18064" y="9888"/>
                  <a:pt x="18064" y="9917"/>
                </a:cubicBezTo>
                <a:cubicBezTo>
                  <a:pt x="17861" y="10120"/>
                  <a:pt x="17687" y="10323"/>
                  <a:pt x="17513" y="10555"/>
                </a:cubicBezTo>
                <a:cubicBezTo>
                  <a:pt x="17455" y="10613"/>
                  <a:pt x="17397" y="10671"/>
                  <a:pt x="17339" y="10729"/>
                </a:cubicBezTo>
                <a:cubicBezTo>
                  <a:pt x="17194" y="10903"/>
                  <a:pt x="17049" y="11077"/>
                  <a:pt x="16904" y="11280"/>
                </a:cubicBezTo>
                <a:cubicBezTo>
                  <a:pt x="16875" y="11338"/>
                  <a:pt x="16817" y="11396"/>
                  <a:pt x="16759" y="11454"/>
                </a:cubicBezTo>
                <a:cubicBezTo>
                  <a:pt x="16614" y="11657"/>
                  <a:pt x="16469" y="11860"/>
                  <a:pt x="16295" y="12063"/>
                </a:cubicBezTo>
                <a:cubicBezTo>
                  <a:pt x="16266" y="12092"/>
                  <a:pt x="16237" y="12150"/>
                  <a:pt x="16208" y="12179"/>
                </a:cubicBezTo>
                <a:cubicBezTo>
                  <a:pt x="16034" y="12440"/>
                  <a:pt x="15860" y="12701"/>
                  <a:pt x="15657" y="12962"/>
                </a:cubicBezTo>
                <a:cubicBezTo>
                  <a:pt x="15484" y="13223"/>
                  <a:pt x="15310" y="13455"/>
                  <a:pt x="15165" y="13716"/>
                </a:cubicBezTo>
                <a:cubicBezTo>
                  <a:pt x="15107" y="13774"/>
                  <a:pt x="15078" y="13832"/>
                  <a:pt x="15049" y="13890"/>
                </a:cubicBezTo>
                <a:cubicBezTo>
                  <a:pt x="14904" y="14093"/>
                  <a:pt x="14759" y="14324"/>
                  <a:pt x="14643" y="14527"/>
                </a:cubicBezTo>
                <a:cubicBezTo>
                  <a:pt x="14614" y="14585"/>
                  <a:pt x="14556" y="14643"/>
                  <a:pt x="14527" y="14701"/>
                </a:cubicBezTo>
                <a:cubicBezTo>
                  <a:pt x="14382" y="14933"/>
                  <a:pt x="14237" y="15194"/>
                  <a:pt x="14092" y="15455"/>
                </a:cubicBezTo>
                <a:cubicBezTo>
                  <a:pt x="14063" y="15455"/>
                  <a:pt x="14063" y="15484"/>
                  <a:pt x="14063" y="15513"/>
                </a:cubicBezTo>
                <a:cubicBezTo>
                  <a:pt x="8119" y="25778"/>
                  <a:pt x="6234" y="39435"/>
                  <a:pt x="7452" y="43929"/>
                </a:cubicBezTo>
                <a:cubicBezTo>
                  <a:pt x="6930" y="41580"/>
                  <a:pt x="8960" y="31490"/>
                  <a:pt x="11656" y="25227"/>
                </a:cubicBezTo>
                <a:cubicBezTo>
                  <a:pt x="13512" y="20906"/>
                  <a:pt x="17571" y="15397"/>
                  <a:pt x="20587" y="10903"/>
                </a:cubicBezTo>
                <a:cubicBezTo>
                  <a:pt x="20645" y="10816"/>
                  <a:pt x="20703" y="10758"/>
                  <a:pt x="20732" y="10671"/>
                </a:cubicBezTo>
                <a:cubicBezTo>
                  <a:pt x="20819" y="10584"/>
                  <a:pt x="20877" y="10468"/>
                  <a:pt x="20935" y="10381"/>
                </a:cubicBezTo>
                <a:cubicBezTo>
                  <a:pt x="21022" y="10236"/>
                  <a:pt x="21109" y="10120"/>
                  <a:pt x="21196" y="9975"/>
                </a:cubicBezTo>
                <a:cubicBezTo>
                  <a:pt x="21283" y="9888"/>
                  <a:pt x="21341" y="9801"/>
                  <a:pt x="21399" y="9685"/>
                </a:cubicBezTo>
                <a:cubicBezTo>
                  <a:pt x="21457" y="9598"/>
                  <a:pt x="21515" y="9482"/>
                  <a:pt x="21573" y="9395"/>
                </a:cubicBezTo>
                <a:cubicBezTo>
                  <a:pt x="21631" y="9308"/>
                  <a:pt x="21689" y="9250"/>
                  <a:pt x="21747" y="9163"/>
                </a:cubicBezTo>
                <a:cubicBezTo>
                  <a:pt x="21804" y="9047"/>
                  <a:pt x="21891" y="8902"/>
                  <a:pt x="21978" y="8786"/>
                </a:cubicBezTo>
                <a:cubicBezTo>
                  <a:pt x="22007" y="8728"/>
                  <a:pt x="22065" y="8670"/>
                  <a:pt x="22094" y="8583"/>
                </a:cubicBezTo>
                <a:cubicBezTo>
                  <a:pt x="22181" y="8467"/>
                  <a:pt x="22268" y="8322"/>
                  <a:pt x="22326" y="8206"/>
                </a:cubicBezTo>
                <a:cubicBezTo>
                  <a:pt x="22384" y="8148"/>
                  <a:pt x="22413" y="8090"/>
                  <a:pt x="22442" y="8032"/>
                </a:cubicBezTo>
                <a:cubicBezTo>
                  <a:pt x="22500" y="7916"/>
                  <a:pt x="22587" y="7800"/>
                  <a:pt x="22645" y="7685"/>
                </a:cubicBezTo>
                <a:cubicBezTo>
                  <a:pt x="22674" y="7627"/>
                  <a:pt x="22703" y="7598"/>
                  <a:pt x="22732" y="7540"/>
                </a:cubicBezTo>
                <a:cubicBezTo>
                  <a:pt x="22819" y="7395"/>
                  <a:pt x="22906" y="7250"/>
                  <a:pt x="22993" y="7105"/>
                </a:cubicBezTo>
                <a:cubicBezTo>
                  <a:pt x="22993" y="7047"/>
                  <a:pt x="23022" y="7018"/>
                  <a:pt x="23051" y="6960"/>
                </a:cubicBezTo>
                <a:cubicBezTo>
                  <a:pt x="23109" y="6873"/>
                  <a:pt x="23167" y="6757"/>
                  <a:pt x="23225" y="6641"/>
                </a:cubicBezTo>
                <a:cubicBezTo>
                  <a:pt x="23254" y="6583"/>
                  <a:pt x="23283" y="6554"/>
                  <a:pt x="23312" y="6525"/>
                </a:cubicBezTo>
                <a:cubicBezTo>
                  <a:pt x="23370" y="6380"/>
                  <a:pt x="23428" y="6235"/>
                  <a:pt x="23515" y="6119"/>
                </a:cubicBezTo>
                <a:cubicBezTo>
                  <a:pt x="23950" y="7627"/>
                  <a:pt x="24472" y="9105"/>
                  <a:pt x="25081" y="10584"/>
                </a:cubicBezTo>
                <a:cubicBezTo>
                  <a:pt x="23486" y="10874"/>
                  <a:pt x="19891" y="14469"/>
                  <a:pt x="16092" y="22414"/>
                </a:cubicBezTo>
                <a:cubicBezTo>
                  <a:pt x="12729" y="29431"/>
                  <a:pt x="11946" y="38681"/>
                  <a:pt x="13309" y="44886"/>
                </a:cubicBezTo>
                <a:cubicBezTo>
                  <a:pt x="13309" y="44915"/>
                  <a:pt x="13338" y="44944"/>
                  <a:pt x="13338" y="44973"/>
                </a:cubicBezTo>
                <a:cubicBezTo>
                  <a:pt x="13396" y="45205"/>
                  <a:pt x="13454" y="45437"/>
                  <a:pt x="13512" y="45669"/>
                </a:cubicBezTo>
                <a:cubicBezTo>
                  <a:pt x="13512" y="45698"/>
                  <a:pt x="13512" y="45727"/>
                  <a:pt x="13512" y="45727"/>
                </a:cubicBezTo>
                <a:cubicBezTo>
                  <a:pt x="13570" y="45958"/>
                  <a:pt x="13657" y="46190"/>
                  <a:pt x="13715" y="46422"/>
                </a:cubicBezTo>
                <a:cubicBezTo>
                  <a:pt x="13715" y="46422"/>
                  <a:pt x="13715" y="46451"/>
                  <a:pt x="13715" y="46451"/>
                </a:cubicBezTo>
                <a:cubicBezTo>
                  <a:pt x="13802" y="46683"/>
                  <a:pt x="13860" y="46915"/>
                  <a:pt x="13947" y="47118"/>
                </a:cubicBezTo>
                <a:cubicBezTo>
                  <a:pt x="13947" y="47118"/>
                  <a:pt x="13947" y="47118"/>
                  <a:pt x="13947" y="47147"/>
                </a:cubicBezTo>
                <a:cubicBezTo>
                  <a:pt x="14266" y="48046"/>
                  <a:pt x="14643" y="48858"/>
                  <a:pt x="15107" y="49525"/>
                </a:cubicBezTo>
                <a:cubicBezTo>
                  <a:pt x="15020" y="49380"/>
                  <a:pt x="14933" y="49235"/>
                  <a:pt x="14875" y="49090"/>
                </a:cubicBezTo>
                <a:cubicBezTo>
                  <a:pt x="14846" y="49061"/>
                  <a:pt x="14846" y="49032"/>
                  <a:pt x="14817" y="49003"/>
                </a:cubicBezTo>
                <a:cubicBezTo>
                  <a:pt x="14759" y="48858"/>
                  <a:pt x="14701" y="48742"/>
                  <a:pt x="14643" y="48597"/>
                </a:cubicBezTo>
                <a:cubicBezTo>
                  <a:pt x="14643" y="48568"/>
                  <a:pt x="14614" y="48539"/>
                  <a:pt x="14614" y="48481"/>
                </a:cubicBezTo>
                <a:cubicBezTo>
                  <a:pt x="14556" y="48336"/>
                  <a:pt x="14498" y="48220"/>
                  <a:pt x="14469" y="48075"/>
                </a:cubicBezTo>
                <a:cubicBezTo>
                  <a:pt x="14440" y="48017"/>
                  <a:pt x="14440" y="47988"/>
                  <a:pt x="14440" y="47930"/>
                </a:cubicBezTo>
                <a:cubicBezTo>
                  <a:pt x="14382" y="47785"/>
                  <a:pt x="14324" y="47611"/>
                  <a:pt x="14295" y="47437"/>
                </a:cubicBezTo>
                <a:cubicBezTo>
                  <a:pt x="14295" y="47408"/>
                  <a:pt x="14266" y="47379"/>
                  <a:pt x="14266" y="47350"/>
                </a:cubicBezTo>
                <a:cubicBezTo>
                  <a:pt x="14179" y="46944"/>
                  <a:pt x="14092" y="46509"/>
                  <a:pt x="14034" y="46045"/>
                </a:cubicBezTo>
                <a:cubicBezTo>
                  <a:pt x="14034" y="45987"/>
                  <a:pt x="14034" y="45958"/>
                  <a:pt x="14005" y="45901"/>
                </a:cubicBezTo>
                <a:cubicBezTo>
                  <a:pt x="14005" y="45727"/>
                  <a:pt x="13976" y="45524"/>
                  <a:pt x="13947" y="45321"/>
                </a:cubicBezTo>
                <a:cubicBezTo>
                  <a:pt x="13947" y="45263"/>
                  <a:pt x="13947" y="45205"/>
                  <a:pt x="13918" y="45118"/>
                </a:cubicBezTo>
                <a:cubicBezTo>
                  <a:pt x="13918" y="44944"/>
                  <a:pt x="13889" y="44770"/>
                  <a:pt x="13889" y="44567"/>
                </a:cubicBezTo>
                <a:cubicBezTo>
                  <a:pt x="13889" y="44509"/>
                  <a:pt x="13889" y="44422"/>
                  <a:pt x="13860" y="44364"/>
                </a:cubicBezTo>
                <a:cubicBezTo>
                  <a:pt x="13860" y="44161"/>
                  <a:pt x="13860" y="43958"/>
                  <a:pt x="13831" y="43784"/>
                </a:cubicBezTo>
                <a:cubicBezTo>
                  <a:pt x="13831" y="43697"/>
                  <a:pt x="13831" y="43639"/>
                  <a:pt x="13831" y="43581"/>
                </a:cubicBezTo>
                <a:cubicBezTo>
                  <a:pt x="13831" y="43320"/>
                  <a:pt x="13831" y="43088"/>
                  <a:pt x="13831" y="42827"/>
                </a:cubicBezTo>
                <a:cubicBezTo>
                  <a:pt x="13831" y="42798"/>
                  <a:pt x="13831" y="42798"/>
                  <a:pt x="13831" y="42769"/>
                </a:cubicBezTo>
                <a:cubicBezTo>
                  <a:pt x="13831" y="42479"/>
                  <a:pt x="13831" y="42189"/>
                  <a:pt x="13831" y="41899"/>
                </a:cubicBezTo>
                <a:cubicBezTo>
                  <a:pt x="13831" y="41870"/>
                  <a:pt x="13831" y="41812"/>
                  <a:pt x="13831" y="41783"/>
                </a:cubicBezTo>
                <a:cubicBezTo>
                  <a:pt x="13831" y="41522"/>
                  <a:pt x="13831" y="41290"/>
                  <a:pt x="13860" y="41058"/>
                </a:cubicBezTo>
                <a:cubicBezTo>
                  <a:pt x="13860" y="40971"/>
                  <a:pt x="13860" y="40855"/>
                  <a:pt x="13860" y="40768"/>
                </a:cubicBezTo>
                <a:cubicBezTo>
                  <a:pt x="13889" y="40565"/>
                  <a:pt x="13889" y="40362"/>
                  <a:pt x="13889" y="40159"/>
                </a:cubicBezTo>
                <a:cubicBezTo>
                  <a:pt x="13918" y="40072"/>
                  <a:pt x="13918" y="39956"/>
                  <a:pt x="13918" y="39869"/>
                </a:cubicBezTo>
                <a:cubicBezTo>
                  <a:pt x="13947" y="39666"/>
                  <a:pt x="13947" y="39435"/>
                  <a:pt x="13976" y="39232"/>
                </a:cubicBezTo>
                <a:cubicBezTo>
                  <a:pt x="13976" y="39145"/>
                  <a:pt x="13976" y="39029"/>
                  <a:pt x="13976" y="38942"/>
                </a:cubicBezTo>
                <a:cubicBezTo>
                  <a:pt x="14005" y="38710"/>
                  <a:pt x="14034" y="38478"/>
                  <a:pt x="14063" y="38246"/>
                </a:cubicBezTo>
                <a:cubicBezTo>
                  <a:pt x="14063" y="38188"/>
                  <a:pt x="14063" y="38101"/>
                  <a:pt x="14063" y="38014"/>
                </a:cubicBezTo>
                <a:cubicBezTo>
                  <a:pt x="14121" y="37695"/>
                  <a:pt x="14150" y="37376"/>
                  <a:pt x="14179" y="37057"/>
                </a:cubicBezTo>
                <a:cubicBezTo>
                  <a:pt x="14585" y="33664"/>
                  <a:pt x="15339" y="30040"/>
                  <a:pt x="16295" y="26706"/>
                </a:cubicBezTo>
                <a:cubicBezTo>
                  <a:pt x="16788" y="24966"/>
                  <a:pt x="17484" y="23342"/>
                  <a:pt x="18296" y="21834"/>
                </a:cubicBezTo>
                <a:cubicBezTo>
                  <a:pt x="18586" y="21254"/>
                  <a:pt x="18905" y="20703"/>
                  <a:pt x="19224" y="20182"/>
                </a:cubicBezTo>
                <a:cubicBezTo>
                  <a:pt x="19253" y="20153"/>
                  <a:pt x="19253" y="20153"/>
                  <a:pt x="19253" y="20124"/>
                </a:cubicBezTo>
                <a:cubicBezTo>
                  <a:pt x="19369" y="19950"/>
                  <a:pt x="19456" y="19776"/>
                  <a:pt x="19572" y="19631"/>
                </a:cubicBezTo>
                <a:cubicBezTo>
                  <a:pt x="19572" y="19602"/>
                  <a:pt x="19601" y="19602"/>
                  <a:pt x="19601" y="19573"/>
                </a:cubicBezTo>
                <a:cubicBezTo>
                  <a:pt x="21747" y="16180"/>
                  <a:pt x="24153" y="13600"/>
                  <a:pt x="25226" y="12092"/>
                </a:cubicBezTo>
                <a:cubicBezTo>
                  <a:pt x="25226" y="12063"/>
                  <a:pt x="25255" y="12063"/>
                  <a:pt x="25255" y="12034"/>
                </a:cubicBezTo>
                <a:cubicBezTo>
                  <a:pt x="25313" y="11976"/>
                  <a:pt x="25342" y="11889"/>
                  <a:pt x="25400" y="11831"/>
                </a:cubicBezTo>
                <a:cubicBezTo>
                  <a:pt x="25429" y="11802"/>
                  <a:pt x="25429" y="11773"/>
                  <a:pt x="25429" y="11773"/>
                </a:cubicBezTo>
                <a:cubicBezTo>
                  <a:pt x="25458" y="11715"/>
                  <a:pt x="25487" y="11686"/>
                  <a:pt x="25516" y="11628"/>
                </a:cubicBezTo>
                <a:cubicBezTo>
                  <a:pt x="25835" y="12382"/>
                  <a:pt x="26183" y="13136"/>
                  <a:pt x="26560" y="13890"/>
                </a:cubicBezTo>
                <a:cubicBezTo>
                  <a:pt x="24182" y="15513"/>
                  <a:pt x="15744" y="31838"/>
                  <a:pt x="18905" y="40362"/>
                </a:cubicBezTo>
                <a:cubicBezTo>
                  <a:pt x="19224" y="41232"/>
                  <a:pt x="19543" y="42015"/>
                  <a:pt x="19862" y="42740"/>
                </a:cubicBezTo>
                <a:cubicBezTo>
                  <a:pt x="19891" y="42798"/>
                  <a:pt x="19920" y="42827"/>
                  <a:pt x="19920" y="42885"/>
                </a:cubicBezTo>
                <a:cubicBezTo>
                  <a:pt x="20007" y="43059"/>
                  <a:pt x="20094" y="43233"/>
                  <a:pt x="20152" y="43407"/>
                </a:cubicBezTo>
                <a:cubicBezTo>
                  <a:pt x="20210" y="43494"/>
                  <a:pt x="20239" y="43581"/>
                  <a:pt x="20297" y="43668"/>
                </a:cubicBezTo>
                <a:cubicBezTo>
                  <a:pt x="20355" y="43784"/>
                  <a:pt x="20413" y="43900"/>
                  <a:pt x="20471" y="44016"/>
                </a:cubicBezTo>
                <a:cubicBezTo>
                  <a:pt x="20529" y="44103"/>
                  <a:pt x="20558" y="44190"/>
                  <a:pt x="20616" y="44277"/>
                </a:cubicBezTo>
                <a:cubicBezTo>
                  <a:pt x="20674" y="44393"/>
                  <a:pt x="20732" y="44509"/>
                  <a:pt x="20790" y="44625"/>
                </a:cubicBezTo>
                <a:cubicBezTo>
                  <a:pt x="20848" y="44712"/>
                  <a:pt x="20877" y="44799"/>
                  <a:pt x="20935" y="44857"/>
                </a:cubicBezTo>
                <a:cubicBezTo>
                  <a:pt x="20993" y="44973"/>
                  <a:pt x="21051" y="45060"/>
                  <a:pt x="21109" y="45176"/>
                </a:cubicBezTo>
                <a:cubicBezTo>
                  <a:pt x="21167" y="45263"/>
                  <a:pt x="21196" y="45321"/>
                  <a:pt x="21254" y="45408"/>
                </a:cubicBezTo>
                <a:cubicBezTo>
                  <a:pt x="21312" y="45495"/>
                  <a:pt x="21370" y="45582"/>
                  <a:pt x="21428" y="45698"/>
                </a:cubicBezTo>
                <a:cubicBezTo>
                  <a:pt x="21486" y="45756"/>
                  <a:pt x="21515" y="45843"/>
                  <a:pt x="21573" y="45901"/>
                </a:cubicBezTo>
                <a:cubicBezTo>
                  <a:pt x="21631" y="45987"/>
                  <a:pt x="21689" y="46074"/>
                  <a:pt x="21747" y="46161"/>
                </a:cubicBezTo>
                <a:cubicBezTo>
                  <a:pt x="21804" y="46248"/>
                  <a:pt x="21862" y="46306"/>
                  <a:pt x="21891" y="46393"/>
                </a:cubicBezTo>
                <a:cubicBezTo>
                  <a:pt x="21949" y="46480"/>
                  <a:pt x="22036" y="46538"/>
                  <a:pt x="22094" y="46625"/>
                </a:cubicBezTo>
                <a:cubicBezTo>
                  <a:pt x="22123" y="46683"/>
                  <a:pt x="22181" y="46770"/>
                  <a:pt x="22239" y="46828"/>
                </a:cubicBezTo>
                <a:cubicBezTo>
                  <a:pt x="22297" y="46915"/>
                  <a:pt x="22355" y="46973"/>
                  <a:pt x="22413" y="47060"/>
                </a:cubicBezTo>
                <a:cubicBezTo>
                  <a:pt x="22471" y="47118"/>
                  <a:pt x="22529" y="47176"/>
                  <a:pt x="22558" y="47234"/>
                </a:cubicBezTo>
                <a:cubicBezTo>
                  <a:pt x="22645" y="47321"/>
                  <a:pt x="22703" y="47408"/>
                  <a:pt x="22790" y="47495"/>
                </a:cubicBezTo>
                <a:cubicBezTo>
                  <a:pt x="22819" y="47524"/>
                  <a:pt x="22877" y="47582"/>
                  <a:pt x="22906" y="47611"/>
                </a:cubicBezTo>
                <a:cubicBezTo>
                  <a:pt x="23022" y="47756"/>
                  <a:pt x="23138" y="47872"/>
                  <a:pt x="23254" y="47988"/>
                </a:cubicBezTo>
                <a:cubicBezTo>
                  <a:pt x="23283" y="48017"/>
                  <a:pt x="23312" y="48046"/>
                  <a:pt x="23370" y="48104"/>
                </a:cubicBezTo>
                <a:cubicBezTo>
                  <a:pt x="23457" y="48162"/>
                  <a:pt x="23515" y="48249"/>
                  <a:pt x="23602" y="48336"/>
                </a:cubicBezTo>
                <a:cubicBezTo>
                  <a:pt x="23660" y="48365"/>
                  <a:pt x="23689" y="48423"/>
                  <a:pt x="23747" y="48452"/>
                </a:cubicBezTo>
                <a:cubicBezTo>
                  <a:pt x="23834" y="48539"/>
                  <a:pt x="23892" y="48597"/>
                  <a:pt x="23950" y="48655"/>
                </a:cubicBezTo>
                <a:cubicBezTo>
                  <a:pt x="24008" y="48713"/>
                  <a:pt x="24066" y="48742"/>
                  <a:pt x="24124" y="48800"/>
                </a:cubicBezTo>
                <a:cubicBezTo>
                  <a:pt x="24182" y="48858"/>
                  <a:pt x="24269" y="48916"/>
                  <a:pt x="24327" y="48974"/>
                </a:cubicBezTo>
                <a:cubicBezTo>
                  <a:pt x="24385" y="49003"/>
                  <a:pt x="24443" y="49061"/>
                  <a:pt x="24501" y="49090"/>
                </a:cubicBezTo>
                <a:cubicBezTo>
                  <a:pt x="24588" y="49148"/>
                  <a:pt x="24646" y="49206"/>
                  <a:pt x="24704" y="49264"/>
                </a:cubicBezTo>
                <a:cubicBezTo>
                  <a:pt x="24762" y="49293"/>
                  <a:pt x="24820" y="49351"/>
                  <a:pt x="24878" y="49380"/>
                </a:cubicBezTo>
                <a:cubicBezTo>
                  <a:pt x="24965" y="49438"/>
                  <a:pt x="25023" y="49496"/>
                  <a:pt x="25110" y="49554"/>
                </a:cubicBezTo>
                <a:cubicBezTo>
                  <a:pt x="25168" y="49583"/>
                  <a:pt x="25226" y="49612"/>
                  <a:pt x="25284" y="49670"/>
                </a:cubicBezTo>
                <a:cubicBezTo>
                  <a:pt x="25342" y="49728"/>
                  <a:pt x="25429" y="49757"/>
                  <a:pt x="25487" y="49815"/>
                </a:cubicBezTo>
                <a:cubicBezTo>
                  <a:pt x="25574" y="49844"/>
                  <a:pt x="25632" y="49902"/>
                  <a:pt x="25690" y="49931"/>
                </a:cubicBezTo>
                <a:cubicBezTo>
                  <a:pt x="25748" y="49989"/>
                  <a:pt x="25835" y="50047"/>
                  <a:pt x="25922" y="50076"/>
                </a:cubicBezTo>
                <a:cubicBezTo>
                  <a:pt x="25980" y="50134"/>
                  <a:pt x="26038" y="50163"/>
                  <a:pt x="26096" y="50192"/>
                </a:cubicBezTo>
                <a:cubicBezTo>
                  <a:pt x="26183" y="50250"/>
                  <a:pt x="26270" y="50308"/>
                  <a:pt x="26357" y="50337"/>
                </a:cubicBezTo>
                <a:cubicBezTo>
                  <a:pt x="26415" y="50395"/>
                  <a:pt x="26473" y="50424"/>
                  <a:pt x="26531" y="50453"/>
                </a:cubicBezTo>
                <a:cubicBezTo>
                  <a:pt x="26618" y="50511"/>
                  <a:pt x="26734" y="50569"/>
                  <a:pt x="26821" y="50627"/>
                </a:cubicBezTo>
                <a:cubicBezTo>
                  <a:pt x="26850" y="50656"/>
                  <a:pt x="26850" y="50656"/>
                  <a:pt x="26850" y="50656"/>
                </a:cubicBezTo>
                <a:cubicBezTo>
                  <a:pt x="27836" y="53642"/>
                  <a:pt x="29111" y="56078"/>
                  <a:pt x="30764" y="57528"/>
                </a:cubicBezTo>
                <a:cubicBezTo>
                  <a:pt x="29227" y="55991"/>
                  <a:pt x="28212" y="53758"/>
                  <a:pt x="27604" y="51062"/>
                </a:cubicBezTo>
                <a:lnTo>
                  <a:pt x="27604" y="51062"/>
                </a:lnTo>
                <a:cubicBezTo>
                  <a:pt x="27691" y="51120"/>
                  <a:pt x="27778" y="51178"/>
                  <a:pt x="27865" y="51207"/>
                </a:cubicBezTo>
                <a:cubicBezTo>
                  <a:pt x="27922" y="51265"/>
                  <a:pt x="28009" y="51323"/>
                  <a:pt x="28096" y="51352"/>
                </a:cubicBezTo>
                <a:cubicBezTo>
                  <a:pt x="28183" y="51410"/>
                  <a:pt x="28270" y="51439"/>
                  <a:pt x="28328" y="51497"/>
                </a:cubicBezTo>
                <a:cubicBezTo>
                  <a:pt x="28473" y="51555"/>
                  <a:pt x="28589" y="51642"/>
                  <a:pt x="28734" y="51700"/>
                </a:cubicBezTo>
                <a:cubicBezTo>
                  <a:pt x="28821" y="51729"/>
                  <a:pt x="28879" y="51787"/>
                  <a:pt x="28966" y="51845"/>
                </a:cubicBezTo>
                <a:cubicBezTo>
                  <a:pt x="29082" y="51903"/>
                  <a:pt x="29198" y="51961"/>
                  <a:pt x="29314" y="52019"/>
                </a:cubicBezTo>
                <a:cubicBezTo>
                  <a:pt x="29372" y="52048"/>
                  <a:pt x="29459" y="52106"/>
                  <a:pt x="29517" y="52135"/>
                </a:cubicBezTo>
                <a:cubicBezTo>
                  <a:pt x="29633" y="52193"/>
                  <a:pt x="29720" y="52251"/>
                  <a:pt x="29836" y="52308"/>
                </a:cubicBezTo>
                <a:cubicBezTo>
                  <a:pt x="29923" y="52337"/>
                  <a:pt x="29981" y="52395"/>
                  <a:pt x="30068" y="52424"/>
                </a:cubicBezTo>
                <a:cubicBezTo>
                  <a:pt x="30155" y="52482"/>
                  <a:pt x="30271" y="52540"/>
                  <a:pt x="30387" y="52598"/>
                </a:cubicBezTo>
                <a:cubicBezTo>
                  <a:pt x="30445" y="52656"/>
                  <a:pt x="30532" y="52685"/>
                  <a:pt x="30619" y="52743"/>
                </a:cubicBezTo>
                <a:cubicBezTo>
                  <a:pt x="30706" y="52801"/>
                  <a:pt x="30822" y="52859"/>
                  <a:pt x="30938" y="52946"/>
                </a:cubicBezTo>
                <a:cubicBezTo>
                  <a:pt x="31025" y="52975"/>
                  <a:pt x="31083" y="53033"/>
                  <a:pt x="31170" y="53062"/>
                </a:cubicBezTo>
                <a:cubicBezTo>
                  <a:pt x="31286" y="53149"/>
                  <a:pt x="31431" y="53207"/>
                  <a:pt x="31547" y="53294"/>
                </a:cubicBezTo>
                <a:cubicBezTo>
                  <a:pt x="31605" y="53323"/>
                  <a:pt x="31692" y="53352"/>
                  <a:pt x="31750" y="53410"/>
                </a:cubicBezTo>
                <a:cubicBezTo>
                  <a:pt x="31953" y="53526"/>
                  <a:pt x="32127" y="53642"/>
                  <a:pt x="32330" y="53758"/>
                </a:cubicBezTo>
                <a:cubicBezTo>
                  <a:pt x="32127" y="53613"/>
                  <a:pt x="31895" y="53468"/>
                  <a:pt x="31692" y="53323"/>
                </a:cubicBezTo>
                <a:cubicBezTo>
                  <a:pt x="31518" y="53207"/>
                  <a:pt x="31344" y="53091"/>
                  <a:pt x="31199" y="53004"/>
                </a:cubicBezTo>
                <a:cubicBezTo>
                  <a:pt x="31141" y="52975"/>
                  <a:pt x="31083" y="52917"/>
                  <a:pt x="31054" y="52888"/>
                </a:cubicBezTo>
                <a:cubicBezTo>
                  <a:pt x="30851" y="52743"/>
                  <a:pt x="30648" y="52627"/>
                  <a:pt x="30474" y="52482"/>
                </a:cubicBezTo>
                <a:lnTo>
                  <a:pt x="30416" y="52482"/>
                </a:lnTo>
                <a:cubicBezTo>
                  <a:pt x="29430" y="51758"/>
                  <a:pt x="28473" y="51091"/>
                  <a:pt x="27633" y="50453"/>
                </a:cubicBezTo>
                <a:cubicBezTo>
                  <a:pt x="27546" y="50395"/>
                  <a:pt x="27488" y="50337"/>
                  <a:pt x="27430" y="50308"/>
                </a:cubicBezTo>
                <a:cubicBezTo>
                  <a:pt x="27343" y="49815"/>
                  <a:pt x="27256" y="49293"/>
                  <a:pt x="27169" y="48771"/>
                </a:cubicBezTo>
                <a:cubicBezTo>
                  <a:pt x="27082" y="48133"/>
                  <a:pt x="27024" y="47495"/>
                  <a:pt x="26966" y="46828"/>
                </a:cubicBezTo>
                <a:cubicBezTo>
                  <a:pt x="26966" y="46828"/>
                  <a:pt x="26966" y="46828"/>
                  <a:pt x="26966" y="46799"/>
                </a:cubicBezTo>
                <a:cubicBezTo>
                  <a:pt x="26908" y="46161"/>
                  <a:pt x="26879" y="45495"/>
                  <a:pt x="26850" y="44828"/>
                </a:cubicBezTo>
                <a:cubicBezTo>
                  <a:pt x="26850" y="44799"/>
                  <a:pt x="26850" y="44799"/>
                  <a:pt x="26850" y="44799"/>
                </a:cubicBezTo>
                <a:cubicBezTo>
                  <a:pt x="26763" y="43088"/>
                  <a:pt x="26792" y="41319"/>
                  <a:pt x="26879" y="39522"/>
                </a:cubicBezTo>
                <a:cubicBezTo>
                  <a:pt x="26908" y="38826"/>
                  <a:pt x="26937" y="38101"/>
                  <a:pt x="26995" y="37376"/>
                </a:cubicBezTo>
                <a:cubicBezTo>
                  <a:pt x="26995" y="37376"/>
                  <a:pt x="26995" y="37376"/>
                  <a:pt x="26995" y="37347"/>
                </a:cubicBezTo>
                <a:cubicBezTo>
                  <a:pt x="27053" y="36651"/>
                  <a:pt x="27111" y="35955"/>
                  <a:pt x="27169" y="35230"/>
                </a:cubicBezTo>
                <a:cubicBezTo>
                  <a:pt x="27169" y="35230"/>
                  <a:pt x="27169" y="35230"/>
                  <a:pt x="27169" y="35201"/>
                </a:cubicBezTo>
                <a:cubicBezTo>
                  <a:pt x="27256" y="34157"/>
                  <a:pt x="27372" y="33114"/>
                  <a:pt x="27517" y="32099"/>
                </a:cubicBezTo>
                <a:cubicBezTo>
                  <a:pt x="27517" y="32070"/>
                  <a:pt x="27517" y="32070"/>
                  <a:pt x="27517" y="32041"/>
                </a:cubicBezTo>
                <a:cubicBezTo>
                  <a:pt x="27604" y="31374"/>
                  <a:pt x="27691" y="30707"/>
                  <a:pt x="27778" y="30069"/>
                </a:cubicBezTo>
                <a:cubicBezTo>
                  <a:pt x="27778" y="30040"/>
                  <a:pt x="27778" y="30011"/>
                  <a:pt x="27778" y="29982"/>
                </a:cubicBezTo>
                <a:cubicBezTo>
                  <a:pt x="27865" y="29344"/>
                  <a:pt x="27951" y="28706"/>
                  <a:pt x="28038" y="28097"/>
                </a:cubicBezTo>
                <a:lnTo>
                  <a:pt x="28067" y="28010"/>
                </a:lnTo>
                <a:cubicBezTo>
                  <a:pt x="28096" y="27691"/>
                  <a:pt x="28154" y="27401"/>
                  <a:pt x="28212" y="27140"/>
                </a:cubicBezTo>
                <a:cubicBezTo>
                  <a:pt x="28212" y="27111"/>
                  <a:pt x="28212" y="27111"/>
                  <a:pt x="28212" y="27111"/>
                </a:cubicBezTo>
                <a:cubicBezTo>
                  <a:pt x="28241" y="26793"/>
                  <a:pt x="28299" y="26503"/>
                  <a:pt x="28357" y="26213"/>
                </a:cubicBezTo>
                <a:lnTo>
                  <a:pt x="28357" y="26126"/>
                </a:lnTo>
                <a:cubicBezTo>
                  <a:pt x="28415" y="25865"/>
                  <a:pt x="28444" y="25604"/>
                  <a:pt x="28473" y="25343"/>
                </a:cubicBezTo>
                <a:cubicBezTo>
                  <a:pt x="28502" y="25314"/>
                  <a:pt x="28502" y="25285"/>
                  <a:pt x="28502" y="25256"/>
                </a:cubicBezTo>
                <a:cubicBezTo>
                  <a:pt x="28560" y="24966"/>
                  <a:pt x="28589" y="24705"/>
                  <a:pt x="28647" y="24444"/>
                </a:cubicBezTo>
                <a:cubicBezTo>
                  <a:pt x="28647" y="24415"/>
                  <a:pt x="28647" y="24386"/>
                  <a:pt x="28647" y="24386"/>
                </a:cubicBezTo>
                <a:cubicBezTo>
                  <a:pt x="28705" y="24125"/>
                  <a:pt x="28734" y="23893"/>
                  <a:pt x="28763" y="23661"/>
                </a:cubicBezTo>
                <a:cubicBezTo>
                  <a:pt x="28792" y="23603"/>
                  <a:pt x="28792" y="23545"/>
                  <a:pt x="28792" y="23516"/>
                </a:cubicBezTo>
                <a:cubicBezTo>
                  <a:pt x="28879" y="23023"/>
                  <a:pt x="28966" y="22559"/>
                  <a:pt x="29053" y="22124"/>
                </a:cubicBezTo>
                <a:cubicBezTo>
                  <a:pt x="29053" y="22037"/>
                  <a:pt x="29082" y="21979"/>
                  <a:pt x="29082" y="21892"/>
                </a:cubicBezTo>
                <a:cubicBezTo>
                  <a:pt x="29111" y="21747"/>
                  <a:pt x="29140" y="21602"/>
                  <a:pt x="29169" y="21457"/>
                </a:cubicBezTo>
                <a:cubicBezTo>
                  <a:pt x="29198" y="21370"/>
                  <a:pt x="29198" y="21312"/>
                  <a:pt x="29198" y="21254"/>
                </a:cubicBezTo>
                <a:cubicBezTo>
                  <a:pt x="29256" y="21080"/>
                  <a:pt x="29285" y="20906"/>
                  <a:pt x="29314" y="20732"/>
                </a:cubicBezTo>
                <a:cubicBezTo>
                  <a:pt x="29430" y="20124"/>
                  <a:pt x="29517" y="19573"/>
                  <a:pt x="29604" y="19109"/>
                </a:cubicBezTo>
                <a:cubicBezTo>
                  <a:pt x="30329" y="20182"/>
                  <a:pt x="31112" y="21254"/>
                  <a:pt x="31924" y="22269"/>
                </a:cubicBezTo>
                <a:lnTo>
                  <a:pt x="31721" y="22269"/>
                </a:lnTo>
                <a:cubicBezTo>
                  <a:pt x="31663" y="22269"/>
                  <a:pt x="31605" y="22298"/>
                  <a:pt x="31547" y="22298"/>
                </a:cubicBezTo>
                <a:cubicBezTo>
                  <a:pt x="31489" y="22327"/>
                  <a:pt x="31431" y="22356"/>
                  <a:pt x="31373" y="22385"/>
                </a:cubicBezTo>
                <a:cubicBezTo>
                  <a:pt x="30938" y="22617"/>
                  <a:pt x="30648" y="23197"/>
                  <a:pt x="30445" y="24038"/>
                </a:cubicBezTo>
                <a:cubicBezTo>
                  <a:pt x="30416" y="24154"/>
                  <a:pt x="30387" y="24241"/>
                  <a:pt x="30358" y="24357"/>
                </a:cubicBezTo>
                <a:cubicBezTo>
                  <a:pt x="30358" y="24357"/>
                  <a:pt x="30358" y="24357"/>
                  <a:pt x="30358" y="24386"/>
                </a:cubicBezTo>
                <a:cubicBezTo>
                  <a:pt x="30213" y="25140"/>
                  <a:pt x="30097" y="26097"/>
                  <a:pt x="30039" y="27169"/>
                </a:cubicBezTo>
                <a:cubicBezTo>
                  <a:pt x="30039" y="27198"/>
                  <a:pt x="30039" y="27227"/>
                  <a:pt x="30010" y="27256"/>
                </a:cubicBezTo>
                <a:cubicBezTo>
                  <a:pt x="30010" y="27372"/>
                  <a:pt x="30010" y="27488"/>
                  <a:pt x="30010" y="27604"/>
                </a:cubicBezTo>
                <a:cubicBezTo>
                  <a:pt x="30010" y="27662"/>
                  <a:pt x="29981" y="27691"/>
                  <a:pt x="29981" y="27749"/>
                </a:cubicBezTo>
                <a:cubicBezTo>
                  <a:pt x="29981" y="27865"/>
                  <a:pt x="29981" y="27952"/>
                  <a:pt x="29981" y="28068"/>
                </a:cubicBezTo>
                <a:cubicBezTo>
                  <a:pt x="29981" y="28155"/>
                  <a:pt x="29981" y="28213"/>
                  <a:pt x="29952" y="28300"/>
                </a:cubicBezTo>
                <a:cubicBezTo>
                  <a:pt x="29952" y="28387"/>
                  <a:pt x="29952" y="28474"/>
                  <a:pt x="29952" y="28561"/>
                </a:cubicBezTo>
                <a:cubicBezTo>
                  <a:pt x="29952" y="28677"/>
                  <a:pt x="29952" y="28793"/>
                  <a:pt x="29923" y="28909"/>
                </a:cubicBezTo>
                <a:cubicBezTo>
                  <a:pt x="29923" y="28967"/>
                  <a:pt x="29923" y="28996"/>
                  <a:pt x="29923" y="29054"/>
                </a:cubicBezTo>
                <a:cubicBezTo>
                  <a:pt x="29865" y="30591"/>
                  <a:pt x="29807" y="32273"/>
                  <a:pt x="29691" y="33896"/>
                </a:cubicBezTo>
                <a:cubicBezTo>
                  <a:pt x="29691" y="34041"/>
                  <a:pt x="29691" y="34157"/>
                  <a:pt x="29691" y="34302"/>
                </a:cubicBezTo>
                <a:cubicBezTo>
                  <a:pt x="29633" y="35056"/>
                  <a:pt x="29633" y="35897"/>
                  <a:pt x="29720" y="36825"/>
                </a:cubicBezTo>
                <a:cubicBezTo>
                  <a:pt x="29720" y="36999"/>
                  <a:pt x="29749" y="37173"/>
                  <a:pt x="29778" y="37376"/>
                </a:cubicBezTo>
                <a:cubicBezTo>
                  <a:pt x="29778" y="37405"/>
                  <a:pt x="29778" y="37463"/>
                  <a:pt x="29778" y="37492"/>
                </a:cubicBezTo>
                <a:cubicBezTo>
                  <a:pt x="29807" y="37666"/>
                  <a:pt x="29807" y="37840"/>
                  <a:pt x="29836" y="38043"/>
                </a:cubicBezTo>
                <a:cubicBezTo>
                  <a:pt x="29865" y="38072"/>
                  <a:pt x="29865" y="38130"/>
                  <a:pt x="29865" y="38188"/>
                </a:cubicBezTo>
                <a:cubicBezTo>
                  <a:pt x="29894" y="38362"/>
                  <a:pt x="29923" y="38536"/>
                  <a:pt x="29952" y="38739"/>
                </a:cubicBezTo>
                <a:cubicBezTo>
                  <a:pt x="29952" y="38797"/>
                  <a:pt x="29952" y="38855"/>
                  <a:pt x="29981" y="38913"/>
                </a:cubicBezTo>
                <a:cubicBezTo>
                  <a:pt x="30010" y="39087"/>
                  <a:pt x="30039" y="39261"/>
                  <a:pt x="30068" y="39464"/>
                </a:cubicBezTo>
                <a:cubicBezTo>
                  <a:pt x="30068" y="39522"/>
                  <a:pt x="30097" y="39579"/>
                  <a:pt x="30097" y="39637"/>
                </a:cubicBezTo>
                <a:cubicBezTo>
                  <a:pt x="30126" y="39811"/>
                  <a:pt x="30184" y="40014"/>
                  <a:pt x="30213" y="40217"/>
                </a:cubicBezTo>
                <a:cubicBezTo>
                  <a:pt x="30213" y="40246"/>
                  <a:pt x="30242" y="40275"/>
                  <a:pt x="30242" y="40304"/>
                </a:cubicBezTo>
                <a:cubicBezTo>
                  <a:pt x="30387" y="41000"/>
                  <a:pt x="30561" y="41696"/>
                  <a:pt x="30735" y="42392"/>
                </a:cubicBezTo>
                <a:cubicBezTo>
                  <a:pt x="30735" y="42392"/>
                  <a:pt x="30735" y="42421"/>
                  <a:pt x="30764" y="42450"/>
                </a:cubicBezTo>
                <a:cubicBezTo>
                  <a:pt x="30793" y="42624"/>
                  <a:pt x="30851" y="42798"/>
                  <a:pt x="30909" y="43001"/>
                </a:cubicBezTo>
                <a:cubicBezTo>
                  <a:pt x="30938" y="43088"/>
                  <a:pt x="30967" y="43175"/>
                  <a:pt x="30996" y="43233"/>
                </a:cubicBezTo>
                <a:cubicBezTo>
                  <a:pt x="31025" y="43407"/>
                  <a:pt x="31083" y="43581"/>
                  <a:pt x="31141" y="43755"/>
                </a:cubicBezTo>
                <a:cubicBezTo>
                  <a:pt x="31170" y="43842"/>
                  <a:pt x="31199" y="43958"/>
                  <a:pt x="31228" y="44045"/>
                </a:cubicBezTo>
                <a:cubicBezTo>
                  <a:pt x="31286" y="44219"/>
                  <a:pt x="31344" y="44364"/>
                  <a:pt x="31402" y="44538"/>
                </a:cubicBezTo>
                <a:cubicBezTo>
                  <a:pt x="31431" y="44654"/>
                  <a:pt x="31460" y="44770"/>
                  <a:pt x="31489" y="44857"/>
                </a:cubicBezTo>
                <a:cubicBezTo>
                  <a:pt x="31547" y="45031"/>
                  <a:pt x="31605" y="45176"/>
                  <a:pt x="31663" y="45321"/>
                </a:cubicBezTo>
                <a:cubicBezTo>
                  <a:pt x="31692" y="45466"/>
                  <a:pt x="31750" y="45582"/>
                  <a:pt x="31779" y="45698"/>
                </a:cubicBezTo>
                <a:cubicBezTo>
                  <a:pt x="31837" y="45843"/>
                  <a:pt x="31895" y="45987"/>
                  <a:pt x="31953" y="46132"/>
                </a:cubicBezTo>
                <a:cubicBezTo>
                  <a:pt x="32011" y="46248"/>
                  <a:pt x="32069" y="46393"/>
                  <a:pt x="32098" y="46509"/>
                </a:cubicBezTo>
                <a:cubicBezTo>
                  <a:pt x="32156" y="46654"/>
                  <a:pt x="32214" y="46799"/>
                  <a:pt x="32272" y="46944"/>
                </a:cubicBezTo>
                <a:cubicBezTo>
                  <a:pt x="32330" y="47060"/>
                  <a:pt x="32388" y="47205"/>
                  <a:pt x="32446" y="47350"/>
                </a:cubicBezTo>
                <a:cubicBezTo>
                  <a:pt x="32533" y="47553"/>
                  <a:pt x="32620" y="47727"/>
                  <a:pt x="32707" y="47930"/>
                </a:cubicBezTo>
                <a:cubicBezTo>
                  <a:pt x="32794" y="48133"/>
                  <a:pt x="32852" y="48307"/>
                  <a:pt x="32939" y="48481"/>
                </a:cubicBezTo>
                <a:cubicBezTo>
                  <a:pt x="32997" y="48597"/>
                  <a:pt x="33055" y="48713"/>
                  <a:pt x="33113" y="48829"/>
                </a:cubicBezTo>
                <a:cubicBezTo>
                  <a:pt x="33171" y="48974"/>
                  <a:pt x="33258" y="49119"/>
                  <a:pt x="33316" y="49264"/>
                </a:cubicBezTo>
                <a:cubicBezTo>
                  <a:pt x="33374" y="49380"/>
                  <a:pt x="33432" y="49496"/>
                  <a:pt x="33490" y="49612"/>
                </a:cubicBezTo>
                <a:cubicBezTo>
                  <a:pt x="33577" y="49757"/>
                  <a:pt x="33635" y="49902"/>
                  <a:pt x="33722" y="50047"/>
                </a:cubicBezTo>
                <a:cubicBezTo>
                  <a:pt x="33780" y="50163"/>
                  <a:pt x="33838" y="50279"/>
                  <a:pt x="33896" y="50395"/>
                </a:cubicBezTo>
                <a:cubicBezTo>
                  <a:pt x="33954" y="50511"/>
                  <a:pt x="34041" y="50656"/>
                  <a:pt x="34127" y="50801"/>
                </a:cubicBezTo>
                <a:cubicBezTo>
                  <a:pt x="34185" y="50917"/>
                  <a:pt x="34243" y="51033"/>
                  <a:pt x="34301" y="51120"/>
                </a:cubicBezTo>
                <a:cubicBezTo>
                  <a:pt x="34388" y="51265"/>
                  <a:pt x="34475" y="51410"/>
                  <a:pt x="34562" y="51555"/>
                </a:cubicBezTo>
                <a:cubicBezTo>
                  <a:pt x="34620" y="51642"/>
                  <a:pt x="34678" y="51758"/>
                  <a:pt x="34736" y="51845"/>
                </a:cubicBezTo>
                <a:cubicBezTo>
                  <a:pt x="34823" y="51990"/>
                  <a:pt x="34910" y="52135"/>
                  <a:pt x="34997" y="52279"/>
                </a:cubicBezTo>
                <a:cubicBezTo>
                  <a:pt x="35055" y="52366"/>
                  <a:pt x="35113" y="52453"/>
                  <a:pt x="35171" y="52569"/>
                </a:cubicBezTo>
                <a:cubicBezTo>
                  <a:pt x="35287" y="52714"/>
                  <a:pt x="35403" y="52888"/>
                  <a:pt x="35519" y="53033"/>
                </a:cubicBezTo>
                <a:cubicBezTo>
                  <a:pt x="35548" y="53091"/>
                  <a:pt x="35606" y="53178"/>
                  <a:pt x="35635" y="53236"/>
                </a:cubicBezTo>
                <a:cubicBezTo>
                  <a:pt x="35809" y="53468"/>
                  <a:pt x="35954" y="53671"/>
                  <a:pt x="36128" y="53874"/>
                </a:cubicBezTo>
                <a:cubicBezTo>
                  <a:pt x="36157" y="53932"/>
                  <a:pt x="36186" y="53961"/>
                  <a:pt x="36244" y="54019"/>
                </a:cubicBezTo>
                <a:cubicBezTo>
                  <a:pt x="36360" y="54193"/>
                  <a:pt x="36476" y="54338"/>
                  <a:pt x="36621" y="54512"/>
                </a:cubicBezTo>
                <a:cubicBezTo>
                  <a:pt x="36679" y="54570"/>
                  <a:pt x="36737" y="54657"/>
                  <a:pt x="36795" y="54715"/>
                </a:cubicBezTo>
                <a:cubicBezTo>
                  <a:pt x="36911" y="54831"/>
                  <a:pt x="37027" y="54976"/>
                  <a:pt x="37114" y="55092"/>
                </a:cubicBezTo>
                <a:cubicBezTo>
                  <a:pt x="37201" y="55179"/>
                  <a:pt x="37259" y="55237"/>
                  <a:pt x="37346" y="55324"/>
                </a:cubicBezTo>
                <a:cubicBezTo>
                  <a:pt x="37433" y="55440"/>
                  <a:pt x="37549" y="55527"/>
                  <a:pt x="37665" y="55643"/>
                </a:cubicBezTo>
                <a:cubicBezTo>
                  <a:pt x="37723" y="55730"/>
                  <a:pt x="37810" y="55788"/>
                  <a:pt x="37868" y="55875"/>
                </a:cubicBezTo>
                <a:cubicBezTo>
                  <a:pt x="37984" y="55962"/>
                  <a:pt x="38071" y="56078"/>
                  <a:pt x="38187" y="56165"/>
                </a:cubicBezTo>
                <a:cubicBezTo>
                  <a:pt x="38274" y="56223"/>
                  <a:pt x="38332" y="56310"/>
                  <a:pt x="38419" y="56368"/>
                </a:cubicBezTo>
                <a:cubicBezTo>
                  <a:pt x="38535" y="56455"/>
                  <a:pt x="38651" y="56571"/>
                  <a:pt x="38767" y="56658"/>
                </a:cubicBezTo>
                <a:cubicBezTo>
                  <a:pt x="38825" y="56716"/>
                  <a:pt x="38912" y="56774"/>
                  <a:pt x="38970" y="56832"/>
                </a:cubicBezTo>
                <a:cubicBezTo>
                  <a:pt x="39115" y="56919"/>
                  <a:pt x="39231" y="57035"/>
                  <a:pt x="39347" y="57122"/>
                </a:cubicBezTo>
                <a:cubicBezTo>
                  <a:pt x="39434" y="57151"/>
                  <a:pt x="39492" y="57209"/>
                  <a:pt x="39550" y="57238"/>
                </a:cubicBezTo>
                <a:cubicBezTo>
                  <a:pt x="39724" y="57383"/>
                  <a:pt x="39927" y="57499"/>
                  <a:pt x="40130" y="57615"/>
                </a:cubicBezTo>
                <a:cubicBezTo>
                  <a:pt x="39840" y="57354"/>
                  <a:pt x="39579" y="57093"/>
                  <a:pt x="39347" y="56832"/>
                </a:cubicBezTo>
                <a:cubicBezTo>
                  <a:pt x="39260" y="56745"/>
                  <a:pt x="39202" y="56687"/>
                  <a:pt x="39115" y="56600"/>
                </a:cubicBezTo>
                <a:cubicBezTo>
                  <a:pt x="38912" y="56368"/>
                  <a:pt x="38709" y="56136"/>
                  <a:pt x="38477" y="55904"/>
                </a:cubicBezTo>
                <a:cubicBezTo>
                  <a:pt x="38448" y="55846"/>
                  <a:pt x="38419" y="55817"/>
                  <a:pt x="38390" y="55759"/>
                </a:cubicBezTo>
                <a:cubicBezTo>
                  <a:pt x="38129" y="55498"/>
                  <a:pt x="37926" y="55208"/>
                  <a:pt x="37694" y="54918"/>
                </a:cubicBezTo>
                <a:cubicBezTo>
                  <a:pt x="37636" y="54831"/>
                  <a:pt x="37578" y="54744"/>
                  <a:pt x="37520" y="54657"/>
                </a:cubicBezTo>
                <a:cubicBezTo>
                  <a:pt x="37346" y="54425"/>
                  <a:pt x="37172" y="54193"/>
                  <a:pt x="36998" y="53961"/>
                </a:cubicBezTo>
                <a:cubicBezTo>
                  <a:pt x="36940" y="53874"/>
                  <a:pt x="36911" y="53816"/>
                  <a:pt x="36853" y="53729"/>
                </a:cubicBezTo>
                <a:cubicBezTo>
                  <a:pt x="36650" y="53439"/>
                  <a:pt x="36447" y="53120"/>
                  <a:pt x="36273" y="52830"/>
                </a:cubicBezTo>
                <a:cubicBezTo>
                  <a:pt x="36215" y="52743"/>
                  <a:pt x="36157" y="52656"/>
                  <a:pt x="36128" y="52569"/>
                </a:cubicBezTo>
                <a:cubicBezTo>
                  <a:pt x="33780" y="48684"/>
                  <a:pt x="32388" y="44248"/>
                  <a:pt x="31634" y="40246"/>
                </a:cubicBezTo>
                <a:cubicBezTo>
                  <a:pt x="30590" y="34824"/>
                  <a:pt x="33577" y="27401"/>
                  <a:pt x="32910" y="23458"/>
                </a:cubicBezTo>
                <a:lnTo>
                  <a:pt x="32910" y="23458"/>
                </a:lnTo>
                <a:cubicBezTo>
                  <a:pt x="33606" y="24299"/>
                  <a:pt x="34359" y="25111"/>
                  <a:pt x="35142" y="25894"/>
                </a:cubicBezTo>
                <a:cubicBezTo>
                  <a:pt x="35113" y="25894"/>
                  <a:pt x="35113" y="25894"/>
                  <a:pt x="35113" y="25923"/>
                </a:cubicBezTo>
                <a:lnTo>
                  <a:pt x="35055" y="25923"/>
                </a:lnTo>
                <a:cubicBezTo>
                  <a:pt x="35026" y="25952"/>
                  <a:pt x="34997" y="25952"/>
                  <a:pt x="34968" y="25981"/>
                </a:cubicBezTo>
                <a:cubicBezTo>
                  <a:pt x="34939" y="26010"/>
                  <a:pt x="34910" y="26010"/>
                  <a:pt x="34910" y="26039"/>
                </a:cubicBezTo>
                <a:cubicBezTo>
                  <a:pt x="34881" y="26039"/>
                  <a:pt x="34852" y="26068"/>
                  <a:pt x="34823" y="26097"/>
                </a:cubicBezTo>
                <a:cubicBezTo>
                  <a:pt x="34823" y="26126"/>
                  <a:pt x="34794" y="26155"/>
                  <a:pt x="34765" y="26184"/>
                </a:cubicBezTo>
                <a:cubicBezTo>
                  <a:pt x="34765" y="26213"/>
                  <a:pt x="34736" y="26242"/>
                  <a:pt x="34707" y="26271"/>
                </a:cubicBezTo>
                <a:cubicBezTo>
                  <a:pt x="34707" y="26300"/>
                  <a:pt x="34678" y="26329"/>
                  <a:pt x="34678" y="26358"/>
                </a:cubicBezTo>
                <a:cubicBezTo>
                  <a:pt x="34649" y="26387"/>
                  <a:pt x="34620" y="26445"/>
                  <a:pt x="34620" y="26474"/>
                </a:cubicBezTo>
                <a:cubicBezTo>
                  <a:pt x="34591" y="26532"/>
                  <a:pt x="34591" y="26561"/>
                  <a:pt x="34562" y="26590"/>
                </a:cubicBezTo>
                <a:cubicBezTo>
                  <a:pt x="34562" y="26648"/>
                  <a:pt x="34533" y="26706"/>
                  <a:pt x="34504" y="26735"/>
                </a:cubicBezTo>
                <a:cubicBezTo>
                  <a:pt x="34504" y="26793"/>
                  <a:pt x="34504" y="26822"/>
                  <a:pt x="34475" y="26851"/>
                </a:cubicBezTo>
                <a:cubicBezTo>
                  <a:pt x="34475" y="26908"/>
                  <a:pt x="34446" y="26995"/>
                  <a:pt x="34446" y="27053"/>
                </a:cubicBezTo>
                <a:cubicBezTo>
                  <a:pt x="34417" y="27082"/>
                  <a:pt x="34417" y="27140"/>
                  <a:pt x="34417" y="27169"/>
                </a:cubicBezTo>
                <a:cubicBezTo>
                  <a:pt x="34388" y="27256"/>
                  <a:pt x="34359" y="27343"/>
                  <a:pt x="34359" y="27430"/>
                </a:cubicBezTo>
                <a:cubicBezTo>
                  <a:pt x="34359" y="27459"/>
                  <a:pt x="34359" y="27488"/>
                  <a:pt x="34330" y="27517"/>
                </a:cubicBezTo>
                <a:cubicBezTo>
                  <a:pt x="34330" y="27633"/>
                  <a:pt x="34301" y="27778"/>
                  <a:pt x="34301" y="27894"/>
                </a:cubicBezTo>
                <a:cubicBezTo>
                  <a:pt x="34272" y="27952"/>
                  <a:pt x="34272" y="27981"/>
                  <a:pt x="34272" y="28010"/>
                </a:cubicBezTo>
                <a:cubicBezTo>
                  <a:pt x="34272" y="28126"/>
                  <a:pt x="34243" y="28213"/>
                  <a:pt x="34243" y="28329"/>
                </a:cubicBezTo>
                <a:cubicBezTo>
                  <a:pt x="34243" y="28387"/>
                  <a:pt x="34243" y="28445"/>
                  <a:pt x="34243" y="28503"/>
                </a:cubicBezTo>
                <a:cubicBezTo>
                  <a:pt x="34214" y="28590"/>
                  <a:pt x="34214" y="28677"/>
                  <a:pt x="34214" y="28764"/>
                </a:cubicBezTo>
                <a:cubicBezTo>
                  <a:pt x="34214" y="28851"/>
                  <a:pt x="34214" y="28909"/>
                  <a:pt x="34214" y="28967"/>
                </a:cubicBezTo>
                <a:cubicBezTo>
                  <a:pt x="34214" y="29054"/>
                  <a:pt x="34185" y="29170"/>
                  <a:pt x="34185" y="29257"/>
                </a:cubicBezTo>
                <a:cubicBezTo>
                  <a:pt x="34185" y="29315"/>
                  <a:pt x="34185" y="29402"/>
                  <a:pt x="34185" y="29489"/>
                </a:cubicBezTo>
                <a:cubicBezTo>
                  <a:pt x="34185" y="29576"/>
                  <a:pt x="34185" y="29663"/>
                  <a:pt x="34185" y="29750"/>
                </a:cubicBezTo>
                <a:cubicBezTo>
                  <a:pt x="34185" y="29837"/>
                  <a:pt x="34185" y="29924"/>
                  <a:pt x="34185" y="30011"/>
                </a:cubicBezTo>
                <a:cubicBezTo>
                  <a:pt x="34185" y="30098"/>
                  <a:pt x="34185" y="30185"/>
                  <a:pt x="34185" y="30301"/>
                </a:cubicBezTo>
                <a:cubicBezTo>
                  <a:pt x="34185" y="30388"/>
                  <a:pt x="34185" y="30446"/>
                  <a:pt x="34185" y="30533"/>
                </a:cubicBezTo>
                <a:cubicBezTo>
                  <a:pt x="34185" y="30649"/>
                  <a:pt x="34185" y="30736"/>
                  <a:pt x="34185" y="30852"/>
                </a:cubicBezTo>
                <a:cubicBezTo>
                  <a:pt x="34185" y="30939"/>
                  <a:pt x="34185" y="31026"/>
                  <a:pt x="34185" y="31113"/>
                </a:cubicBezTo>
                <a:cubicBezTo>
                  <a:pt x="34185" y="31200"/>
                  <a:pt x="34214" y="31316"/>
                  <a:pt x="34214" y="31432"/>
                </a:cubicBezTo>
                <a:cubicBezTo>
                  <a:pt x="34214" y="31519"/>
                  <a:pt x="34214" y="31606"/>
                  <a:pt x="34214" y="31693"/>
                </a:cubicBezTo>
                <a:cubicBezTo>
                  <a:pt x="34214" y="31809"/>
                  <a:pt x="34214" y="31925"/>
                  <a:pt x="34214" y="32041"/>
                </a:cubicBezTo>
                <a:cubicBezTo>
                  <a:pt x="34243" y="32128"/>
                  <a:pt x="34243" y="32215"/>
                  <a:pt x="34243" y="32302"/>
                </a:cubicBezTo>
                <a:cubicBezTo>
                  <a:pt x="34243" y="32447"/>
                  <a:pt x="34243" y="32621"/>
                  <a:pt x="34272" y="32766"/>
                </a:cubicBezTo>
                <a:cubicBezTo>
                  <a:pt x="34272" y="32882"/>
                  <a:pt x="34272" y="33027"/>
                  <a:pt x="34301" y="33143"/>
                </a:cubicBezTo>
                <a:cubicBezTo>
                  <a:pt x="34301" y="33258"/>
                  <a:pt x="34301" y="33403"/>
                  <a:pt x="34301" y="33519"/>
                </a:cubicBezTo>
                <a:cubicBezTo>
                  <a:pt x="34330" y="33635"/>
                  <a:pt x="34330" y="33722"/>
                  <a:pt x="34330" y="33838"/>
                </a:cubicBezTo>
                <a:cubicBezTo>
                  <a:pt x="34359" y="33954"/>
                  <a:pt x="34359" y="34070"/>
                  <a:pt x="34359" y="34157"/>
                </a:cubicBezTo>
                <a:cubicBezTo>
                  <a:pt x="34359" y="34273"/>
                  <a:pt x="34388" y="34389"/>
                  <a:pt x="34388" y="34505"/>
                </a:cubicBezTo>
                <a:cubicBezTo>
                  <a:pt x="34388" y="34621"/>
                  <a:pt x="34417" y="34708"/>
                  <a:pt x="34417" y="34824"/>
                </a:cubicBezTo>
                <a:cubicBezTo>
                  <a:pt x="34417" y="34940"/>
                  <a:pt x="34446" y="35056"/>
                  <a:pt x="34446" y="35172"/>
                </a:cubicBezTo>
                <a:cubicBezTo>
                  <a:pt x="34475" y="35259"/>
                  <a:pt x="34475" y="35375"/>
                  <a:pt x="34475" y="35491"/>
                </a:cubicBezTo>
                <a:cubicBezTo>
                  <a:pt x="34504" y="35607"/>
                  <a:pt x="34504" y="35723"/>
                  <a:pt x="34504" y="35839"/>
                </a:cubicBezTo>
                <a:cubicBezTo>
                  <a:pt x="34533" y="35926"/>
                  <a:pt x="34533" y="36042"/>
                  <a:pt x="34562" y="36129"/>
                </a:cubicBezTo>
                <a:cubicBezTo>
                  <a:pt x="34562" y="36274"/>
                  <a:pt x="34562" y="36390"/>
                  <a:pt x="34591" y="36506"/>
                </a:cubicBezTo>
                <a:cubicBezTo>
                  <a:pt x="34591" y="36593"/>
                  <a:pt x="34620" y="36709"/>
                  <a:pt x="34620" y="36825"/>
                </a:cubicBezTo>
                <a:cubicBezTo>
                  <a:pt x="34649" y="36941"/>
                  <a:pt x="34649" y="37057"/>
                  <a:pt x="34649" y="37173"/>
                </a:cubicBezTo>
                <a:cubicBezTo>
                  <a:pt x="34678" y="37289"/>
                  <a:pt x="34678" y="37376"/>
                  <a:pt x="34707" y="37463"/>
                </a:cubicBezTo>
                <a:cubicBezTo>
                  <a:pt x="34707" y="37608"/>
                  <a:pt x="34736" y="37724"/>
                  <a:pt x="34736" y="37869"/>
                </a:cubicBezTo>
                <a:cubicBezTo>
                  <a:pt x="34765" y="37956"/>
                  <a:pt x="34765" y="38043"/>
                  <a:pt x="34794" y="38130"/>
                </a:cubicBezTo>
                <a:cubicBezTo>
                  <a:pt x="34794" y="38275"/>
                  <a:pt x="34823" y="38391"/>
                  <a:pt x="34823" y="38536"/>
                </a:cubicBezTo>
                <a:cubicBezTo>
                  <a:pt x="34852" y="38594"/>
                  <a:pt x="34852" y="38681"/>
                  <a:pt x="34852" y="38768"/>
                </a:cubicBezTo>
                <a:cubicBezTo>
                  <a:pt x="34997" y="39840"/>
                  <a:pt x="35171" y="40884"/>
                  <a:pt x="35345" y="41899"/>
                </a:cubicBezTo>
                <a:cubicBezTo>
                  <a:pt x="35519" y="42943"/>
                  <a:pt x="35838" y="43987"/>
                  <a:pt x="36273" y="45031"/>
                </a:cubicBezTo>
                <a:cubicBezTo>
                  <a:pt x="36331" y="45205"/>
                  <a:pt x="36418" y="45350"/>
                  <a:pt x="36476" y="45524"/>
                </a:cubicBezTo>
                <a:cubicBezTo>
                  <a:pt x="36505" y="45553"/>
                  <a:pt x="36505" y="45582"/>
                  <a:pt x="36534" y="45611"/>
                </a:cubicBezTo>
                <a:cubicBezTo>
                  <a:pt x="36592" y="45756"/>
                  <a:pt x="36679" y="45929"/>
                  <a:pt x="36766" y="46103"/>
                </a:cubicBezTo>
                <a:cubicBezTo>
                  <a:pt x="36766" y="46132"/>
                  <a:pt x="36795" y="46132"/>
                  <a:pt x="36795" y="46161"/>
                </a:cubicBezTo>
                <a:cubicBezTo>
                  <a:pt x="36882" y="46335"/>
                  <a:pt x="36969" y="46509"/>
                  <a:pt x="37056" y="46654"/>
                </a:cubicBezTo>
                <a:cubicBezTo>
                  <a:pt x="37056" y="46683"/>
                  <a:pt x="37056" y="46683"/>
                  <a:pt x="37056" y="46683"/>
                </a:cubicBezTo>
                <a:cubicBezTo>
                  <a:pt x="37549" y="47582"/>
                  <a:pt x="38100" y="48452"/>
                  <a:pt x="38709" y="49264"/>
                </a:cubicBezTo>
                <a:cubicBezTo>
                  <a:pt x="38709" y="49293"/>
                  <a:pt x="38738" y="49322"/>
                  <a:pt x="38738" y="49351"/>
                </a:cubicBezTo>
                <a:cubicBezTo>
                  <a:pt x="38854" y="49496"/>
                  <a:pt x="38970" y="49641"/>
                  <a:pt x="39086" y="49786"/>
                </a:cubicBezTo>
                <a:cubicBezTo>
                  <a:pt x="39086" y="49815"/>
                  <a:pt x="39115" y="49844"/>
                  <a:pt x="39144" y="49873"/>
                </a:cubicBezTo>
                <a:cubicBezTo>
                  <a:pt x="39260" y="50018"/>
                  <a:pt x="39376" y="50163"/>
                  <a:pt x="39492" y="50308"/>
                </a:cubicBezTo>
                <a:cubicBezTo>
                  <a:pt x="39492" y="50308"/>
                  <a:pt x="39492" y="50308"/>
                  <a:pt x="39492" y="50337"/>
                </a:cubicBezTo>
                <a:cubicBezTo>
                  <a:pt x="39985" y="50946"/>
                  <a:pt x="40535" y="51584"/>
                  <a:pt x="41086" y="52164"/>
                </a:cubicBezTo>
                <a:cubicBezTo>
                  <a:pt x="41115" y="52193"/>
                  <a:pt x="41144" y="52222"/>
                  <a:pt x="41173" y="52251"/>
                </a:cubicBezTo>
                <a:cubicBezTo>
                  <a:pt x="41289" y="52366"/>
                  <a:pt x="41405" y="52482"/>
                  <a:pt x="41521" y="52598"/>
                </a:cubicBezTo>
                <a:cubicBezTo>
                  <a:pt x="41550" y="52656"/>
                  <a:pt x="41579" y="52685"/>
                  <a:pt x="41637" y="52714"/>
                </a:cubicBezTo>
                <a:cubicBezTo>
                  <a:pt x="41753" y="52830"/>
                  <a:pt x="41840" y="52946"/>
                  <a:pt x="41956" y="53062"/>
                </a:cubicBezTo>
                <a:cubicBezTo>
                  <a:pt x="42014" y="53091"/>
                  <a:pt x="42043" y="53149"/>
                  <a:pt x="42101" y="53178"/>
                </a:cubicBezTo>
                <a:cubicBezTo>
                  <a:pt x="42217" y="53294"/>
                  <a:pt x="42304" y="53410"/>
                  <a:pt x="42420" y="53526"/>
                </a:cubicBezTo>
                <a:cubicBezTo>
                  <a:pt x="42478" y="53555"/>
                  <a:pt x="42507" y="53584"/>
                  <a:pt x="42536" y="53613"/>
                </a:cubicBezTo>
                <a:cubicBezTo>
                  <a:pt x="42913" y="53961"/>
                  <a:pt x="43261" y="54280"/>
                  <a:pt x="43638" y="54599"/>
                </a:cubicBezTo>
                <a:cubicBezTo>
                  <a:pt x="43696" y="54657"/>
                  <a:pt x="43754" y="54715"/>
                  <a:pt x="43812" y="54744"/>
                </a:cubicBezTo>
                <a:cubicBezTo>
                  <a:pt x="43899" y="54831"/>
                  <a:pt x="44015" y="54918"/>
                  <a:pt x="44102" y="54976"/>
                </a:cubicBezTo>
                <a:cubicBezTo>
                  <a:pt x="44160" y="55034"/>
                  <a:pt x="44247" y="55092"/>
                  <a:pt x="44305" y="55150"/>
                </a:cubicBezTo>
                <a:cubicBezTo>
                  <a:pt x="44392" y="55237"/>
                  <a:pt x="44479" y="55295"/>
                  <a:pt x="44566" y="55353"/>
                </a:cubicBezTo>
                <a:cubicBezTo>
                  <a:pt x="44653" y="55440"/>
                  <a:pt x="44740" y="55498"/>
                  <a:pt x="44798" y="55556"/>
                </a:cubicBezTo>
                <a:cubicBezTo>
                  <a:pt x="44885" y="55614"/>
                  <a:pt x="44972" y="55672"/>
                  <a:pt x="45059" y="55730"/>
                </a:cubicBezTo>
                <a:cubicBezTo>
                  <a:pt x="45146" y="55788"/>
                  <a:pt x="45204" y="55875"/>
                  <a:pt x="45291" y="55933"/>
                </a:cubicBezTo>
                <a:cubicBezTo>
                  <a:pt x="45378" y="55991"/>
                  <a:pt x="45465" y="56020"/>
                  <a:pt x="45523" y="56078"/>
                </a:cubicBezTo>
                <a:cubicBezTo>
                  <a:pt x="45639" y="56165"/>
                  <a:pt x="45726" y="56223"/>
                  <a:pt x="45842" y="56310"/>
                </a:cubicBezTo>
                <a:cubicBezTo>
                  <a:pt x="45900" y="56339"/>
                  <a:pt x="45958" y="56397"/>
                  <a:pt x="46016" y="56426"/>
                </a:cubicBezTo>
                <a:cubicBezTo>
                  <a:pt x="46161" y="56542"/>
                  <a:pt x="46306" y="56629"/>
                  <a:pt x="46450" y="56716"/>
                </a:cubicBezTo>
                <a:cubicBezTo>
                  <a:pt x="46508" y="56774"/>
                  <a:pt x="46566" y="56803"/>
                  <a:pt x="46624" y="56832"/>
                </a:cubicBezTo>
                <a:cubicBezTo>
                  <a:pt x="46711" y="56890"/>
                  <a:pt x="46827" y="56977"/>
                  <a:pt x="46914" y="57035"/>
                </a:cubicBezTo>
                <a:cubicBezTo>
                  <a:pt x="46972" y="57064"/>
                  <a:pt x="47059" y="57093"/>
                  <a:pt x="47117" y="57122"/>
                </a:cubicBezTo>
                <a:cubicBezTo>
                  <a:pt x="47204" y="57180"/>
                  <a:pt x="47291" y="57238"/>
                  <a:pt x="47378" y="57296"/>
                </a:cubicBezTo>
                <a:cubicBezTo>
                  <a:pt x="47436" y="57325"/>
                  <a:pt x="47494" y="57383"/>
                  <a:pt x="47552" y="57412"/>
                </a:cubicBezTo>
                <a:cubicBezTo>
                  <a:pt x="47668" y="57441"/>
                  <a:pt x="47755" y="57499"/>
                  <a:pt x="47842" y="57557"/>
                </a:cubicBezTo>
                <a:cubicBezTo>
                  <a:pt x="47900" y="57586"/>
                  <a:pt x="47958" y="57615"/>
                  <a:pt x="48016" y="57644"/>
                </a:cubicBezTo>
                <a:cubicBezTo>
                  <a:pt x="48103" y="57702"/>
                  <a:pt x="48190" y="57731"/>
                  <a:pt x="48306" y="57789"/>
                </a:cubicBezTo>
                <a:cubicBezTo>
                  <a:pt x="48335" y="57818"/>
                  <a:pt x="48393" y="57847"/>
                  <a:pt x="48422" y="57847"/>
                </a:cubicBezTo>
                <a:cubicBezTo>
                  <a:pt x="48567" y="57934"/>
                  <a:pt x="48712" y="57992"/>
                  <a:pt x="48857" y="58050"/>
                </a:cubicBezTo>
                <a:cubicBezTo>
                  <a:pt x="48625" y="57934"/>
                  <a:pt x="48364" y="57789"/>
                  <a:pt x="48132" y="57644"/>
                </a:cubicBezTo>
                <a:cubicBezTo>
                  <a:pt x="48103" y="57615"/>
                  <a:pt x="48045" y="57586"/>
                  <a:pt x="47987" y="57557"/>
                </a:cubicBezTo>
                <a:cubicBezTo>
                  <a:pt x="47755" y="57412"/>
                  <a:pt x="47523" y="57267"/>
                  <a:pt x="47320" y="57122"/>
                </a:cubicBezTo>
                <a:cubicBezTo>
                  <a:pt x="47262" y="57093"/>
                  <a:pt x="47233" y="57064"/>
                  <a:pt x="47204" y="57035"/>
                </a:cubicBezTo>
                <a:cubicBezTo>
                  <a:pt x="46972" y="56890"/>
                  <a:pt x="46769" y="56745"/>
                  <a:pt x="46566" y="56600"/>
                </a:cubicBezTo>
                <a:cubicBezTo>
                  <a:pt x="46537" y="56571"/>
                  <a:pt x="46479" y="56542"/>
                  <a:pt x="46450" y="56513"/>
                </a:cubicBezTo>
                <a:cubicBezTo>
                  <a:pt x="46219" y="56368"/>
                  <a:pt x="46016" y="56194"/>
                  <a:pt x="45784" y="56020"/>
                </a:cubicBezTo>
                <a:cubicBezTo>
                  <a:pt x="45726" y="55962"/>
                  <a:pt x="45697" y="55933"/>
                  <a:pt x="45639" y="55875"/>
                </a:cubicBezTo>
                <a:cubicBezTo>
                  <a:pt x="45407" y="55701"/>
                  <a:pt x="45204" y="55527"/>
                  <a:pt x="44972" y="55324"/>
                </a:cubicBezTo>
                <a:lnTo>
                  <a:pt x="44943" y="55324"/>
                </a:lnTo>
                <a:cubicBezTo>
                  <a:pt x="44740" y="55121"/>
                  <a:pt x="44508" y="54918"/>
                  <a:pt x="44305" y="54715"/>
                </a:cubicBezTo>
                <a:cubicBezTo>
                  <a:pt x="44247" y="54657"/>
                  <a:pt x="44189" y="54628"/>
                  <a:pt x="44131" y="54570"/>
                </a:cubicBezTo>
                <a:cubicBezTo>
                  <a:pt x="43928" y="54367"/>
                  <a:pt x="43725" y="54164"/>
                  <a:pt x="43522" y="53961"/>
                </a:cubicBezTo>
                <a:cubicBezTo>
                  <a:pt x="43464" y="53903"/>
                  <a:pt x="43435" y="53874"/>
                  <a:pt x="43406" y="53816"/>
                </a:cubicBezTo>
                <a:cubicBezTo>
                  <a:pt x="43203" y="53642"/>
                  <a:pt x="43029" y="53439"/>
                  <a:pt x="42855" y="53236"/>
                </a:cubicBezTo>
                <a:cubicBezTo>
                  <a:pt x="42797" y="53207"/>
                  <a:pt x="42768" y="53149"/>
                  <a:pt x="42710" y="53120"/>
                </a:cubicBezTo>
                <a:cubicBezTo>
                  <a:pt x="42507" y="52888"/>
                  <a:pt x="42333" y="52656"/>
                  <a:pt x="42130" y="52424"/>
                </a:cubicBezTo>
                <a:cubicBezTo>
                  <a:pt x="42072" y="52366"/>
                  <a:pt x="42014" y="52308"/>
                  <a:pt x="41985" y="52251"/>
                </a:cubicBezTo>
                <a:cubicBezTo>
                  <a:pt x="41782" y="52019"/>
                  <a:pt x="41608" y="51787"/>
                  <a:pt x="41434" y="51555"/>
                </a:cubicBezTo>
                <a:cubicBezTo>
                  <a:pt x="41405" y="51555"/>
                  <a:pt x="41405" y="51526"/>
                  <a:pt x="41376" y="51497"/>
                </a:cubicBezTo>
                <a:cubicBezTo>
                  <a:pt x="40043" y="49786"/>
                  <a:pt x="38854" y="47843"/>
                  <a:pt x="37897" y="45756"/>
                </a:cubicBezTo>
                <a:cubicBezTo>
                  <a:pt x="35664" y="40855"/>
                  <a:pt x="36969" y="29924"/>
                  <a:pt x="36012" y="26764"/>
                </a:cubicBezTo>
                <a:lnTo>
                  <a:pt x="36012" y="26764"/>
                </a:lnTo>
                <a:cubicBezTo>
                  <a:pt x="36621" y="27343"/>
                  <a:pt x="37230" y="27923"/>
                  <a:pt x="37868" y="28474"/>
                </a:cubicBezTo>
                <a:cubicBezTo>
                  <a:pt x="38042" y="28648"/>
                  <a:pt x="38245" y="28793"/>
                  <a:pt x="38419" y="28967"/>
                </a:cubicBezTo>
                <a:cubicBezTo>
                  <a:pt x="38378" y="28947"/>
                  <a:pt x="38337" y="28926"/>
                  <a:pt x="38296" y="28926"/>
                </a:cubicBezTo>
                <a:cubicBezTo>
                  <a:pt x="38279" y="28926"/>
                  <a:pt x="38262" y="28930"/>
                  <a:pt x="38245" y="28938"/>
                </a:cubicBezTo>
                <a:cubicBezTo>
                  <a:pt x="38390" y="33519"/>
                  <a:pt x="41318" y="41203"/>
                  <a:pt x="44073" y="45727"/>
                </a:cubicBezTo>
                <a:cubicBezTo>
                  <a:pt x="44073" y="45756"/>
                  <a:pt x="44102" y="45756"/>
                  <a:pt x="44102" y="45785"/>
                </a:cubicBezTo>
                <a:cubicBezTo>
                  <a:pt x="44189" y="45929"/>
                  <a:pt x="44276" y="46074"/>
                  <a:pt x="44363" y="46190"/>
                </a:cubicBezTo>
                <a:cubicBezTo>
                  <a:pt x="44392" y="46219"/>
                  <a:pt x="44392" y="46248"/>
                  <a:pt x="44421" y="46277"/>
                </a:cubicBezTo>
                <a:cubicBezTo>
                  <a:pt x="44479" y="46393"/>
                  <a:pt x="44566" y="46509"/>
                  <a:pt x="44653" y="46625"/>
                </a:cubicBezTo>
                <a:cubicBezTo>
                  <a:pt x="44682" y="46683"/>
                  <a:pt x="44711" y="46712"/>
                  <a:pt x="44740" y="46741"/>
                </a:cubicBezTo>
                <a:cubicBezTo>
                  <a:pt x="44798" y="46857"/>
                  <a:pt x="44856" y="46944"/>
                  <a:pt x="44943" y="47060"/>
                </a:cubicBezTo>
                <a:cubicBezTo>
                  <a:pt x="44972" y="47118"/>
                  <a:pt x="45001" y="47147"/>
                  <a:pt x="45030" y="47205"/>
                </a:cubicBezTo>
                <a:cubicBezTo>
                  <a:pt x="45117" y="47292"/>
                  <a:pt x="45175" y="47379"/>
                  <a:pt x="45233" y="47466"/>
                </a:cubicBezTo>
                <a:cubicBezTo>
                  <a:pt x="45262" y="47524"/>
                  <a:pt x="45320" y="47553"/>
                  <a:pt x="45349" y="47611"/>
                </a:cubicBezTo>
                <a:cubicBezTo>
                  <a:pt x="45407" y="47698"/>
                  <a:pt x="45465" y="47756"/>
                  <a:pt x="45523" y="47814"/>
                </a:cubicBezTo>
                <a:cubicBezTo>
                  <a:pt x="45581" y="47901"/>
                  <a:pt x="45639" y="47959"/>
                  <a:pt x="45697" y="48017"/>
                </a:cubicBezTo>
                <a:cubicBezTo>
                  <a:pt x="45726" y="48075"/>
                  <a:pt x="45755" y="48104"/>
                  <a:pt x="45813" y="48162"/>
                </a:cubicBezTo>
                <a:cubicBezTo>
                  <a:pt x="45900" y="48278"/>
                  <a:pt x="45987" y="48365"/>
                  <a:pt x="46103" y="48452"/>
                </a:cubicBezTo>
                <a:cubicBezTo>
                  <a:pt x="48378" y="50772"/>
                  <a:pt x="51546" y="51560"/>
                  <a:pt x="54746" y="51560"/>
                </a:cubicBezTo>
                <a:cubicBezTo>
                  <a:pt x="55746" y="51560"/>
                  <a:pt x="56749" y="51483"/>
                  <a:pt x="57730" y="51352"/>
                </a:cubicBezTo>
                <a:lnTo>
                  <a:pt x="56251" y="51352"/>
                </a:lnTo>
                <a:cubicBezTo>
                  <a:pt x="56077" y="51352"/>
                  <a:pt x="55903" y="51352"/>
                  <a:pt x="55729" y="51323"/>
                </a:cubicBezTo>
                <a:cubicBezTo>
                  <a:pt x="53264" y="51236"/>
                  <a:pt x="50249" y="50656"/>
                  <a:pt x="47378" y="48104"/>
                </a:cubicBezTo>
                <a:cubicBezTo>
                  <a:pt x="47175" y="47930"/>
                  <a:pt x="46972" y="47698"/>
                  <a:pt x="46740" y="47408"/>
                </a:cubicBezTo>
                <a:cubicBezTo>
                  <a:pt x="46682" y="47292"/>
                  <a:pt x="46595" y="47205"/>
                  <a:pt x="46537" y="47089"/>
                </a:cubicBezTo>
                <a:cubicBezTo>
                  <a:pt x="46508" y="47060"/>
                  <a:pt x="46508" y="47060"/>
                  <a:pt x="46479" y="47031"/>
                </a:cubicBezTo>
                <a:cubicBezTo>
                  <a:pt x="46421" y="46915"/>
                  <a:pt x="46335" y="46799"/>
                  <a:pt x="46277" y="46683"/>
                </a:cubicBezTo>
                <a:lnTo>
                  <a:pt x="46248" y="46683"/>
                </a:lnTo>
                <a:cubicBezTo>
                  <a:pt x="46190" y="46567"/>
                  <a:pt x="46103" y="46422"/>
                  <a:pt x="46045" y="46306"/>
                </a:cubicBezTo>
                <a:cubicBezTo>
                  <a:pt x="46016" y="46277"/>
                  <a:pt x="46016" y="46248"/>
                  <a:pt x="46016" y="46248"/>
                </a:cubicBezTo>
                <a:cubicBezTo>
                  <a:pt x="45929" y="46103"/>
                  <a:pt x="45842" y="45987"/>
                  <a:pt x="45784" y="45843"/>
                </a:cubicBezTo>
                <a:cubicBezTo>
                  <a:pt x="45784" y="45814"/>
                  <a:pt x="45755" y="45814"/>
                  <a:pt x="45755" y="45814"/>
                </a:cubicBezTo>
                <a:cubicBezTo>
                  <a:pt x="45697" y="45669"/>
                  <a:pt x="45610" y="45524"/>
                  <a:pt x="45552" y="45408"/>
                </a:cubicBezTo>
                <a:cubicBezTo>
                  <a:pt x="45552" y="45379"/>
                  <a:pt x="45523" y="45350"/>
                  <a:pt x="45523" y="45321"/>
                </a:cubicBezTo>
                <a:cubicBezTo>
                  <a:pt x="45436" y="45176"/>
                  <a:pt x="45378" y="45031"/>
                  <a:pt x="45291" y="44857"/>
                </a:cubicBezTo>
                <a:cubicBezTo>
                  <a:pt x="45291" y="44857"/>
                  <a:pt x="45262" y="44828"/>
                  <a:pt x="45262" y="44828"/>
                </a:cubicBezTo>
                <a:cubicBezTo>
                  <a:pt x="45204" y="44683"/>
                  <a:pt x="45117" y="44538"/>
                  <a:pt x="45059" y="44364"/>
                </a:cubicBezTo>
                <a:cubicBezTo>
                  <a:pt x="45059" y="44364"/>
                  <a:pt x="45030" y="44335"/>
                  <a:pt x="45030" y="44306"/>
                </a:cubicBezTo>
                <a:cubicBezTo>
                  <a:pt x="44943" y="44132"/>
                  <a:pt x="44885" y="43958"/>
                  <a:pt x="44798" y="43813"/>
                </a:cubicBezTo>
                <a:cubicBezTo>
                  <a:pt x="44798" y="43784"/>
                  <a:pt x="44769" y="43755"/>
                  <a:pt x="44769" y="43726"/>
                </a:cubicBezTo>
                <a:cubicBezTo>
                  <a:pt x="44711" y="43581"/>
                  <a:pt x="44624" y="43436"/>
                  <a:pt x="44566" y="43262"/>
                </a:cubicBezTo>
                <a:cubicBezTo>
                  <a:pt x="44566" y="43233"/>
                  <a:pt x="44537" y="43204"/>
                  <a:pt x="44537" y="43175"/>
                </a:cubicBezTo>
                <a:cubicBezTo>
                  <a:pt x="44450" y="43001"/>
                  <a:pt x="44392" y="42827"/>
                  <a:pt x="44305" y="42653"/>
                </a:cubicBezTo>
                <a:cubicBezTo>
                  <a:pt x="44305" y="42624"/>
                  <a:pt x="44276" y="42595"/>
                  <a:pt x="44276" y="42566"/>
                </a:cubicBezTo>
                <a:cubicBezTo>
                  <a:pt x="44218" y="42421"/>
                  <a:pt x="44160" y="42276"/>
                  <a:pt x="44073" y="42102"/>
                </a:cubicBezTo>
                <a:cubicBezTo>
                  <a:pt x="44073" y="42073"/>
                  <a:pt x="44044" y="42044"/>
                  <a:pt x="44044" y="41986"/>
                </a:cubicBezTo>
                <a:cubicBezTo>
                  <a:pt x="43986" y="41812"/>
                  <a:pt x="43899" y="41638"/>
                  <a:pt x="43841" y="41464"/>
                </a:cubicBezTo>
                <a:cubicBezTo>
                  <a:pt x="43812" y="41435"/>
                  <a:pt x="43812" y="41377"/>
                  <a:pt x="43783" y="41348"/>
                </a:cubicBezTo>
                <a:cubicBezTo>
                  <a:pt x="43725" y="41203"/>
                  <a:pt x="43667" y="41029"/>
                  <a:pt x="43609" y="40884"/>
                </a:cubicBezTo>
                <a:cubicBezTo>
                  <a:pt x="43580" y="40855"/>
                  <a:pt x="43580" y="40797"/>
                  <a:pt x="43551" y="40768"/>
                </a:cubicBezTo>
                <a:cubicBezTo>
                  <a:pt x="43493" y="40594"/>
                  <a:pt x="43435" y="40420"/>
                  <a:pt x="43348" y="40246"/>
                </a:cubicBezTo>
                <a:cubicBezTo>
                  <a:pt x="43319" y="40188"/>
                  <a:pt x="43319" y="40101"/>
                  <a:pt x="43290" y="40043"/>
                </a:cubicBezTo>
                <a:cubicBezTo>
                  <a:pt x="43232" y="39927"/>
                  <a:pt x="43203" y="39811"/>
                  <a:pt x="43145" y="39695"/>
                </a:cubicBezTo>
                <a:cubicBezTo>
                  <a:pt x="43116" y="39608"/>
                  <a:pt x="43087" y="39551"/>
                  <a:pt x="43058" y="39464"/>
                </a:cubicBezTo>
                <a:cubicBezTo>
                  <a:pt x="43000" y="39319"/>
                  <a:pt x="42942" y="39174"/>
                  <a:pt x="42884" y="39000"/>
                </a:cubicBezTo>
                <a:cubicBezTo>
                  <a:pt x="42855" y="38913"/>
                  <a:pt x="42826" y="38797"/>
                  <a:pt x="42768" y="38710"/>
                </a:cubicBezTo>
                <a:cubicBezTo>
                  <a:pt x="42768" y="38652"/>
                  <a:pt x="42739" y="38594"/>
                  <a:pt x="42710" y="38536"/>
                </a:cubicBezTo>
                <a:cubicBezTo>
                  <a:pt x="41492" y="35259"/>
                  <a:pt x="40390" y="32012"/>
                  <a:pt x="39434" y="30272"/>
                </a:cubicBezTo>
                <a:cubicBezTo>
                  <a:pt x="39231" y="29866"/>
                  <a:pt x="39028" y="29547"/>
                  <a:pt x="38854" y="29315"/>
                </a:cubicBezTo>
                <a:lnTo>
                  <a:pt x="38854" y="29315"/>
                </a:lnTo>
                <a:cubicBezTo>
                  <a:pt x="39956" y="30243"/>
                  <a:pt x="41086" y="31113"/>
                  <a:pt x="42275" y="31954"/>
                </a:cubicBezTo>
                <a:cubicBezTo>
                  <a:pt x="42275" y="31983"/>
                  <a:pt x="42246" y="32041"/>
                  <a:pt x="42246" y="32099"/>
                </a:cubicBezTo>
                <a:cubicBezTo>
                  <a:pt x="42246" y="32157"/>
                  <a:pt x="42246" y="32215"/>
                  <a:pt x="42246" y="32273"/>
                </a:cubicBezTo>
                <a:cubicBezTo>
                  <a:pt x="42246" y="32302"/>
                  <a:pt x="42246" y="32302"/>
                  <a:pt x="42246" y="32302"/>
                </a:cubicBezTo>
                <a:cubicBezTo>
                  <a:pt x="42246" y="32389"/>
                  <a:pt x="42246" y="32447"/>
                  <a:pt x="42275" y="32534"/>
                </a:cubicBezTo>
                <a:cubicBezTo>
                  <a:pt x="42275" y="32592"/>
                  <a:pt x="42275" y="32679"/>
                  <a:pt x="42275" y="32766"/>
                </a:cubicBezTo>
                <a:cubicBezTo>
                  <a:pt x="42304" y="32853"/>
                  <a:pt x="42304" y="32940"/>
                  <a:pt x="42304" y="33056"/>
                </a:cubicBezTo>
                <a:cubicBezTo>
                  <a:pt x="42362" y="33519"/>
                  <a:pt x="42449" y="34041"/>
                  <a:pt x="42536" y="34534"/>
                </a:cubicBezTo>
                <a:cubicBezTo>
                  <a:pt x="42565" y="34621"/>
                  <a:pt x="42565" y="34708"/>
                  <a:pt x="42594" y="34795"/>
                </a:cubicBezTo>
                <a:cubicBezTo>
                  <a:pt x="42594" y="34824"/>
                  <a:pt x="42594" y="34824"/>
                  <a:pt x="42594" y="34853"/>
                </a:cubicBezTo>
                <a:cubicBezTo>
                  <a:pt x="42623" y="34940"/>
                  <a:pt x="42623" y="34998"/>
                  <a:pt x="42652" y="35085"/>
                </a:cubicBezTo>
                <a:cubicBezTo>
                  <a:pt x="42681" y="35172"/>
                  <a:pt x="42681" y="35230"/>
                  <a:pt x="42710" y="35317"/>
                </a:cubicBezTo>
                <a:cubicBezTo>
                  <a:pt x="42710" y="35346"/>
                  <a:pt x="42710" y="35346"/>
                  <a:pt x="42710" y="35375"/>
                </a:cubicBezTo>
                <a:cubicBezTo>
                  <a:pt x="42739" y="35520"/>
                  <a:pt x="42768" y="35636"/>
                  <a:pt x="42797" y="35752"/>
                </a:cubicBezTo>
                <a:cubicBezTo>
                  <a:pt x="42797" y="35781"/>
                  <a:pt x="42797" y="35781"/>
                  <a:pt x="42797" y="35781"/>
                </a:cubicBezTo>
                <a:cubicBezTo>
                  <a:pt x="42826" y="35897"/>
                  <a:pt x="42855" y="35984"/>
                  <a:pt x="42884" y="36071"/>
                </a:cubicBezTo>
                <a:cubicBezTo>
                  <a:pt x="42884" y="36071"/>
                  <a:pt x="42884" y="36100"/>
                  <a:pt x="42884" y="36100"/>
                </a:cubicBezTo>
                <a:cubicBezTo>
                  <a:pt x="42884" y="36129"/>
                  <a:pt x="42884" y="36158"/>
                  <a:pt x="42913" y="36187"/>
                </a:cubicBezTo>
                <a:cubicBezTo>
                  <a:pt x="43058" y="36680"/>
                  <a:pt x="43232" y="37173"/>
                  <a:pt x="43435" y="37637"/>
                </a:cubicBezTo>
                <a:cubicBezTo>
                  <a:pt x="43638" y="38101"/>
                  <a:pt x="43841" y="38536"/>
                  <a:pt x="44102" y="38971"/>
                </a:cubicBezTo>
                <a:cubicBezTo>
                  <a:pt x="44363" y="39406"/>
                  <a:pt x="44624" y="39782"/>
                  <a:pt x="44914" y="40159"/>
                </a:cubicBezTo>
                <a:cubicBezTo>
                  <a:pt x="45233" y="40565"/>
                  <a:pt x="45552" y="40913"/>
                  <a:pt x="45871" y="41261"/>
                </a:cubicBezTo>
                <a:cubicBezTo>
                  <a:pt x="46392" y="41783"/>
                  <a:pt x="46943" y="42247"/>
                  <a:pt x="47523" y="42682"/>
                </a:cubicBezTo>
                <a:cubicBezTo>
                  <a:pt x="48509" y="43436"/>
                  <a:pt x="49611" y="44074"/>
                  <a:pt x="50771" y="44625"/>
                </a:cubicBezTo>
                <a:cubicBezTo>
                  <a:pt x="51525" y="44973"/>
                  <a:pt x="52279" y="45292"/>
                  <a:pt x="53032" y="45611"/>
                </a:cubicBezTo>
                <a:cubicBezTo>
                  <a:pt x="54511" y="46248"/>
                  <a:pt x="56019" y="46886"/>
                  <a:pt x="57382" y="47727"/>
                </a:cubicBezTo>
                <a:cubicBezTo>
                  <a:pt x="58194" y="48220"/>
                  <a:pt x="58947" y="48800"/>
                  <a:pt x="59585" y="49496"/>
                </a:cubicBezTo>
                <a:cubicBezTo>
                  <a:pt x="59867" y="49778"/>
                  <a:pt x="60723" y="51181"/>
                  <a:pt x="61011" y="51181"/>
                </a:cubicBezTo>
                <a:cubicBezTo>
                  <a:pt x="61020" y="51181"/>
                  <a:pt x="61028" y="51180"/>
                  <a:pt x="61035" y="51178"/>
                </a:cubicBezTo>
                <a:cubicBezTo>
                  <a:pt x="60919" y="50975"/>
                  <a:pt x="60832" y="50772"/>
                  <a:pt x="60716" y="50569"/>
                </a:cubicBezTo>
                <a:cubicBezTo>
                  <a:pt x="60658" y="50511"/>
                  <a:pt x="60629" y="50453"/>
                  <a:pt x="60600" y="50395"/>
                </a:cubicBezTo>
                <a:cubicBezTo>
                  <a:pt x="60513" y="50279"/>
                  <a:pt x="60426" y="50134"/>
                  <a:pt x="60339" y="50018"/>
                </a:cubicBezTo>
                <a:cubicBezTo>
                  <a:pt x="60281" y="49960"/>
                  <a:pt x="60252" y="49902"/>
                  <a:pt x="60194" y="49815"/>
                </a:cubicBezTo>
                <a:cubicBezTo>
                  <a:pt x="60107" y="49699"/>
                  <a:pt x="60020" y="49554"/>
                  <a:pt x="59904" y="49438"/>
                </a:cubicBezTo>
                <a:cubicBezTo>
                  <a:pt x="59875" y="49380"/>
                  <a:pt x="59846" y="49351"/>
                  <a:pt x="59817" y="49322"/>
                </a:cubicBezTo>
                <a:cubicBezTo>
                  <a:pt x="59672" y="49148"/>
                  <a:pt x="59556" y="49003"/>
                  <a:pt x="59411" y="48858"/>
                </a:cubicBezTo>
                <a:cubicBezTo>
                  <a:pt x="59353" y="48800"/>
                  <a:pt x="59295" y="48742"/>
                  <a:pt x="59237" y="48684"/>
                </a:cubicBezTo>
                <a:cubicBezTo>
                  <a:pt x="59150" y="48597"/>
                  <a:pt x="59063" y="48481"/>
                  <a:pt x="58976" y="48394"/>
                </a:cubicBezTo>
                <a:cubicBezTo>
                  <a:pt x="58889" y="48336"/>
                  <a:pt x="58831" y="48278"/>
                  <a:pt x="58773" y="48220"/>
                </a:cubicBezTo>
                <a:cubicBezTo>
                  <a:pt x="58686" y="48133"/>
                  <a:pt x="58571" y="48046"/>
                  <a:pt x="58484" y="47959"/>
                </a:cubicBezTo>
                <a:cubicBezTo>
                  <a:pt x="58426" y="47901"/>
                  <a:pt x="58368" y="47843"/>
                  <a:pt x="58310" y="47814"/>
                </a:cubicBezTo>
                <a:cubicBezTo>
                  <a:pt x="58310" y="47785"/>
                  <a:pt x="58281" y="47785"/>
                  <a:pt x="58281" y="47785"/>
                </a:cubicBezTo>
                <a:cubicBezTo>
                  <a:pt x="56512" y="46306"/>
                  <a:pt x="54395" y="45292"/>
                  <a:pt x="52279" y="44190"/>
                </a:cubicBezTo>
                <a:cubicBezTo>
                  <a:pt x="49843" y="42943"/>
                  <a:pt x="47842" y="41377"/>
                  <a:pt x="46248" y="39406"/>
                </a:cubicBezTo>
                <a:cubicBezTo>
                  <a:pt x="45842" y="38884"/>
                  <a:pt x="45465" y="38362"/>
                  <a:pt x="45117" y="37811"/>
                </a:cubicBezTo>
                <a:cubicBezTo>
                  <a:pt x="45088" y="37782"/>
                  <a:pt x="45088" y="37753"/>
                  <a:pt x="45059" y="37724"/>
                </a:cubicBezTo>
                <a:cubicBezTo>
                  <a:pt x="44914" y="37492"/>
                  <a:pt x="44769" y="37260"/>
                  <a:pt x="44653" y="37028"/>
                </a:cubicBezTo>
                <a:cubicBezTo>
                  <a:pt x="44624" y="36970"/>
                  <a:pt x="44595" y="36912"/>
                  <a:pt x="44537" y="36825"/>
                </a:cubicBezTo>
                <a:cubicBezTo>
                  <a:pt x="44392" y="36564"/>
                  <a:pt x="44247" y="36274"/>
                  <a:pt x="44131" y="35984"/>
                </a:cubicBezTo>
                <a:cubicBezTo>
                  <a:pt x="44073" y="35868"/>
                  <a:pt x="43928" y="35491"/>
                  <a:pt x="43725" y="34969"/>
                </a:cubicBezTo>
                <a:cubicBezTo>
                  <a:pt x="43696" y="34853"/>
                  <a:pt x="43638" y="34737"/>
                  <a:pt x="43609" y="34621"/>
                </a:cubicBezTo>
                <a:cubicBezTo>
                  <a:pt x="43551" y="34505"/>
                  <a:pt x="43522" y="34389"/>
                  <a:pt x="43464" y="34244"/>
                </a:cubicBezTo>
                <a:cubicBezTo>
                  <a:pt x="43377" y="34012"/>
                  <a:pt x="43290" y="33751"/>
                  <a:pt x="43174" y="33490"/>
                </a:cubicBezTo>
                <a:cubicBezTo>
                  <a:pt x="43145" y="33432"/>
                  <a:pt x="43145" y="33345"/>
                  <a:pt x="43116" y="33287"/>
                </a:cubicBezTo>
                <a:cubicBezTo>
                  <a:pt x="42971" y="32911"/>
                  <a:pt x="42826" y="32534"/>
                  <a:pt x="42710" y="32244"/>
                </a:cubicBezTo>
                <a:lnTo>
                  <a:pt x="42710" y="32244"/>
                </a:lnTo>
                <a:cubicBezTo>
                  <a:pt x="43029" y="32476"/>
                  <a:pt x="43377" y="32737"/>
                  <a:pt x="43725" y="32969"/>
                </a:cubicBezTo>
                <a:cubicBezTo>
                  <a:pt x="43870" y="33056"/>
                  <a:pt x="44421" y="33432"/>
                  <a:pt x="45059" y="33896"/>
                </a:cubicBezTo>
                <a:cubicBezTo>
                  <a:pt x="44972" y="34244"/>
                  <a:pt x="45204" y="35317"/>
                  <a:pt x="45233" y="35462"/>
                </a:cubicBezTo>
                <a:cubicBezTo>
                  <a:pt x="45262" y="35578"/>
                  <a:pt x="45291" y="35694"/>
                  <a:pt x="45320" y="35810"/>
                </a:cubicBezTo>
                <a:cubicBezTo>
                  <a:pt x="45407" y="36042"/>
                  <a:pt x="45465" y="36274"/>
                  <a:pt x="45581" y="36477"/>
                </a:cubicBezTo>
                <a:cubicBezTo>
                  <a:pt x="45668" y="36709"/>
                  <a:pt x="45755" y="36941"/>
                  <a:pt x="45871" y="37144"/>
                </a:cubicBezTo>
                <a:cubicBezTo>
                  <a:pt x="46045" y="37463"/>
                  <a:pt x="46248" y="37782"/>
                  <a:pt x="46421" y="38072"/>
                </a:cubicBezTo>
                <a:cubicBezTo>
                  <a:pt x="46827" y="38652"/>
                  <a:pt x="47291" y="39203"/>
                  <a:pt x="47755" y="39695"/>
                </a:cubicBezTo>
                <a:cubicBezTo>
                  <a:pt x="48103" y="40043"/>
                  <a:pt x="48422" y="40362"/>
                  <a:pt x="48799" y="40652"/>
                </a:cubicBezTo>
                <a:cubicBezTo>
                  <a:pt x="49321" y="41116"/>
                  <a:pt x="49872" y="41551"/>
                  <a:pt x="50481" y="41957"/>
                </a:cubicBezTo>
                <a:cubicBezTo>
                  <a:pt x="51235" y="42479"/>
                  <a:pt x="52076" y="42943"/>
                  <a:pt x="52887" y="43407"/>
                </a:cubicBezTo>
                <a:cubicBezTo>
                  <a:pt x="53728" y="43842"/>
                  <a:pt x="54569" y="44277"/>
                  <a:pt x="55410" y="44683"/>
                </a:cubicBezTo>
                <a:cubicBezTo>
                  <a:pt x="55729" y="44828"/>
                  <a:pt x="56019" y="44973"/>
                  <a:pt x="56338" y="45118"/>
                </a:cubicBezTo>
                <a:cubicBezTo>
                  <a:pt x="56338" y="45109"/>
                  <a:pt x="56335" y="45103"/>
                  <a:pt x="56332" y="45099"/>
                </a:cubicBezTo>
                <a:lnTo>
                  <a:pt x="56332" y="45099"/>
                </a:lnTo>
                <a:cubicBezTo>
                  <a:pt x="58006" y="45849"/>
                  <a:pt x="59738" y="46512"/>
                  <a:pt x="61499" y="47060"/>
                </a:cubicBezTo>
                <a:cubicBezTo>
                  <a:pt x="61528" y="47089"/>
                  <a:pt x="61528" y="47089"/>
                  <a:pt x="61557" y="47089"/>
                </a:cubicBezTo>
                <a:cubicBezTo>
                  <a:pt x="61615" y="47118"/>
                  <a:pt x="61644" y="47118"/>
                  <a:pt x="61731" y="47147"/>
                </a:cubicBezTo>
                <a:cubicBezTo>
                  <a:pt x="61760" y="47147"/>
                  <a:pt x="61789" y="47176"/>
                  <a:pt x="61818" y="47176"/>
                </a:cubicBezTo>
                <a:cubicBezTo>
                  <a:pt x="62679" y="47455"/>
                  <a:pt x="64920" y="48164"/>
                  <a:pt x="65877" y="48164"/>
                </a:cubicBezTo>
                <a:cubicBezTo>
                  <a:pt x="66114" y="48164"/>
                  <a:pt x="66272" y="48120"/>
                  <a:pt x="66312" y="48017"/>
                </a:cubicBezTo>
                <a:cubicBezTo>
                  <a:pt x="65935" y="47930"/>
                  <a:pt x="65558" y="47843"/>
                  <a:pt x="65210" y="47756"/>
                </a:cubicBezTo>
                <a:cubicBezTo>
                  <a:pt x="65094" y="47727"/>
                  <a:pt x="65007" y="47698"/>
                  <a:pt x="64920" y="47669"/>
                </a:cubicBezTo>
                <a:cubicBezTo>
                  <a:pt x="64573" y="47553"/>
                  <a:pt x="64225" y="47466"/>
                  <a:pt x="63877" y="47350"/>
                </a:cubicBezTo>
                <a:cubicBezTo>
                  <a:pt x="63790" y="47321"/>
                  <a:pt x="63732" y="47292"/>
                  <a:pt x="63645" y="47263"/>
                </a:cubicBezTo>
                <a:cubicBezTo>
                  <a:pt x="61238" y="46451"/>
                  <a:pt x="58918" y="45350"/>
                  <a:pt x="56715" y="44161"/>
                </a:cubicBezTo>
                <a:cubicBezTo>
                  <a:pt x="53293" y="42334"/>
                  <a:pt x="49785" y="40014"/>
                  <a:pt x="47175" y="37086"/>
                </a:cubicBezTo>
                <a:cubicBezTo>
                  <a:pt x="46653" y="36477"/>
                  <a:pt x="46132" y="35839"/>
                  <a:pt x="45784" y="35085"/>
                </a:cubicBezTo>
                <a:cubicBezTo>
                  <a:pt x="45726" y="34969"/>
                  <a:pt x="45552" y="34447"/>
                  <a:pt x="45378" y="34099"/>
                </a:cubicBezTo>
                <a:lnTo>
                  <a:pt x="45378" y="34099"/>
                </a:lnTo>
                <a:cubicBezTo>
                  <a:pt x="46132" y="34592"/>
                  <a:pt x="46972" y="35143"/>
                  <a:pt x="47552" y="35462"/>
                </a:cubicBezTo>
                <a:cubicBezTo>
                  <a:pt x="47610" y="35723"/>
                  <a:pt x="48190" y="36216"/>
                  <a:pt x="48770" y="36680"/>
                </a:cubicBezTo>
                <a:cubicBezTo>
                  <a:pt x="49263" y="37086"/>
                  <a:pt x="49785" y="37463"/>
                  <a:pt x="49901" y="37521"/>
                </a:cubicBezTo>
                <a:cubicBezTo>
                  <a:pt x="52539" y="39319"/>
                  <a:pt x="55671" y="40188"/>
                  <a:pt x="58715" y="41000"/>
                </a:cubicBezTo>
                <a:cubicBezTo>
                  <a:pt x="59034" y="41087"/>
                  <a:pt x="59353" y="41145"/>
                  <a:pt x="59672" y="41232"/>
                </a:cubicBezTo>
                <a:cubicBezTo>
                  <a:pt x="59904" y="41290"/>
                  <a:pt x="60165" y="41348"/>
                  <a:pt x="60397" y="41406"/>
                </a:cubicBezTo>
                <a:cubicBezTo>
                  <a:pt x="60513" y="41435"/>
                  <a:pt x="60629" y="41464"/>
                  <a:pt x="60774" y="41493"/>
                </a:cubicBezTo>
                <a:cubicBezTo>
                  <a:pt x="60977" y="41522"/>
                  <a:pt x="61151" y="41580"/>
                  <a:pt x="61354" y="41609"/>
                </a:cubicBezTo>
                <a:cubicBezTo>
                  <a:pt x="61557" y="41667"/>
                  <a:pt x="61760" y="41696"/>
                  <a:pt x="61934" y="41725"/>
                </a:cubicBezTo>
                <a:cubicBezTo>
                  <a:pt x="62079" y="41754"/>
                  <a:pt x="62253" y="41783"/>
                  <a:pt x="62398" y="41812"/>
                </a:cubicBezTo>
                <a:cubicBezTo>
                  <a:pt x="62746" y="41899"/>
                  <a:pt x="63123" y="41957"/>
                  <a:pt x="63471" y="42015"/>
                </a:cubicBezTo>
                <a:cubicBezTo>
                  <a:pt x="63616" y="42044"/>
                  <a:pt x="63906" y="42073"/>
                  <a:pt x="64283" y="42160"/>
                </a:cubicBezTo>
                <a:cubicBezTo>
                  <a:pt x="64950" y="42278"/>
                  <a:pt x="65883" y="42422"/>
                  <a:pt x="66524" y="42422"/>
                </a:cubicBezTo>
                <a:cubicBezTo>
                  <a:pt x="66830" y="42422"/>
                  <a:pt x="67070" y="42389"/>
                  <a:pt x="67182" y="42305"/>
                </a:cubicBezTo>
                <a:cubicBezTo>
                  <a:pt x="67211" y="42276"/>
                  <a:pt x="67240" y="42247"/>
                  <a:pt x="67240" y="42218"/>
                </a:cubicBezTo>
                <a:cubicBezTo>
                  <a:pt x="65384" y="41928"/>
                  <a:pt x="63558" y="41493"/>
                  <a:pt x="61789" y="40942"/>
                </a:cubicBezTo>
                <a:cubicBezTo>
                  <a:pt x="57846" y="39695"/>
                  <a:pt x="54076" y="37956"/>
                  <a:pt x="50278" y="36419"/>
                </a:cubicBezTo>
                <a:cubicBezTo>
                  <a:pt x="50249" y="36419"/>
                  <a:pt x="50220" y="36419"/>
                  <a:pt x="50191" y="36390"/>
                </a:cubicBezTo>
                <a:lnTo>
                  <a:pt x="50162" y="36390"/>
                </a:lnTo>
                <a:cubicBezTo>
                  <a:pt x="50133" y="36361"/>
                  <a:pt x="50104" y="36361"/>
                  <a:pt x="50075" y="36332"/>
                </a:cubicBezTo>
                <a:lnTo>
                  <a:pt x="50046" y="36332"/>
                </a:lnTo>
                <a:cubicBezTo>
                  <a:pt x="49930" y="36274"/>
                  <a:pt x="49785" y="36216"/>
                  <a:pt x="49640" y="36129"/>
                </a:cubicBezTo>
                <a:cubicBezTo>
                  <a:pt x="49582" y="36100"/>
                  <a:pt x="49524" y="36071"/>
                  <a:pt x="49466" y="36071"/>
                </a:cubicBezTo>
                <a:cubicBezTo>
                  <a:pt x="49466" y="36042"/>
                  <a:pt x="49437" y="36042"/>
                  <a:pt x="49408" y="36042"/>
                </a:cubicBezTo>
                <a:cubicBezTo>
                  <a:pt x="49379" y="36013"/>
                  <a:pt x="49321" y="35984"/>
                  <a:pt x="49263" y="35955"/>
                </a:cubicBezTo>
                <a:cubicBezTo>
                  <a:pt x="49234" y="35955"/>
                  <a:pt x="49234" y="35955"/>
                  <a:pt x="49205" y="35926"/>
                </a:cubicBezTo>
                <a:cubicBezTo>
                  <a:pt x="49147" y="35897"/>
                  <a:pt x="49089" y="35897"/>
                  <a:pt x="49060" y="35868"/>
                </a:cubicBezTo>
                <a:cubicBezTo>
                  <a:pt x="49031" y="35868"/>
                  <a:pt x="49031" y="35839"/>
                  <a:pt x="49031" y="35839"/>
                </a:cubicBezTo>
                <a:cubicBezTo>
                  <a:pt x="48828" y="35752"/>
                  <a:pt x="48654" y="35694"/>
                  <a:pt x="48480" y="35607"/>
                </a:cubicBezTo>
                <a:cubicBezTo>
                  <a:pt x="48451" y="35607"/>
                  <a:pt x="48451" y="35578"/>
                  <a:pt x="48422" y="35578"/>
                </a:cubicBezTo>
                <a:cubicBezTo>
                  <a:pt x="48364" y="35578"/>
                  <a:pt x="48335" y="35549"/>
                  <a:pt x="48277" y="35520"/>
                </a:cubicBezTo>
                <a:cubicBezTo>
                  <a:pt x="48277" y="35520"/>
                  <a:pt x="48248" y="35520"/>
                  <a:pt x="48219" y="35491"/>
                </a:cubicBezTo>
                <a:cubicBezTo>
                  <a:pt x="48190" y="35491"/>
                  <a:pt x="48132" y="35462"/>
                  <a:pt x="48103" y="35462"/>
                </a:cubicBezTo>
                <a:cubicBezTo>
                  <a:pt x="48074" y="35462"/>
                  <a:pt x="48045" y="35433"/>
                  <a:pt x="48045" y="35433"/>
                </a:cubicBezTo>
                <a:cubicBezTo>
                  <a:pt x="47987" y="35404"/>
                  <a:pt x="47958" y="35404"/>
                  <a:pt x="47929" y="35404"/>
                </a:cubicBezTo>
                <a:cubicBezTo>
                  <a:pt x="47929" y="35375"/>
                  <a:pt x="47900" y="35375"/>
                  <a:pt x="47871" y="35375"/>
                </a:cubicBezTo>
                <a:cubicBezTo>
                  <a:pt x="47842" y="35375"/>
                  <a:pt x="47813" y="35346"/>
                  <a:pt x="47784" y="35346"/>
                </a:cubicBezTo>
                <a:lnTo>
                  <a:pt x="47726" y="35346"/>
                </a:lnTo>
                <a:cubicBezTo>
                  <a:pt x="47726" y="35346"/>
                  <a:pt x="47697" y="35317"/>
                  <a:pt x="47697" y="35317"/>
                </a:cubicBezTo>
                <a:cubicBezTo>
                  <a:pt x="47436" y="35172"/>
                  <a:pt x="47204" y="34998"/>
                  <a:pt x="46943" y="34853"/>
                </a:cubicBezTo>
                <a:cubicBezTo>
                  <a:pt x="46914" y="34824"/>
                  <a:pt x="46914" y="34824"/>
                  <a:pt x="46885" y="34795"/>
                </a:cubicBezTo>
                <a:lnTo>
                  <a:pt x="46885" y="34795"/>
                </a:lnTo>
                <a:cubicBezTo>
                  <a:pt x="47407" y="35085"/>
                  <a:pt x="47871" y="35288"/>
                  <a:pt x="47958" y="35346"/>
                </a:cubicBezTo>
                <a:cubicBezTo>
                  <a:pt x="51032" y="36651"/>
                  <a:pt x="54395" y="36970"/>
                  <a:pt x="57672" y="37318"/>
                </a:cubicBezTo>
                <a:cubicBezTo>
                  <a:pt x="57817" y="37347"/>
                  <a:pt x="58107" y="37376"/>
                  <a:pt x="58513" y="37405"/>
                </a:cubicBezTo>
                <a:cubicBezTo>
                  <a:pt x="58657" y="37434"/>
                  <a:pt x="58860" y="37434"/>
                  <a:pt x="59034" y="37463"/>
                </a:cubicBezTo>
                <a:cubicBezTo>
                  <a:pt x="59150" y="37463"/>
                  <a:pt x="59237" y="37463"/>
                  <a:pt x="59353" y="37492"/>
                </a:cubicBezTo>
                <a:cubicBezTo>
                  <a:pt x="60777" y="37608"/>
                  <a:pt x="62795" y="37752"/>
                  <a:pt x="64260" y="37752"/>
                </a:cubicBezTo>
                <a:cubicBezTo>
                  <a:pt x="65362" y="37752"/>
                  <a:pt x="66151" y="37670"/>
                  <a:pt x="66138" y="37434"/>
                </a:cubicBezTo>
                <a:lnTo>
                  <a:pt x="66138" y="37434"/>
                </a:lnTo>
                <a:cubicBezTo>
                  <a:pt x="65964" y="37463"/>
                  <a:pt x="65761" y="37463"/>
                  <a:pt x="65587" y="37463"/>
                </a:cubicBezTo>
                <a:cubicBezTo>
                  <a:pt x="65500" y="37463"/>
                  <a:pt x="65442" y="37434"/>
                  <a:pt x="65384" y="37434"/>
                </a:cubicBezTo>
                <a:lnTo>
                  <a:pt x="64775" y="37434"/>
                </a:lnTo>
                <a:cubicBezTo>
                  <a:pt x="64660" y="37405"/>
                  <a:pt x="64515" y="37405"/>
                  <a:pt x="64370" y="37405"/>
                </a:cubicBezTo>
                <a:cubicBezTo>
                  <a:pt x="64312" y="37405"/>
                  <a:pt x="64254" y="37376"/>
                  <a:pt x="64196" y="37376"/>
                </a:cubicBezTo>
                <a:cubicBezTo>
                  <a:pt x="63993" y="37376"/>
                  <a:pt x="63819" y="37347"/>
                  <a:pt x="63616" y="37318"/>
                </a:cubicBezTo>
                <a:cubicBezTo>
                  <a:pt x="63413" y="37289"/>
                  <a:pt x="63181" y="37289"/>
                  <a:pt x="62978" y="37260"/>
                </a:cubicBezTo>
                <a:cubicBezTo>
                  <a:pt x="62920" y="37231"/>
                  <a:pt x="62862" y="37231"/>
                  <a:pt x="62804" y="37231"/>
                </a:cubicBezTo>
                <a:cubicBezTo>
                  <a:pt x="62630" y="37202"/>
                  <a:pt x="62456" y="37173"/>
                  <a:pt x="62282" y="37144"/>
                </a:cubicBezTo>
                <a:cubicBezTo>
                  <a:pt x="62253" y="37144"/>
                  <a:pt x="62195" y="37144"/>
                  <a:pt x="62166" y="37115"/>
                </a:cubicBezTo>
                <a:cubicBezTo>
                  <a:pt x="61934" y="37086"/>
                  <a:pt x="61731" y="37057"/>
                  <a:pt x="61499" y="37028"/>
                </a:cubicBezTo>
                <a:cubicBezTo>
                  <a:pt x="61499" y="37028"/>
                  <a:pt x="61470" y="36999"/>
                  <a:pt x="61441" y="36999"/>
                </a:cubicBezTo>
                <a:cubicBezTo>
                  <a:pt x="61238" y="36970"/>
                  <a:pt x="61064" y="36941"/>
                  <a:pt x="60861" y="36912"/>
                </a:cubicBezTo>
                <a:cubicBezTo>
                  <a:pt x="60803" y="36883"/>
                  <a:pt x="60745" y="36883"/>
                  <a:pt x="60716" y="36883"/>
                </a:cubicBezTo>
                <a:cubicBezTo>
                  <a:pt x="60513" y="36825"/>
                  <a:pt x="60339" y="36796"/>
                  <a:pt x="60136" y="36767"/>
                </a:cubicBezTo>
                <a:cubicBezTo>
                  <a:pt x="60107" y="36767"/>
                  <a:pt x="60107" y="36738"/>
                  <a:pt x="60078" y="36738"/>
                </a:cubicBezTo>
                <a:cubicBezTo>
                  <a:pt x="59817" y="36709"/>
                  <a:pt x="59585" y="36651"/>
                  <a:pt x="59324" y="36593"/>
                </a:cubicBezTo>
                <a:cubicBezTo>
                  <a:pt x="59179" y="36564"/>
                  <a:pt x="59034" y="36535"/>
                  <a:pt x="58860" y="36506"/>
                </a:cubicBezTo>
                <a:cubicBezTo>
                  <a:pt x="58802" y="36506"/>
                  <a:pt x="58715" y="36477"/>
                  <a:pt x="58657" y="36477"/>
                </a:cubicBezTo>
                <a:cubicBezTo>
                  <a:pt x="58455" y="36419"/>
                  <a:pt x="58223" y="36390"/>
                  <a:pt x="58020" y="36361"/>
                </a:cubicBezTo>
                <a:cubicBezTo>
                  <a:pt x="57237" y="36187"/>
                  <a:pt x="56454" y="36042"/>
                  <a:pt x="55671" y="35868"/>
                </a:cubicBezTo>
                <a:cubicBezTo>
                  <a:pt x="55294" y="35781"/>
                  <a:pt x="54888" y="35694"/>
                  <a:pt x="54511" y="35607"/>
                </a:cubicBezTo>
                <a:cubicBezTo>
                  <a:pt x="52945" y="35259"/>
                  <a:pt x="51409" y="34882"/>
                  <a:pt x="49814" y="34563"/>
                </a:cubicBezTo>
                <a:cubicBezTo>
                  <a:pt x="49437" y="34476"/>
                  <a:pt x="49031" y="34389"/>
                  <a:pt x="48654" y="34331"/>
                </a:cubicBezTo>
                <a:cubicBezTo>
                  <a:pt x="48625" y="34331"/>
                  <a:pt x="48596" y="34331"/>
                  <a:pt x="48567" y="34302"/>
                </a:cubicBezTo>
                <a:lnTo>
                  <a:pt x="48509" y="34302"/>
                </a:lnTo>
                <a:cubicBezTo>
                  <a:pt x="48509" y="34302"/>
                  <a:pt x="48480" y="34273"/>
                  <a:pt x="48422" y="34273"/>
                </a:cubicBezTo>
                <a:cubicBezTo>
                  <a:pt x="48393" y="34273"/>
                  <a:pt x="48364" y="34273"/>
                  <a:pt x="48335" y="34244"/>
                </a:cubicBezTo>
                <a:lnTo>
                  <a:pt x="48248" y="34244"/>
                </a:lnTo>
                <a:cubicBezTo>
                  <a:pt x="48219" y="34215"/>
                  <a:pt x="48190" y="34215"/>
                  <a:pt x="48161" y="34215"/>
                </a:cubicBezTo>
                <a:cubicBezTo>
                  <a:pt x="48074" y="34186"/>
                  <a:pt x="47987" y="34157"/>
                  <a:pt x="47900" y="34157"/>
                </a:cubicBezTo>
                <a:cubicBezTo>
                  <a:pt x="47871" y="34128"/>
                  <a:pt x="47842" y="34128"/>
                  <a:pt x="47813" y="34128"/>
                </a:cubicBezTo>
                <a:cubicBezTo>
                  <a:pt x="47784" y="34128"/>
                  <a:pt x="47726" y="34099"/>
                  <a:pt x="47668" y="34099"/>
                </a:cubicBezTo>
                <a:cubicBezTo>
                  <a:pt x="47639" y="34070"/>
                  <a:pt x="47581" y="34070"/>
                  <a:pt x="47552" y="34070"/>
                </a:cubicBezTo>
                <a:cubicBezTo>
                  <a:pt x="47494" y="34041"/>
                  <a:pt x="47465" y="34041"/>
                  <a:pt x="47407" y="34041"/>
                </a:cubicBezTo>
                <a:cubicBezTo>
                  <a:pt x="47378" y="34012"/>
                  <a:pt x="47320" y="34012"/>
                  <a:pt x="47262" y="33983"/>
                </a:cubicBezTo>
                <a:cubicBezTo>
                  <a:pt x="47233" y="33983"/>
                  <a:pt x="47175" y="33983"/>
                  <a:pt x="47146" y="33954"/>
                </a:cubicBezTo>
                <a:cubicBezTo>
                  <a:pt x="47088" y="33954"/>
                  <a:pt x="47030" y="33925"/>
                  <a:pt x="47001" y="33925"/>
                </a:cubicBezTo>
                <a:cubicBezTo>
                  <a:pt x="46943" y="33925"/>
                  <a:pt x="46914" y="33896"/>
                  <a:pt x="46856" y="33896"/>
                </a:cubicBezTo>
                <a:cubicBezTo>
                  <a:pt x="46798" y="33896"/>
                  <a:pt x="46769" y="33867"/>
                  <a:pt x="46711" y="33867"/>
                </a:cubicBezTo>
                <a:cubicBezTo>
                  <a:pt x="46682" y="33867"/>
                  <a:pt x="46624" y="33838"/>
                  <a:pt x="46566" y="33838"/>
                </a:cubicBezTo>
                <a:cubicBezTo>
                  <a:pt x="46537" y="33838"/>
                  <a:pt x="46479" y="33809"/>
                  <a:pt x="46450" y="33809"/>
                </a:cubicBezTo>
                <a:cubicBezTo>
                  <a:pt x="46392" y="33809"/>
                  <a:pt x="46363" y="33780"/>
                  <a:pt x="46306" y="33780"/>
                </a:cubicBezTo>
                <a:cubicBezTo>
                  <a:pt x="46277" y="33780"/>
                  <a:pt x="46248" y="33751"/>
                  <a:pt x="46190" y="33751"/>
                </a:cubicBezTo>
                <a:cubicBezTo>
                  <a:pt x="46161" y="33751"/>
                  <a:pt x="46103" y="33751"/>
                  <a:pt x="46074" y="33722"/>
                </a:cubicBezTo>
                <a:lnTo>
                  <a:pt x="45958" y="33722"/>
                </a:lnTo>
                <a:cubicBezTo>
                  <a:pt x="45929" y="33693"/>
                  <a:pt x="45900" y="33693"/>
                  <a:pt x="45871" y="33693"/>
                </a:cubicBezTo>
                <a:lnTo>
                  <a:pt x="45755" y="33693"/>
                </a:lnTo>
                <a:cubicBezTo>
                  <a:pt x="45726" y="33664"/>
                  <a:pt x="45697" y="33664"/>
                  <a:pt x="45668" y="33664"/>
                </a:cubicBezTo>
                <a:lnTo>
                  <a:pt x="45436" y="33664"/>
                </a:lnTo>
                <a:cubicBezTo>
                  <a:pt x="45407" y="33664"/>
                  <a:pt x="45407" y="33664"/>
                  <a:pt x="45407" y="33693"/>
                </a:cubicBezTo>
                <a:cubicBezTo>
                  <a:pt x="45378" y="33722"/>
                  <a:pt x="45407" y="33780"/>
                  <a:pt x="45436" y="33809"/>
                </a:cubicBezTo>
                <a:cubicBezTo>
                  <a:pt x="44827" y="33403"/>
                  <a:pt x="44218" y="32969"/>
                  <a:pt x="43638" y="32534"/>
                </a:cubicBezTo>
                <a:lnTo>
                  <a:pt x="43638" y="32534"/>
                </a:lnTo>
                <a:lnTo>
                  <a:pt x="43696" y="32563"/>
                </a:lnTo>
                <a:cubicBezTo>
                  <a:pt x="43783" y="32592"/>
                  <a:pt x="43899" y="32650"/>
                  <a:pt x="44015" y="32679"/>
                </a:cubicBezTo>
                <a:cubicBezTo>
                  <a:pt x="44044" y="32679"/>
                  <a:pt x="44102" y="32708"/>
                  <a:pt x="44160" y="32737"/>
                </a:cubicBezTo>
                <a:cubicBezTo>
                  <a:pt x="44914" y="32969"/>
                  <a:pt x="45639" y="33143"/>
                  <a:pt x="45784" y="33172"/>
                </a:cubicBezTo>
                <a:cubicBezTo>
                  <a:pt x="46978" y="33387"/>
                  <a:pt x="48183" y="33470"/>
                  <a:pt x="49392" y="33470"/>
                </a:cubicBezTo>
                <a:cubicBezTo>
                  <a:pt x="51763" y="33470"/>
                  <a:pt x="54150" y="33150"/>
                  <a:pt x="56512" y="32882"/>
                </a:cubicBezTo>
                <a:cubicBezTo>
                  <a:pt x="57469" y="32766"/>
                  <a:pt x="66196" y="31664"/>
                  <a:pt x="66138" y="31084"/>
                </a:cubicBezTo>
                <a:lnTo>
                  <a:pt x="66138" y="31084"/>
                </a:lnTo>
                <a:cubicBezTo>
                  <a:pt x="64949" y="31200"/>
                  <a:pt x="63790" y="31316"/>
                  <a:pt x="62630" y="31403"/>
                </a:cubicBezTo>
                <a:cubicBezTo>
                  <a:pt x="59933" y="31606"/>
                  <a:pt x="57266" y="31751"/>
                  <a:pt x="54569" y="31838"/>
                </a:cubicBezTo>
                <a:cubicBezTo>
                  <a:pt x="54511" y="31838"/>
                  <a:pt x="54424" y="31838"/>
                  <a:pt x="54337" y="31867"/>
                </a:cubicBezTo>
                <a:cubicBezTo>
                  <a:pt x="53786" y="31867"/>
                  <a:pt x="53235" y="31896"/>
                  <a:pt x="52684" y="31896"/>
                </a:cubicBezTo>
                <a:cubicBezTo>
                  <a:pt x="52453" y="31896"/>
                  <a:pt x="52221" y="31925"/>
                  <a:pt x="51989" y="31925"/>
                </a:cubicBezTo>
                <a:cubicBezTo>
                  <a:pt x="51525" y="31925"/>
                  <a:pt x="51061" y="31954"/>
                  <a:pt x="50597" y="31954"/>
                </a:cubicBezTo>
                <a:cubicBezTo>
                  <a:pt x="50220" y="31954"/>
                  <a:pt x="49843" y="31954"/>
                  <a:pt x="49466" y="31983"/>
                </a:cubicBezTo>
                <a:lnTo>
                  <a:pt x="48422" y="31983"/>
                </a:lnTo>
                <a:cubicBezTo>
                  <a:pt x="47668" y="32012"/>
                  <a:pt x="46943" y="32012"/>
                  <a:pt x="46190" y="32012"/>
                </a:cubicBezTo>
                <a:cubicBezTo>
                  <a:pt x="45378" y="32012"/>
                  <a:pt x="44595" y="32012"/>
                  <a:pt x="43783" y="31954"/>
                </a:cubicBezTo>
                <a:cubicBezTo>
                  <a:pt x="43754" y="31925"/>
                  <a:pt x="43725" y="31925"/>
                  <a:pt x="43667" y="31925"/>
                </a:cubicBezTo>
                <a:cubicBezTo>
                  <a:pt x="43406" y="31867"/>
                  <a:pt x="42826" y="31751"/>
                  <a:pt x="42536" y="31722"/>
                </a:cubicBezTo>
                <a:cubicBezTo>
                  <a:pt x="41347" y="30823"/>
                  <a:pt x="40159" y="29866"/>
                  <a:pt x="39028" y="28880"/>
                </a:cubicBezTo>
                <a:lnTo>
                  <a:pt x="39057" y="28880"/>
                </a:lnTo>
                <a:cubicBezTo>
                  <a:pt x="39202" y="28967"/>
                  <a:pt x="39347" y="29025"/>
                  <a:pt x="39492" y="29083"/>
                </a:cubicBezTo>
                <a:cubicBezTo>
                  <a:pt x="39579" y="29112"/>
                  <a:pt x="39637" y="29141"/>
                  <a:pt x="39724" y="29170"/>
                </a:cubicBezTo>
                <a:cubicBezTo>
                  <a:pt x="39782" y="29199"/>
                  <a:pt x="39840" y="29228"/>
                  <a:pt x="39898" y="29257"/>
                </a:cubicBezTo>
                <a:lnTo>
                  <a:pt x="39927" y="29257"/>
                </a:lnTo>
                <a:cubicBezTo>
                  <a:pt x="40043" y="29315"/>
                  <a:pt x="40188" y="29344"/>
                  <a:pt x="40303" y="29402"/>
                </a:cubicBezTo>
                <a:cubicBezTo>
                  <a:pt x="40941" y="29576"/>
                  <a:pt x="41608" y="29721"/>
                  <a:pt x="42275" y="29808"/>
                </a:cubicBezTo>
                <a:cubicBezTo>
                  <a:pt x="42932" y="29885"/>
                  <a:pt x="43589" y="29920"/>
                  <a:pt x="44245" y="29920"/>
                </a:cubicBezTo>
                <a:cubicBezTo>
                  <a:pt x="47555" y="29920"/>
                  <a:pt x="50839" y="29017"/>
                  <a:pt x="53960" y="27952"/>
                </a:cubicBezTo>
                <a:cubicBezTo>
                  <a:pt x="56048" y="27256"/>
                  <a:pt x="58107" y="26358"/>
                  <a:pt x="60020" y="25198"/>
                </a:cubicBezTo>
                <a:cubicBezTo>
                  <a:pt x="60455" y="24937"/>
                  <a:pt x="63819" y="22501"/>
                  <a:pt x="63326" y="22124"/>
                </a:cubicBezTo>
                <a:lnTo>
                  <a:pt x="63326" y="22124"/>
                </a:lnTo>
                <a:cubicBezTo>
                  <a:pt x="61267" y="24328"/>
                  <a:pt x="58310" y="25546"/>
                  <a:pt x="55410" y="26445"/>
                </a:cubicBezTo>
                <a:cubicBezTo>
                  <a:pt x="55004" y="26561"/>
                  <a:pt x="54598" y="26677"/>
                  <a:pt x="54192" y="26793"/>
                </a:cubicBezTo>
                <a:cubicBezTo>
                  <a:pt x="52771" y="27198"/>
                  <a:pt x="51322" y="27546"/>
                  <a:pt x="49843" y="27807"/>
                </a:cubicBezTo>
                <a:cubicBezTo>
                  <a:pt x="48886" y="27981"/>
                  <a:pt x="47871" y="28126"/>
                  <a:pt x="46885" y="28242"/>
                </a:cubicBezTo>
                <a:cubicBezTo>
                  <a:pt x="45900" y="28387"/>
                  <a:pt x="44914" y="28474"/>
                  <a:pt x="43928" y="28532"/>
                </a:cubicBezTo>
                <a:cubicBezTo>
                  <a:pt x="43435" y="28561"/>
                  <a:pt x="42942" y="28590"/>
                  <a:pt x="42449" y="28619"/>
                </a:cubicBezTo>
                <a:lnTo>
                  <a:pt x="42101" y="28619"/>
                </a:lnTo>
                <a:cubicBezTo>
                  <a:pt x="41826" y="28634"/>
                  <a:pt x="41550" y="28641"/>
                  <a:pt x="41275" y="28641"/>
                </a:cubicBezTo>
                <a:cubicBezTo>
                  <a:pt x="40999" y="28641"/>
                  <a:pt x="40724" y="28634"/>
                  <a:pt x="40448" y="28619"/>
                </a:cubicBezTo>
                <a:cubicBezTo>
                  <a:pt x="40216" y="28590"/>
                  <a:pt x="40014" y="28590"/>
                  <a:pt x="39782" y="28561"/>
                </a:cubicBezTo>
                <a:cubicBezTo>
                  <a:pt x="39695" y="28532"/>
                  <a:pt x="39405" y="28445"/>
                  <a:pt x="39115" y="28387"/>
                </a:cubicBezTo>
                <a:cubicBezTo>
                  <a:pt x="38925" y="28340"/>
                  <a:pt x="38717" y="28293"/>
                  <a:pt x="38567" y="28293"/>
                </a:cubicBezTo>
                <a:cubicBezTo>
                  <a:pt x="38534" y="28293"/>
                  <a:pt x="38503" y="28295"/>
                  <a:pt x="38477" y="28300"/>
                </a:cubicBezTo>
                <a:lnTo>
                  <a:pt x="38390" y="28300"/>
                </a:lnTo>
                <a:cubicBezTo>
                  <a:pt x="38013" y="27981"/>
                  <a:pt x="37636" y="27633"/>
                  <a:pt x="37288" y="27285"/>
                </a:cubicBezTo>
                <a:cubicBezTo>
                  <a:pt x="37085" y="27111"/>
                  <a:pt x="36911" y="26937"/>
                  <a:pt x="36737" y="26764"/>
                </a:cubicBezTo>
                <a:cubicBezTo>
                  <a:pt x="36766" y="26764"/>
                  <a:pt x="36795" y="26764"/>
                  <a:pt x="36853" y="26793"/>
                </a:cubicBezTo>
                <a:lnTo>
                  <a:pt x="36882" y="26793"/>
                </a:lnTo>
                <a:cubicBezTo>
                  <a:pt x="36969" y="26822"/>
                  <a:pt x="37027" y="26851"/>
                  <a:pt x="37114" y="26879"/>
                </a:cubicBezTo>
                <a:lnTo>
                  <a:pt x="37172" y="26879"/>
                </a:lnTo>
                <a:cubicBezTo>
                  <a:pt x="37230" y="26908"/>
                  <a:pt x="37317" y="26937"/>
                  <a:pt x="37404" y="26966"/>
                </a:cubicBezTo>
                <a:lnTo>
                  <a:pt x="37433" y="26966"/>
                </a:lnTo>
                <a:cubicBezTo>
                  <a:pt x="37491" y="26995"/>
                  <a:pt x="37578" y="26995"/>
                  <a:pt x="37636" y="27024"/>
                </a:cubicBezTo>
                <a:lnTo>
                  <a:pt x="37665" y="27024"/>
                </a:lnTo>
                <a:cubicBezTo>
                  <a:pt x="37752" y="27053"/>
                  <a:pt x="37810" y="27082"/>
                  <a:pt x="37897" y="27082"/>
                </a:cubicBezTo>
                <a:lnTo>
                  <a:pt x="37926" y="27111"/>
                </a:lnTo>
                <a:cubicBezTo>
                  <a:pt x="37984" y="27111"/>
                  <a:pt x="38042" y="27140"/>
                  <a:pt x="38129" y="27140"/>
                </a:cubicBezTo>
                <a:cubicBezTo>
                  <a:pt x="38129" y="27140"/>
                  <a:pt x="38129" y="27140"/>
                  <a:pt x="38129" y="27169"/>
                </a:cubicBezTo>
                <a:cubicBezTo>
                  <a:pt x="38187" y="27169"/>
                  <a:pt x="38274" y="27198"/>
                  <a:pt x="38303" y="27198"/>
                </a:cubicBezTo>
                <a:lnTo>
                  <a:pt x="38332" y="27198"/>
                </a:lnTo>
                <a:cubicBezTo>
                  <a:pt x="38477" y="27227"/>
                  <a:pt x="38593" y="27256"/>
                  <a:pt x="38622" y="27256"/>
                </a:cubicBezTo>
                <a:cubicBezTo>
                  <a:pt x="39560" y="27431"/>
                  <a:pt x="40494" y="27506"/>
                  <a:pt x="41424" y="27506"/>
                </a:cubicBezTo>
                <a:cubicBezTo>
                  <a:pt x="43884" y="27506"/>
                  <a:pt x="46313" y="26984"/>
                  <a:pt x="48712" y="26416"/>
                </a:cubicBezTo>
                <a:cubicBezTo>
                  <a:pt x="50655" y="25981"/>
                  <a:pt x="52568" y="25401"/>
                  <a:pt x="54395" y="24647"/>
                </a:cubicBezTo>
                <a:cubicBezTo>
                  <a:pt x="54830" y="24444"/>
                  <a:pt x="58339" y="22936"/>
                  <a:pt x="57991" y="22472"/>
                </a:cubicBezTo>
                <a:lnTo>
                  <a:pt x="57991" y="22472"/>
                </a:lnTo>
                <a:cubicBezTo>
                  <a:pt x="54656" y="24183"/>
                  <a:pt x="50945" y="24821"/>
                  <a:pt x="47204" y="25169"/>
                </a:cubicBezTo>
                <a:cubicBezTo>
                  <a:pt x="45726" y="25314"/>
                  <a:pt x="44247" y="25401"/>
                  <a:pt x="42797" y="25488"/>
                </a:cubicBezTo>
                <a:cubicBezTo>
                  <a:pt x="42246" y="25517"/>
                  <a:pt x="41695" y="25546"/>
                  <a:pt x="41173" y="25575"/>
                </a:cubicBezTo>
                <a:cubicBezTo>
                  <a:pt x="41115" y="25575"/>
                  <a:pt x="41057" y="25575"/>
                  <a:pt x="40999" y="25604"/>
                </a:cubicBezTo>
                <a:cubicBezTo>
                  <a:pt x="40332" y="25633"/>
                  <a:pt x="39695" y="25691"/>
                  <a:pt x="39028" y="25749"/>
                </a:cubicBezTo>
                <a:cubicBezTo>
                  <a:pt x="38912" y="25749"/>
                  <a:pt x="38513" y="25744"/>
                  <a:pt x="38020" y="25744"/>
                </a:cubicBezTo>
                <a:cubicBezTo>
                  <a:pt x="37281" y="25744"/>
                  <a:pt x="36331" y="25754"/>
                  <a:pt x="35809" y="25807"/>
                </a:cubicBezTo>
                <a:cubicBezTo>
                  <a:pt x="35751" y="25778"/>
                  <a:pt x="35693" y="25720"/>
                  <a:pt x="35635" y="25662"/>
                </a:cubicBezTo>
                <a:cubicBezTo>
                  <a:pt x="35113" y="25111"/>
                  <a:pt x="34591" y="24531"/>
                  <a:pt x="34098" y="23980"/>
                </a:cubicBezTo>
                <a:cubicBezTo>
                  <a:pt x="33925" y="23777"/>
                  <a:pt x="33751" y="23574"/>
                  <a:pt x="33606" y="23371"/>
                </a:cubicBezTo>
                <a:lnTo>
                  <a:pt x="33606" y="23371"/>
                </a:lnTo>
                <a:cubicBezTo>
                  <a:pt x="33664" y="23400"/>
                  <a:pt x="33722" y="23429"/>
                  <a:pt x="33751" y="23458"/>
                </a:cubicBezTo>
                <a:lnTo>
                  <a:pt x="33809" y="23458"/>
                </a:lnTo>
                <a:cubicBezTo>
                  <a:pt x="33983" y="23545"/>
                  <a:pt x="34127" y="23603"/>
                  <a:pt x="34301" y="23661"/>
                </a:cubicBezTo>
                <a:lnTo>
                  <a:pt x="34359" y="23661"/>
                </a:lnTo>
                <a:cubicBezTo>
                  <a:pt x="34504" y="23748"/>
                  <a:pt x="34678" y="23806"/>
                  <a:pt x="34852" y="23835"/>
                </a:cubicBezTo>
                <a:lnTo>
                  <a:pt x="34852" y="23864"/>
                </a:lnTo>
                <a:cubicBezTo>
                  <a:pt x="35548" y="24096"/>
                  <a:pt x="36157" y="24241"/>
                  <a:pt x="36331" y="24299"/>
                </a:cubicBezTo>
                <a:cubicBezTo>
                  <a:pt x="37419" y="24518"/>
                  <a:pt x="38506" y="24610"/>
                  <a:pt x="39589" y="24610"/>
                </a:cubicBezTo>
                <a:cubicBezTo>
                  <a:pt x="42808" y="24610"/>
                  <a:pt x="46002" y="23797"/>
                  <a:pt x="49147" y="23081"/>
                </a:cubicBezTo>
                <a:cubicBezTo>
                  <a:pt x="51409" y="22559"/>
                  <a:pt x="53612" y="21921"/>
                  <a:pt x="55816" y="21312"/>
                </a:cubicBezTo>
                <a:cubicBezTo>
                  <a:pt x="56860" y="20993"/>
                  <a:pt x="57904" y="20703"/>
                  <a:pt x="58947" y="20385"/>
                </a:cubicBezTo>
                <a:cubicBezTo>
                  <a:pt x="59266" y="20298"/>
                  <a:pt x="60774" y="20124"/>
                  <a:pt x="60571" y="19660"/>
                </a:cubicBezTo>
                <a:lnTo>
                  <a:pt x="60571" y="19660"/>
                </a:lnTo>
                <a:cubicBezTo>
                  <a:pt x="56831" y="20124"/>
                  <a:pt x="53119" y="20761"/>
                  <a:pt x="49408" y="21283"/>
                </a:cubicBezTo>
                <a:cubicBezTo>
                  <a:pt x="47871" y="21486"/>
                  <a:pt x="46335" y="21660"/>
                  <a:pt x="44798" y="21776"/>
                </a:cubicBezTo>
                <a:cubicBezTo>
                  <a:pt x="44160" y="21834"/>
                  <a:pt x="43493" y="21892"/>
                  <a:pt x="42855" y="21950"/>
                </a:cubicBezTo>
                <a:cubicBezTo>
                  <a:pt x="42768" y="21950"/>
                  <a:pt x="42681" y="21950"/>
                  <a:pt x="42623" y="21979"/>
                </a:cubicBezTo>
                <a:cubicBezTo>
                  <a:pt x="42072" y="22008"/>
                  <a:pt x="41521" y="22066"/>
                  <a:pt x="40970" y="22095"/>
                </a:cubicBezTo>
                <a:cubicBezTo>
                  <a:pt x="40825" y="22095"/>
                  <a:pt x="40651" y="22124"/>
                  <a:pt x="40506" y="22124"/>
                </a:cubicBezTo>
                <a:cubicBezTo>
                  <a:pt x="40014" y="22153"/>
                  <a:pt x="39492" y="22182"/>
                  <a:pt x="38999" y="22211"/>
                </a:cubicBezTo>
                <a:cubicBezTo>
                  <a:pt x="38854" y="22240"/>
                  <a:pt x="38709" y="22240"/>
                  <a:pt x="38564" y="22240"/>
                </a:cubicBezTo>
                <a:cubicBezTo>
                  <a:pt x="37984" y="22298"/>
                  <a:pt x="37375" y="22327"/>
                  <a:pt x="36795" y="22356"/>
                </a:cubicBezTo>
                <a:cubicBezTo>
                  <a:pt x="36128" y="22414"/>
                  <a:pt x="35461" y="22443"/>
                  <a:pt x="34794" y="22443"/>
                </a:cubicBezTo>
                <a:cubicBezTo>
                  <a:pt x="34591" y="22443"/>
                  <a:pt x="34359" y="22443"/>
                  <a:pt x="34127" y="22414"/>
                </a:cubicBezTo>
                <a:lnTo>
                  <a:pt x="33983" y="22414"/>
                </a:lnTo>
                <a:cubicBezTo>
                  <a:pt x="33954" y="22414"/>
                  <a:pt x="33925" y="22414"/>
                  <a:pt x="33896" y="22385"/>
                </a:cubicBezTo>
                <a:lnTo>
                  <a:pt x="33751" y="22385"/>
                </a:lnTo>
                <a:cubicBezTo>
                  <a:pt x="33490" y="22338"/>
                  <a:pt x="33152" y="22291"/>
                  <a:pt x="32879" y="22291"/>
                </a:cubicBezTo>
                <a:cubicBezTo>
                  <a:pt x="32818" y="22291"/>
                  <a:pt x="32760" y="22293"/>
                  <a:pt x="32707" y="22298"/>
                </a:cubicBezTo>
                <a:cubicBezTo>
                  <a:pt x="32185" y="21660"/>
                  <a:pt x="31692" y="21022"/>
                  <a:pt x="31228" y="20356"/>
                </a:cubicBezTo>
                <a:cubicBezTo>
                  <a:pt x="30938" y="19950"/>
                  <a:pt x="30677" y="19544"/>
                  <a:pt x="30416" y="19138"/>
                </a:cubicBezTo>
                <a:lnTo>
                  <a:pt x="30416" y="19138"/>
                </a:lnTo>
                <a:cubicBezTo>
                  <a:pt x="30706" y="19312"/>
                  <a:pt x="30996" y="19457"/>
                  <a:pt x="31054" y="19486"/>
                </a:cubicBezTo>
                <a:cubicBezTo>
                  <a:pt x="31286" y="19602"/>
                  <a:pt x="31518" y="19718"/>
                  <a:pt x="31750" y="19805"/>
                </a:cubicBezTo>
                <a:cubicBezTo>
                  <a:pt x="31895" y="19863"/>
                  <a:pt x="32040" y="19921"/>
                  <a:pt x="32185" y="19950"/>
                </a:cubicBezTo>
                <a:cubicBezTo>
                  <a:pt x="32272" y="20008"/>
                  <a:pt x="32359" y="20037"/>
                  <a:pt x="32475" y="20066"/>
                </a:cubicBezTo>
                <a:cubicBezTo>
                  <a:pt x="32997" y="20240"/>
                  <a:pt x="33548" y="20385"/>
                  <a:pt x="34069" y="20501"/>
                </a:cubicBezTo>
                <a:cubicBezTo>
                  <a:pt x="35706" y="20877"/>
                  <a:pt x="37349" y="21025"/>
                  <a:pt x="38993" y="21025"/>
                </a:cubicBezTo>
                <a:cubicBezTo>
                  <a:pt x="42040" y="21025"/>
                  <a:pt x="45090" y="20516"/>
                  <a:pt x="48103" y="20008"/>
                </a:cubicBezTo>
                <a:cubicBezTo>
                  <a:pt x="50684" y="19573"/>
                  <a:pt x="53235" y="18993"/>
                  <a:pt x="55758" y="18268"/>
                </a:cubicBezTo>
                <a:cubicBezTo>
                  <a:pt x="56860" y="17920"/>
                  <a:pt x="57991" y="17572"/>
                  <a:pt x="59063" y="17137"/>
                </a:cubicBezTo>
                <a:cubicBezTo>
                  <a:pt x="59440" y="16992"/>
                  <a:pt x="61441" y="16325"/>
                  <a:pt x="61151" y="15890"/>
                </a:cubicBezTo>
                <a:lnTo>
                  <a:pt x="61151" y="15890"/>
                </a:lnTo>
                <a:cubicBezTo>
                  <a:pt x="57237" y="17340"/>
                  <a:pt x="52916" y="17775"/>
                  <a:pt x="48799" y="18152"/>
                </a:cubicBezTo>
                <a:cubicBezTo>
                  <a:pt x="47320" y="18297"/>
                  <a:pt x="45871" y="18384"/>
                  <a:pt x="44392" y="18442"/>
                </a:cubicBezTo>
                <a:cubicBezTo>
                  <a:pt x="42072" y="18529"/>
                  <a:pt x="39724" y="18529"/>
                  <a:pt x="37404" y="18558"/>
                </a:cubicBezTo>
                <a:cubicBezTo>
                  <a:pt x="36737" y="18558"/>
                  <a:pt x="36070" y="18587"/>
                  <a:pt x="35403" y="18587"/>
                </a:cubicBezTo>
                <a:cubicBezTo>
                  <a:pt x="34896" y="18601"/>
                  <a:pt x="34388" y="18609"/>
                  <a:pt x="33881" y="18609"/>
                </a:cubicBezTo>
                <a:cubicBezTo>
                  <a:pt x="33374" y="18609"/>
                  <a:pt x="32866" y="18601"/>
                  <a:pt x="32359" y="18587"/>
                </a:cubicBezTo>
                <a:cubicBezTo>
                  <a:pt x="31837" y="18587"/>
                  <a:pt x="31315" y="18558"/>
                  <a:pt x="30793" y="18500"/>
                </a:cubicBezTo>
                <a:cubicBezTo>
                  <a:pt x="30648" y="18471"/>
                  <a:pt x="30126" y="18326"/>
                  <a:pt x="29865" y="18326"/>
                </a:cubicBezTo>
                <a:cubicBezTo>
                  <a:pt x="29169" y="17166"/>
                  <a:pt x="28502" y="16006"/>
                  <a:pt x="27894" y="14788"/>
                </a:cubicBezTo>
                <a:lnTo>
                  <a:pt x="27894" y="14788"/>
                </a:lnTo>
                <a:cubicBezTo>
                  <a:pt x="28270" y="15107"/>
                  <a:pt x="28676" y="15397"/>
                  <a:pt x="28821" y="15484"/>
                </a:cubicBezTo>
                <a:cubicBezTo>
                  <a:pt x="29749" y="16122"/>
                  <a:pt x="30822" y="16586"/>
                  <a:pt x="31895" y="16905"/>
                </a:cubicBezTo>
                <a:cubicBezTo>
                  <a:pt x="33387" y="17354"/>
                  <a:pt x="34903" y="17539"/>
                  <a:pt x="36423" y="17539"/>
                </a:cubicBezTo>
                <a:cubicBezTo>
                  <a:pt x="39715" y="17539"/>
                  <a:pt x="43026" y="16668"/>
                  <a:pt x="46161" y="15716"/>
                </a:cubicBezTo>
                <a:cubicBezTo>
                  <a:pt x="47871" y="15165"/>
                  <a:pt x="49582" y="14556"/>
                  <a:pt x="51235" y="13861"/>
                </a:cubicBezTo>
                <a:cubicBezTo>
                  <a:pt x="51612" y="13716"/>
                  <a:pt x="51960" y="13542"/>
                  <a:pt x="52337" y="13368"/>
                </a:cubicBezTo>
                <a:cubicBezTo>
                  <a:pt x="52395" y="13368"/>
                  <a:pt x="52424" y="13339"/>
                  <a:pt x="52481" y="13310"/>
                </a:cubicBezTo>
                <a:cubicBezTo>
                  <a:pt x="52858" y="13136"/>
                  <a:pt x="53235" y="12962"/>
                  <a:pt x="53583" y="12788"/>
                </a:cubicBezTo>
                <a:cubicBezTo>
                  <a:pt x="54192" y="12498"/>
                  <a:pt x="54772" y="12208"/>
                  <a:pt x="55352" y="11889"/>
                </a:cubicBezTo>
                <a:cubicBezTo>
                  <a:pt x="55932" y="11570"/>
                  <a:pt x="56483" y="11251"/>
                  <a:pt x="57063" y="10903"/>
                </a:cubicBezTo>
                <a:cubicBezTo>
                  <a:pt x="57092" y="10903"/>
                  <a:pt x="57121" y="10874"/>
                  <a:pt x="57179" y="10845"/>
                </a:cubicBezTo>
                <a:cubicBezTo>
                  <a:pt x="57237" y="10816"/>
                  <a:pt x="57295" y="10758"/>
                  <a:pt x="57382" y="10729"/>
                </a:cubicBezTo>
                <a:cubicBezTo>
                  <a:pt x="57440" y="10700"/>
                  <a:pt x="57469" y="10642"/>
                  <a:pt x="57527" y="10613"/>
                </a:cubicBezTo>
                <a:cubicBezTo>
                  <a:pt x="57614" y="10584"/>
                  <a:pt x="57701" y="10526"/>
                  <a:pt x="57759" y="10468"/>
                </a:cubicBezTo>
                <a:cubicBezTo>
                  <a:pt x="58281" y="10149"/>
                  <a:pt x="58860" y="9743"/>
                  <a:pt x="58889" y="9453"/>
                </a:cubicBezTo>
                <a:cubicBezTo>
                  <a:pt x="58918" y="9395"/>
                  <a:pt x="58889" y="9337"/>
                  <a:pt x="58831" y="9308"/>
                </a:cubicBezTo>
                <a:cubicBezTo>
                  <a:pt x="55149" y="11570"/>
                  <a:pt x="50597" y="12701"/>
                  <a:pt x="46421" y="13629"/>
                </a:cubicBezTo>
                <a:cubicBezTo>
                  <a:pt x="45900" y="13745"/>
                  <a:pt x="45378" y="13861"/>
                  <a:pt x="44856" y="13948"/>
                </a:cubicBezTo>
                <a:cubicBezTo>
                  <a:pt x="44798" y="13977"/>
                  <a:pt x="44740" y="13977"/>
                  <a:pt x="44653" y="14006"/>
                </a:cubicBezTo>
                <a:cubicBezTo>
                  <a:pt x="44218" y="14093"/>
                  <a:pt x="43754" y="14151"/>
                  <a:pt x="43290" y="14237"/>
                </a:cubicBezTo>
                <a:cubicBezTo>
                  <a:pt x="43145" y="14237"/>
                  <a:pt x="43000" y="14266"/>
                  <a:pt x="42884" y="14295"/>
                </a:cubicBezTo>
                <a:cubicBezTo>
                  <a:pt x="40406" y="14656"/>
                  <a:pt x="37881" y="14830"/>
                  <a:pt x="35377" y="14830"/>
                </a:cubicBezTo>
                <a:cubicBezTo>
                  <a:pt x="34454" y="14830"/>
                  <a:pt x="33534" y="14806"/>
                  <a:pt x="32620" y="14759"/>
                </a:cubicBezTo>
                <a:cubicBezTo>
                  <a:pt x="31605" y="14701"/>
                  <a:pt x="30619" y="14614"/>
                  <a:pt x="29604" y="14411"/>
                </a:cubicBezTo>
                <a:cubicBezTo>
                  <a:pt x="29314" y="14353"/>
                  <a:pt x="27951" y="13890"/>
                  <a:pt x="27459" y="13890"/>
                </a:cubicBezTo>
                <a:cubicBezTo>
                  <a:pt x="27111" y="13165"/>
                  <a:pt x="26763" y="12411"/>
                  <a:pt x="26444" y="11657"/>
                </a:cubicBezTo>
                <a:lnTo>
                  <a:pt x="26444" y="11657"/>
                </a:lnTo>
                <a:cubicBezTo>
                  <a:pt x="26502" y="11715"/>
                  <a:pt x="26560" y="11773"/>
                  <a:pt x="26589" y="11802"/>
                </a:cubicBezTo>
                <a:cubicBezTo>
                  <a:pt x="27430" y="12643"/>
                  <a:pt x="28473" y="13281"/>
                  <a:pt x="29575" y="13716"/>
                </a:cubicBezTo>
                <a:cubicBezTo>
                  <a:pt x="31148" y="14359"/>
                  <a:pt x="32789" y="14611"/>
                  <a:pt x="34449" y="14611"/>
                </a:cubicBezTo>
                <a:cubicBezTo>
                  <a:pt x="37351" y="14611"/>
                  <a:pt x="40310" y="13842"/>
                  <a:pt x="43058" y="13049"/>
                </a:cubicBezTo>
                <a:cubicBezTo>
                  <a:pt x="45378" y="12382"/>
                  <a:pt x="47639" y="11512"/>
                  <a:pt x="49843" y="10526"/>
                </a:cubicBezTo>
                <a:cubicBezTo>
                  <a:pt x="50945" y="10004"/>
                  <a:pt x="52047" y="9453"/>
                  <a:pt x="53090" y="8844"/>
                </a:cubicBezTo>
                <a:cubicBezTo>
                  <a:pt x="53438" y="8641"/>
                  <a:pt x="54975" y="7945"/>
                  <a:pt x="54540" y="7511"/>
                </a:cubicBezTo>
                <a:lnTo>
                  <a:pt x="54540" y="7511"/>
                </a:lnTo>
                <a:cubicBezTo>
                  <a:pt x="50887" y="9424"/>
                  <a:pt x="46566" y="10323"/>
                  <a:pt x="42565" y="11019"/>
                </a:cubicBezTo>
                <a:cubicBezTo>
                  <a:pt x="40482" y="11400"/>
                  <a:pt x="38422" y="11581"/>
                  <a:pt x="36325" y="11581"/>
                </a:cubicBezTo>
                <a:cubicBezTo>
                  <a:pt x="36028" y="11581"/>
                  <a:pt x="35731" y="11577"/>
                  <a:pt x="35432" y="11570"/>
                </a:cubicBezTo>
                <a:cubicBezTo>
                  <a:pt x="33548" y="11512"/>
                  <a:pt x="31634" y="11541"/>
                  <a:pt x="29778" y="11193"/>
                </a:cubicBezTo>
                <a:cubicBezTo>
                  <a:pt x="28792" y="11048"/>
                  <a:pt x="27865" y="10787"/>
                  <a:pt x="26966" y="10381"/>
                </a:cubicBezTo>
                <a:cubicBezTo>
                  <a:pt x="26763" y="10323"/>
                  <a:pt x="26154" y="9859"/>
                  <a:pt x="25719" y="9714"/>
                </a:cubicBezTo>
                <a:cubicBezTo>
                  <a:pt x="25574" y="9366"/>
                  <a:pt x="25458" y="9047"/>
                  <a:pt x="25342" y="8699"/>
                </a:cubicBezTo>
                <a:cubicBezTo>
                  <a:pt x="25197" y="8235"/>
                  <a:pt x="25052" y="7772"/>
                  <a:pt x="24907" y="7308"/>
                </a:cubicBezTo>
                <a:lnTo>
                  <a:pt x="24907" y="7308"/>
                </a:lnTo>
                <a:cubicBezTo>
                  <a:pt x="24936" y="7337"/>
                  <a:pt x="24994" y="7395"/>
                  <a:pt x="25023" y="7424"/>
                </a:cubicBezTo>
                <a:cubicBezTo>
                  <a:pt x="25777" y="8119"/>
                  <a:pt x="26705" y="8641"/>
                  <a:pt x="27662" y="9018"/>
                </a:cubicBezTo>
                <a:cubicBezTo>
                  <a:pt x="29528" y="9712"/>
                  <a:pt x="31532" y="9912"/>
                  <a:pt x="33511" y="9912"/>
                </a:cubicBezTo>
                <a:cubicBezTo>
                  <a:pt x="33931" y="9912"/>
                  <a:pt x="34349" y="9903"/>
                  <a:pt x="34765" y="9888"/>
                </a:cubicBezTo>
                <a:cubicBezTo>
                  <a:pt x="36592" y="9801"/>
                  <a:pt x="38419" y="9685"/>
                  <a:pt x="40159" y="9250"/>
                </a:cubicBezTo>
                <a:cubicBezTo>
                  <a:pt x="42536" y="8641"/>
                  <a:pt x="44769" y="7453"/>
                  <a:pt x="46335" y="5568"/>
                </a:cubicBezTo>
                <a:cubicBezTo>
                  <a:pt x="46479" y="5365"/>
                  <a:pt x="46624" y="5191"/>
                  <a:pt x="46740" y="4988"/>
                </a:cubicBezTo>
                <a:cubicBezTo>
                  <a:pt x="46827" y="4988"/>
                  <a:pt x="46885" y="4988"/>
                  <a:pt x="46943" y="4959"/>
                </a:cubicBezTo>
                <a:cubicBezTo>
                  <a:pt x="46985" y="4956"/>
                  <a:pt x="47040" y="4955"/>
                  <a:pt x="47104" y="4955"/>
                </a:cubicBezTo>
                <a:cubicBezTo>
                  <a:pt x="47233" y="4955"/>
                  <a:pt x="47398" y="4959"/>
                  <a:pt x="47574" y="4959"/>
                </a:cubicBezTo>
                <a:cubicBezTo>
                  <a:pt x="48100" y="4959"/>
                  <a:pt x="48712" y="4920"/>
                  <a:pt x="48654" y="4611"/>
                </a:cubicBezTo>
                <a:cubicBezTo>
                  <a:pt x="48161" y="4553"/>
                  <a:pt x="47639" y="4495"/>
                  <a:pt x="47117" y="4466"/>
                </a:cubicBezTo>
                <a:cubicBezTo>
                  <a:pt x="47175" y="4379"/>
                  <a:pt x="47233" y="4292"/>
                  <a:pt x="47291" y="4176"/>
                </a:cubicBezTo>
                <a:cubicBezTo>
                  <a:pt x="47320" y="4118"/>
                  <a:pt x="47378" y="4060"/>
                  <a:pt x="47407" y="3973"/>
                </a:cubicBezTo>
                <a:cubicBezTo>
                  <a:pt x="47494" y="3799"/>
                  <a:pt x="47581" y="3654"/>
                  <a:pt x="47668" y="3480"/>
                </a:cubicBezTo>
                <a:cubicBezTo>
                  <a:pt x="47697" y="3393"/>
                  <a:pt x="47755" y="3335"/>
                  <a:pt x="47784" y="3248"/>
                </a:cubicBezTo>
                <a:cubicBezTo>
                  <a:pt x="47900" y="3016"/>
                  <a:pt x="47987" y="2784"/>
                  <a:pt x="48103" y="2523"/>
                </a:cubicBezTo>
                <a:cubicBezTo>
                  <a:pt x="48219" y="2204"/>
                  <a:pt x="48944" y="378"/>
                  <a:pt x="48509" y="320"/>
                </a:cubicBezTo>
                <a:lnTo>
                  <a:pt x="48509" y="320"/>
                </a:lnTo>
                <a:cubicBezTo>
                  <a:pt x="48451" y="523"/>
                  <a:pt x="48364" y="755"/>
                  <a:pt x="48277" y="958"/>
                </a:cubicBezTo>
                <a:cubicBezTo>
                  <a:pt x="48248" y="1045"/>
                  <a:pt x="48219" y="1103"/>
                  <a:pt x="48190" y="1161"/>
                </a:cubicBezTo>
                <a:cubicBezTo>
                  <a:pt x="48103" y="1335"/>
                  <a:pt x="48045" y="1479"/>
                  <a:pt x="47958" y="1653"/>
                </a:cubicBezTo>
                <a:cubicBezTo>
                  <a:pt x="47929" y="1711"/>
                  <a:pt x="47929" y="1740"/>
                  <a:pt x="47900" y="1798"/>
                </a:cubicBezTo>
                <a:cubicBezTo>
                  <a:pt x="47784" y="2001"/>
                  <a:pt x="47697" y="2204"/>
                  <a:pt x="47581" y="2378"/>
                </a:cubicBezTo>
                <a:cubicBezTo>
                  <a:pt x="47552" y="2436"/>
                  <a:pt x="47523" y="2523"/>
                  <a:pt x="47465" y="2581"/>
                </a:cubicBezTo>
                <a:cubicBezTo>
                  <a:pt x="47407" y="2697"/>
                  <a:pt x="47320" y="2813"/>
                  <a:pt x="47262" y="2929"/>
                </a:cubicBezTo>
                <a:cubicBezTo>
                  <a:pt x="47204" y="3016"/>
                  <a:pt x="47146" y="3103"/>
                  <a:pt x="47117" y="3190"/>
                </a:cubicBezTo>
                <a:cubicBezTo>
                  <a:pt x="47030" y="3306"/>
                  <a:pt x="46943" y="3422"/>
                  <a:pt x="46856" y="3538"/>
                </a:cubicBezTo>
                <a:cubicBezTo>
                  <a:pt x="46769" y="3654"/>
                  <a:pt x="46682" y="3770"/>
                  <a:pt x="46566" y="3915"/>
                </a:cubicBezTo>
                <a:cubicBezTo>
                  <a:pt x="46508" y="3973"/>
                  <a:pt x="46450" y="4060"/>
                  <a:pt x="46392" y="4147"/>
                </a:cubicBezTo>
                <a:cubicBezTo>
                  <a:pt x="46335" y="4234"/>
                  <a:pt x="46248" y="4321"/>
                  <a:pt x="46161" y="4408"/>
                </a:cubicBezTo>
                <a:cubicBezTo>
                  <a:pt x="45314" y="4362"/>
                  <a:pt x="44467" y="4348"/>
                  <a:pt x="43621" y="4348"/>
                </a:cubicBezTo>
                <a:cubicBezTo>
                  <a:pt x="42411" y="4348"/>
                  <a:pt x="41202" y="4376"/>
                  <a:pt x="39993" y="4376"/>
                </a:cubicBezTo>
                <a:cubicBezTo>
                  <a:pt x="39410" y="4376"/>
                  <a:pt x="38828" y="4369"/>
                  <a:pt x="38245" y="4350"/>
                </a:cubicBezTo>
                <a:cubicBezTo>
                  <a:pt x="34301" y="4234"/>
                  <a:pt x="30329" y="3335"/>
                  <a:pt x="26502" y="2465"/>
                </a:cubicBezTo>
                <a:cubicBezTo>
                  <a:pt x="25777" y="2320"/>
                  <a:pt x="25023" y="2146"/>
                  <a:pt x="24298" y="2001"/>
                </a:cubicBezTo>
                <a:cubicBezTo>
                  <a:pt x="24095" y="1972"/>
                  <a:pt x="23776" y="1856"/>
                  <a:pt x="23515" y="1827"/>
                </a:cubicBezTo>
                <a:cubicBezTo>
                  <a:pt x="23399" y="1219"/>
                  <a:pt x="23283" y="610"/>
                  <a:pt x="231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64" r:id="rId6"/>
    <p:sldLayoutId id="2147483676" r:id="rId7"/>
    <p:sldLayoutId id="214748367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>
            <a:spLocks noGrp="1"/>
          </p:cNvSpPr>
          <p:nvPr>
            <p:ph type="ctrTitle"/>
          </p:nvPr>
        </p:nvSpPr>
        <p:spPr>
          <a:xfrm>
            <a:off x="744279" y="411126"/>
            <a:ext cx="4212848" cy="21606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/>
              <a:t>Женское онлайн-пространство</a:t>
            </a:r>
            <a:endParaRPr sz="4800" dirty="0"/>
          </a:p>
        </p:txBody>
      </p:sp>
      <p:sp>
        <p:nvSpPr>
          <p:cNvPr id="273" name="Google Shape;273;p35"/>
          <p:cNvSpPr txBox="1">
            <a:spLocks noGrp="1"/>
          </p:cNvSpPr>
          <p:nvPr>
            <p:ph type="subTitle" idx="1"/>
          </p:nvPr>
        </p:nvSpPr>
        <p:spPr>
          <a:xfrm>
            <a:off x="1023800" y="2799908"/>
            <a:ext cx="3933300" cy="2047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dirty="0">
                <a:latin typeface="Century" panose="02040604050505020304" pitchFamily="18" charset="0"/>
              </a:rPr>
              <a:t>Женское образование играет ключевую роль в личностном и профессиональном развитии. Это пространство охватывает широкий спектр тем, от здоровья и питания до личностного роста и самореализации.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Century" panose="02040604050505020304" pitchFamily="18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entury" panose="02040604050505020304" pitchFamily="18" charset="0"/>
              </a:rPr>
              <a:t>Меньшикова Мария Викторовна</a:t>
            </a:r>
            <a:endParaRPr dirty="0">
              <a:latin typeface="Libre Baskerville" panose="020B0604020202020204" charset="0"/>
            </a:endParaRPr>
          </a:p>
        </p:txBody>
      </p:sp>
      <p:pic>
        <p:nvPicPr>
          <p:cNvPr id="274" name="Google Shape;274;p3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2703" r="22708"/>
          <a:stretch/>
        </p:blipFill>
        <p:spPr>
          <a:xfrm>
            <a:off x="5452225" y="-8525"/>
            <a:ext cx="3691802" cy="4500899"/>
          </a:xfrm>
          <a:prstGeom prst="rect">
            <a:avLst/>
          </a:prstGeom>
        </p:spPr>
      </p:pic>
      <p:sp>
        <p:nvSpPr>
          <p:cNvPr id="275" name="Google Shape;275;p35"/>
          <p:cNvSpPr/>
          <p:nvPr/>
        </p:nvSpPr>
        <p:spPr>
          <a:xfrm rot="-2373394">
            <a:off x="-790836" y="2595379"/>
            <a:ext cx="2080033" cy="1795719"/>
          </a:xfrm>
          <a:custGeom>
            <a:avLst/>
            <a:gdLst/>
            <a:ahLst/>
            <a:cxnLst/>
            <a:rect l="l" t="t" r="r" b="b"/>
            <a:pathLst>
              <a:path w="67241" h="58050" extrusionOk="0">
                <a:moveTo>
                  <a:pt x="24298" y="1"/>
                </a:moveTo>
                <a:cubicBezTo>
                  <a:pt x="24501" y="175"/>
                  <a:pt x="24675" y="378"/>
                  <a:pt x="24878" y="523"/>
                </a:cubicBezTo>
                <a:cubicBezTo>
                  <a:pt x="27364" y="2628"/>
                  <a:pt x="30581" y="3224"/>
                  <a:pt x="33755" y="3224"/>
                </a:cubicBezTo>
                <a:cubicBezTo>
                  <a:pt x="34209" y="3224"/>
                  <a:pt x="34663" y="3212"/>
                  <a:pt x="35113" y="3190"/>
                </a:cubicBezTo>
                <a:cubicBezTo>
                  <a:pt x="37230" y="3103"/>
                  <a:pt x="39376" y="2726"/>
                  <a:pt x="41347" y="1972"/>
                </a:cubicBezTo>
                <a:cubicBezTo>
                  <a:pt x="41521" y="1914"/>
                  <a:pt x="42130" y="1624"/>
                  <a:pt x="42768" y="1277"/>
                </a:cubicBezTo>
                <a:cubicBezTo>
                  <a:pt x="42913" y="1393"/>
                  <a:pt x="43058" y="1508"/>
                  <a:pt x="43203" y="1624"/>
                </a:cubicBezTo>
                <a:cubicBezTo>
                  <a:pt x="43087" y="1479"/>
                  <a:pt x="42971" y="1364"/>
                  <a:pt x="42855" y="1248"/>
                </a:cubicBezTo>
                <a:lnTo>
                  <a:pt x="42942" y="1190"/>
                </a:lnTo>
                <a:cubicBezTo>
                  <a:pt x="43000" y="1161"/>
                  <a:pt x="43058" y="1132"/>
                  <a:pt x="43087" y="1103"/>
                </a:cubicBezTo>
                <a:cubicBezTo>
                  <a:pt x="43116" y="1074"/>
                  <a:pt x="43174" y="1074"/>
                  <a:pt x="43203" y="1045"/>
                </a:cubicBezTo>
                <a:cubicBezTo>
                  <a:pt x="43261" y="1016"/>
                  <a:pt x="43290" y="987"/>
                  <a:pt x="43348" y="958"/>
                </a:cubicBezTo>
                <a:cubicBezTo>
                  <a:pt x="43406" y="929"/>
                  <a:pt x="43435" y="929"/>
                  <a:pt x="43464" y="900"/>
                </a:cubicBezTo>
                <a:cubicBezTo>
                  <a:pt x="43493" y="871"/>
                  <a:pt x="43551" y="842"/>
                  <a:pt x="43609" y="813"/>
                </a:cubicBezTo>
                <a:cubicBezTo>
                  <a:pt x="43638" y="784"/>
                  <a:pt x="43667" y="755"/>
                  <a:pt x="43725" y="755"/>
                </a:cubicBezTo>
                <a:cubicBezTo>
                  <a:pt x="43754" y="726"/>
                  <a:pt x="43783" y="697"/>
                  <a:pt x="43812" y="668"/>
                </a:cubicBezTo>
                <a:cubicBezTo>
                  <a:pt x="43870" y="639"/>
                  <a:pt x="43928" y="610"/>
                  <a:pt x="43957" y="581"/>
                </a:cubicBezTo>
                <a:cubicBezTo>
                  <a:pt x="43986" y="581"/>
                  <a:pt x="44015" y="552"/>
                  <a:pt x="44015" y="552"/>
                </a:cubicBezTo>
                <a:cubicBezTo>
                  <a:pt x="44073" y="494"/>
                  <a:pt x="44131" y="465"/>
                  <a:pt x="44189" y="436"/>
                </a:cubicBezTo>
                <a:cubicBezTo>
                  <a:pt x="44421" y="262"/>
                  <a:pt x="44595" y="146"/>
                  <a:pt x="44711" y="1"/>
                </a:cubicBezTo>
                <a:lnTo>
                  <a:pt x="44131" y="1"/>
                </a:lnTo>
                <a:cubicBezTo>
                  <a:pt x="43986" y="88"/>
                  <a:pt x="43841" y="175"/>
                  <a:pt x="43696" y="262"/>
                </a:cubicBezTo>
                <a:cubicBezTo>
                  <a:pt x="43377" y="436"/>
                  <a:pt x="43058" y="581"/>
                  <a:pt x="42739" y="697"/>
                </a:cubicBezTo>
                <a:cubicBezTo>
                  <a:pt x="42652" y="726"/>
                  <a:pt x="42565" y="755"/>
                  <a:pt x="42478" y="784"/>
                </a:cubicBezTo>
                <a:cubicBezTo>
                  <a:pt x="42246" y="523"/>
                  <a:pt x="41985" y="262"/>
                  <a:pt x="41724" y="1"/>
                </a:cubicBezTo>
                <a:lnTo>
                  <a:pt x="41202" y="1"/>
                </a:lnTo>
                <a:cubicBezTo>
                  <a:pt x="41579" y="291"/>
                  <a:pt x="41927" y="581"/>
                  <a:pt x="42275" y="871"/>
                </a:cubicBezTo>
                <a:cubicBezTo>
                  <a:pt x="41260" y="1219"/>
                  <a:pt x="40188" y="1422"/>
                  <a:pt x="39086" y="1537"/>
                </a:cubicBezTo>
                <a:lnTo>
                  <a:pt x="38999" y="1537"/>
                </a:lnTo>
                <a:cubicBezTo>
                  <a:pt x="38448" y="1595"/>
                  <a:pt x="37926" y="1624"/>
                  <a:pt x="37404" y="1624"/>
                </a:cubicBezTo>
                <a:cubicBezTo>
                  <a:pt x="37230" y="1634"/>
                  <a:pt x="37056" y="1637"/>
                  <a:pt x="36883" y="1637"/>
                </a:cubicBezTo>
                <a:cubicBezTo>
                  <a:pt x="36537" y="1637"/>
                  <a:pt x="36196" y="1624"/>
                  <a:pt x="35867" y="1624"/>
                </a:cubicBezTo>
                <a:cubicBezTo>
                  <a:pt x="35548" y="1624"/>
                  <a:pt x="35229" y="1595"/>
                  <a:pt x="34910" y="1566"/>
                </a:cubicBezTo>
                <a:lnTo>
                  <a:pt x="34939" y="1566"/>
                </a:lnTo>
                <a:cubicBezTo>
                  <a:pt x="32620" y="1422"/>
                  <a:pt x="30300" y="842"/>
                  <a:pt x="28125" y="1"/>
                </a:cubicBezTo>
                <a:close/>
                <a:moveTo>
                  <a:pt x="23718" y="2755"/>
                </a:moveTo>
                <a:lnTo>
                  <a:pt x="23718" y="2755"/>
                </a:lnTo>
                <a:cubicBezTo>
                  <a:pt x="24124" y="3103"/>
                  <a:pt x="24704" y="3451"/>
                  <a:pt x="24994" y="3625"/>
                </a:cubicBezTo>
                <a:cubicBezTo>
                  <a:pt x="25748" y="4118"/>
                  <a:pt x="26560" y="4553"/>
                  <a:pt x="27401" y="4930"/>
                </a:cubicBezTo>
                <a:cubicBezTo>
                  <a:pt x="29762" y="5942"/>
                  <a:pt x="32247" y="6203"/>
                  <a:pt x="34765" y="6203"/>
                </a:cubicBezTo>
                <a:cubicBezTo>
                  <a:pt x="35709" y="6203"/>
                  <a:pt x="36658" y="6166"/>
                  <a:pt x="37607" y="6119"/>
                </a:cubicBezTo>
                <a:cubicBezTo>
                  <a:pt x="39753" y="6003"/>
                  <a:pt x="41869" y="5684"/>
                  <a:pt x="43986" y="5365"/>
                </a:cubicBezTo>
                <a:cubicBezTo>
                  <a:pt x="44479" y="5278"/>
                  <a:pt x="44972" y="5220"/>
                  <a:pt x="45436" y="5162"/>
                </a:cubicBezTo>
                <a:lnTo>
                  <a:pt x="45436" y="5162"/>
                </a:lnTo>
                <a:cubicBezTo>
                  <a:pt x="45320" y="5278"/>
                  <a:pt x="45175" y="5394"/>
                  <a:pt x="45030" y="5510"/>
                </a:cubicBezTo>
                <a:cubicBezTo>
                  <a:pt x="45001" y="5539"/>
                  <a:pt x="44972" y="5568"/>
                  <a:pt x="44943" y="5597"/>
                </a:cubicBezTo>
                <a:cubicBezTo>
                  <a:pt x="44566" y="5887"/>
                  <a:pt x="44189" y="6177"/>
                  <a:pt x="43754" y="6438"/>
                </a:cubicBezTo>
                <a:lnTo>
                  <a:pt x="43725" y="6438"/>
                </a:lnTo>
                <a:cubicBezTo>
                  <a:pt x="43580" y="6525"/>
                  <a:pt x="43435" y="6612"/>
                  <a:pt x="43290" y="6699"/>
                </a:cubicBezTo>
                <a:cubicBezTo>
                  <a:pt x="42275" y="7250"/>
                  <a:pt x="41115" y="7656"/>
                  <a:pt x="39869" y="7858"/>
                </a:cubicBezTo>
                <a:cubicBezTo>
                  <a:pt x="38897" y="8028"/>
                  <a:pt x="37925" y="8091"/>
                  <a:pt x="36954" y="8091"/>
                </a:cubicBezTo>
                <a:cubicBezTo>
                  <a:pt x="36099" y="8091"/>
                  <a:pt x="35244" y="8042"/>
                  <a:pt x="34388" y="7974"/>
                </a:cubicBezTo>
                <a:cubicBezTo>
                  <a:pt x="32156" y="7829"/>
                  <a:pt x="29807" y="7800"/>
                  <a:pt x="27604" y="7250"/>
                </a:cubicBezTo>
                <a:cubicBezTo>
                  <a:pt x="26676" y="7018"/>
                  <a:pt x="25777" y="6670"/>
                  <a:pt x="24965" y="6148"/>
                </a:cubicBezTo>
                <a:cubicBezTo>
                  <a:pt x="24849" y="6090"/>
                  <a:pt x="24646" y="5916"/>
                  <a:pt x="24443" y="5742"/>
                </a:cubicBezTo>
                <a:cubicBezTo>
                  <a:pt x="24182" y="4756"/>
                  <a:pt x="23921" y="3770"/>
                  <a:pt x="23718" y="2755"/>
                </a:cubicBezTo>
                <a:close/>
                <a:moveTo>
                  <a:pt x="7452" y="1"/>
                </a:moveTo>
                <a:cubicBezTo>
                  <a:pt x="4639" y="3654"/>
                  <a:pt x="2291" y="7163"/>
                  <a:pt x="1305" y="8873"/>
                </a:cubicBezTo>
                <a:cubicBezTo>
                  <a:pt x="1305" y="8873"/>
                  <a:pt x="1566" y="8583"/>
                  <a:pt x="2001" y="8061"/>
                </a:cubicBezTo>
                <a:cubicBezTo>
                  <a:pt x="2146" y="7916"/>
                  <a:pt x="2320" y="7714"/>
                  <a:pt x="2494" y="7511"/>
                </a:cubicBezTo>
                <a:cubicBezTo>
                  <a:pt x="2494" y="7511"/>
                  <a:pt x="2523" y="7482"/>
                  <a:pt x="2523" y="7482"/>
                </a:cubicBezTo>
                <a:cubicBezTo>
                  <a:pt x="2697" y="7279"/>
                  <a:pt x="2900" y="7047"/>
                  <a:pt x="3103" y="6815"/>
                </a:cubicBezTo>
                <a:cubicBezTo>
                  <a:pt x="3132" y="6786"/>
                  <a:pt x="3161" y="6757"/>
                  <a:pt x="3190" y="6728"/>
                </a:cubicBezTo>
                <a:cubicBezTo>
                  <a:pt x="3277" y="6612"/>
                  <a:pt x="3392" y="6496"/>
                  <a:pt x="3479" y="6380"/>
                </a:cubicBezTo>
                <a:cubicBezTo>
                  <a:pt x="3508" y="6380"/>
                  <a:pt x="3508" y="6380"/>
                  <a:pt x="3508" y="6351"/>
                </a:cubicBezTo>
                <a:cubicBezTo>
                  <a:pt x="3624" y="6235"/>
                  <a:pt x="3740" y="6119"/>
                  <a:pt x="3856" y="5974"/>
                </a:cubicBezTo>
                <a:cubicBezTo>
                  <a:pt x="3885" y="5945"/>
                  <a:pt x="3914" y="5916"/>
                  <a:pt x="3943" y="5887"/>
                </a:cubicBezTo>
                <a:cubicBezTo>
                  <a:pt x="4030" y="5771"/>
                  <a:pt x="4146" y="5655"/>
                  <a:pt x="4262" y="5539"/>
                </a:cubicBezTo>
                <a:cubicBezTo>
                  <a:pt x="4262" y="5510"/>
                  <a:pt x="4291" y="5481"/>
                  <a:pt x="4320" y="5452"/>
                </a:cubicBezTo>
                <a:cubicBezTo>
                  <a:pt x="4436" y="5336"/>
                  <a:pt x="4581" y="5191"/>
                  <a:pt x="4697" y="5046"/>
                </a:cubicBezTo>
                <a:cubicBezTo>
                  <a:pt x="4726" y="5017"/>
                  <a:pt x="4784" y="4959"/>
                  <a:pt x="4813" y="4930"/>
                </a:cubicBezTo>
                <a:cubicBezTo>
                  <a:pt x="4929" y="4814"/>
                  <a:pt x="5016" y="4698"/>
                  <a:pt x="5132" y="4582"/>
                </a:cubicBezTo>
                <a:cubicBezTo>
                  <a:pt x="5161" y="4553"/>
                  <a:pt x="5190" y="4524"/>
                  <a:pt x="5248" y="4466"/>
                </a:cubicBezTo>
                <a:cubicBezTo>
                  <a:pt x="5364" y="4321"/>
                  <a:pt x="5509" y="4176"/>
                  <a:pt x="5654" y="4031"/>
                </a:cubicBezTo>
                <a:cubicBezTo>
                  <a:pt x="5683" y="4002"/>
                  <a:pt x="5741" y="3944"/>
                  <a:pt x="5770" y="3915"/>
                </a:cubicBezTo>
                <a:cubicBezTo>
                  <a:pt x="5886" y="3799"/>
                  <a:pt x="6002" y="3654"/>
                  <a:pt x="6118" y="3538"/>
                </a:cubicBezTo>
                <a:cubicBezTo>
                  <a:pt x="6147" y="3509"/>
                  <a:pt x="6205" y="3451"/>
                  <a:pt x="6234" y="3422"/>
                </a:cubicBezTo>
                <a:cubicBezTo>
                  <a:pt x="6379" y="3248"/>
                  <a:pt x="6553" y="3103"/>
                  <a:pt x="6698" y="2929"/>
                </a:cubicBezTo>
                <a:cubicBezTo>
                  <a:pt x="6727" y="2900"/>
                  <a:pt x="6756" y="2871"/>
                  <a:pt x="6785" y="2842"/>
                </a:cubicBezTo>
                <a:cubicBezTo>
                  <a:pt x="6930" y="2697"/>
                  <a:pt x="7046" y="2581"/>
                  <a:pt x="7191" y="2436"/>
                </a:cubicBezTo>
                <a:cubicBezTo>
                  <a:pt x="7220" y="2378"/>
                  <a:pt x="7278" y="2349"/>
                  <a:pt x="7307" y="2291"/>
                </a:cubicBezTo>
                <a:cubicBezTo>
                  <a:pt x="7481" y="2146"/>
                  <a:pt x="7655" y="1972"/>
                  <a:pt x="7800" y="1798"/>
                </a:cubicBezTo>
                <a:lnTo>
                  <a:pt x="7858" y="1740"/>
                </a:lnTo>
                <a:cubicBezTo>
                  <a:pt x="8032" y="1595"/>
                  <a:pt x="8177" y="1450"/>
                  <a:pt x="8322" y="1277"/>
                </a:cubicBezTo>
                <a:cubicBezTo>
                  <a:pt x="8380" y="1248"/>
                  <a:pt x="8409" y="1190"/>
                  <a:pt x="8467" y="1161"/>
                </a:cubicBezTo>
                <a:cubicBezTo>
                  <a:pt x="8641" y="987"/>
                  <a:pt x="8815" y="813"/>
                  <a:pt x="8989" y="639"/>
                </a:cubicBezTo>
                <a:cubicBezTo>
                  <a:pt x="9192" y="407"/>
                  <a:pt x="9424" y="204"/>
                  <a:pt x="9655" y="1"/>
                </a:cubicBezTo>
                <a:close/>
                <a:moveTo>
                  <a:pt x="17716" y="1"/>
                </a:moveTo>
                <a:cubicBezTo>
                  <a:pt x="14324" y="3567"/>
                  <a:pt x="9887" y="9743"/>
                  <a:pt x="6060" y="15455"/>
                </a:cubicBezTo>
                <a:cubicBezTo>
                  <a:pt x="6930" y="14498"/>
                  <a:pt x="7829" y="13542"/>
                  <a:pt x="8757" y="12585"/>
                </a:cubicBezTo>
                <a:cubicBezTo>
                  <a:pt x="8989" y="12324"/>
                  <a:pt x="9221" y="12092"/>
                  <a:pt x="9453" y="11860"/>
                </a:cubicBezTo>
                <a:lnTo>
                  <a:pt x="9597" y="11715"/>
                </a:lnTo>
                <a:cubicBezTo>
                  <a:pt x="11308" y="9917"/>
                  <a:pt x="13048" y="8148"/>
                  <a:pt x="14672" y="6409"/>
                </a:cubicBezTo>
                <a:cubicBezTo>
                  <a:pt x="14701" y="6380"/>
                  <a:pt x="14730" y="6351"/>
                  <a:pt x="14759" y="6351"/>
                </a:cubicBezTo>
                <a:cubicBezTo>
                  <a:pt x="15020" y="6061"/>
                  <a:pt x="15310" y="5771"/>
                  <a:pt x="15571" y="5481"/>
                </a:cubicBezTo>
                <a:cubicBezTo>
                  <a:pt x="15600" y="5452"/>
                  <a:pt x="15629" y="5394"/>
                  <a:pt x="15657" y="5365"/>
                </a:cubicBezTo>
                <a:cubicBezTo>
                  <a:pt x="16237" y="4756"/>
                  <a:pt x="16817" y="4147"/>
                  <a:pt x="17368" y="3538"/>
                </a:cubicBezTo>
                <a:cubicBezTo>
                  <a:pt x="17397" y="3509"/>
                  <a:pt x="17426" y="3480"/>
                  <a:pt x="17455" y="3451"/>
                </a:cubicBezTo>
                <a:cubicBezTo>
                  <a:pt x="17687" y="3190"/>
                  <a:pt x="17890" y="2929"/>
                  <a:pt x="18122" y="2697"/>
                </a:cubicBezTo>
                <a:cubicBezTo>
                  <a:pt x="18180" y="2610"/>
                  <a:pt x="18238" y="2552"/>
                  <a:pt x="18325" y="2465"/>
                </a:cubicBezTo>
                <a:cubicBezTo>
                  <a:pt x="18499" y="2262"/>
                  <a:pt x="18673" y="2059"/>
                  <a:pt x="18847" y="1856"/>
                </a:cubicBezTo>
                <a:cubicBezTo>
                  <a:pt x="18934" y="1769"/>
                  <a:pt x="18992" y="1682"/>
                  <a:pt x="19050" y="1595"/>
                </a:cubicBezTo>
                <a:cubicBezTo>
                  <a:pt x="19224" y="1393"/>
                  <a:pt x="19398" y="1190"/>
                  <a:pt x="19572" y="987"/>
                </a:cubicBezTo>
                <a:cubicBezTo>
                  <a:pt x="19630" y="929"/>
                  <a:pt x="19688" y="871"/>
                  <a:pt x="19746" y="784"/>
                </a:cubicBezTo>
                <a:cubicBezTo>
                  <a:pt x="19949" y="523"/>
                  <a:pt x="20152" y="262"/>
                  <a:pt x="20355" y="1"/>
                </a:cubicBezTo>
                <a:close/>
                <a:moveTo>
                  <a:pt x="12004" y="1"/>
                </a:moveTo>
                <a:cubicBezTo>
                  <a:pt x="5683" y="4263"/>
                  <a:pt x="2146" y="10787"/>
                  <a:pt x="0" y="15658"/>
                </a:cubicBezTo>
                <a:lnTo>
                  <a:pt x="0" y="15803"/>
                </a:lnTo>
                <a:lnTo>
                  <a:pt x="0" y="16789"/>
                </a:lnTo>
                <a:cubicBezTo>
                  <a:pt x="4755" y="8728"/>
                  <a:pt x="9047" y="5307"/>
                  <a:pt x="11946" y="3509"/>
                </a:cubicBezTo>
                <a:cubicBezTo>
                  <a:pt x="13309" y="2668"/>
                  <a:pt x="14991" y="1422"/>
                  <a:pt x="16614" y="1"/>
                </a:cubicBezTo>
                <a:close/>
                <a:moveTo>
                  <a:pt x="6060" y="15455"/>
                </a:moveTo>
                <a:cubicBezTo>
                  <a:pt x="3624" y="18123"/>
                  <a:pt x="1450" y="20732"/>
                  <a:pt x="0" y="23023"/>
                </a:cubicBezTo>
                <a:lnTo>
                  <a:pt x="0" y="24763"/>
                </a:lnTo>
                <a:cubicBezTo>
                  <a:pt x="1537" y="22327"/>
                  <a:pt x="3682" y="18993"/>
                  <a:pt x="6060" y="15455"/>
                </a:cubicBezTo>
                <a:close/>
                <a:moveTo>
                  <a:pt x="27372" y="15455"/>
                </a:moveTo>
                <a:cubicBezTo>
                  <a:pt x="27894" y="16383"/>
                  <a:pt x="28444" y="17311"/>
                  <a:pt x="29024" y="18210"/>
                </a:cubicBezTo>
                <a:cubicBezTo>
                  <a:pt x="29005" y="18209"/>
                  <a:pt x="28985" y="18209"/>
                  <a:pt x="28966" y="18209"/>
                </a:cubicBezTo>
                <a:cubicBezTo>
                  <a:pt x="28208" y="18209"/>
                  <a:pt x="27559" y="18756"/>
                  <a:pt x="26966" y="19689"/>
                </a:cubicBezTo>
                <a:cubicBezTo>
                  <a:pt x="26908" y="19805"/>
                  <a:pt x="26850" y="19892"/>
                  <a:pt x="26792" y="20008"/>
                </a:cubicBezTo>
                <a:cubicBezTo>
                  <a:pt x="26560" y="20443"/>
                  <a:pt x="26357" y="20935"/>
                  <a:pt x="26154" y="21515"/>
                </a:cubicBezTo>
                <a:cubicBezTo>
                  <a:pt x="26125" y="21631"/>
                  <a:pt x="26067" y="21776"/>
                  <a:pt x="26038" y="21892"/>
                </a:cubicBezTo>
                <a:cubicBezTo>
                  <a:pt x="26009" y="21921"/>
                  <a:pt x="26009" y="21950"/>
                  <a:pt x="26009" y="21979"/>
                </a:cubicBezTo>
                <a:cubicBezTo>
                  <a:pt x="25951" y="22095"/>
                  <a:pt x="25922" y="22240"/>
                  <a:pt x="25893" y="22385"/>
                </a:cubicBezTo>
                <a:cubicBezTo>
                  <a:pt x="25864" y="22414"/>
                  <a:pt x="25864" y="22414"/>
                  <a:pt x="25864" y="22443"/>
                </a:cubicBezTo>
                <a:cubicBezTo>
                  <a:pt x="25690" y="23052"/>
                  <a:pt x="25545" y="23690"/>
                  <a:pt x="25400" y="24357"/>
                </a:cubicBezTo>
                <a:cubicBezTo>
                  <a:pt x="25400" y="24415"/>
                  <a:pt x="25400" y="24444"/>
                  <a:pt x="25400" y="24473"/>
                </a:cubicBezTo>
                <a:cubicBezTo>
                  <a:pt x="25371" y="24618"/>
                  <a:pt x="25342" y="24763"/>
                  <a:pt x="25313" y="24908"/>
                </a:cubicBezTo>
                <a:cubicBezTo>
                  <a:pt x="25284" y="24966"/>
                  <a:pt x="25284" y="25024"/>
                  <a:pt x="25284" y="25053"/>
                </a:cubicBezTo>
                <a:cubicBezTo>
                  <a:pt x="25255" y="25227"/>
                  <a:pt x="25226" y="25372"/>
                  <a:pt x="25197" y="25517"/>
                </a:cubicBezTo>
                <a:cubicBezTo>
                  <a:pt x="25197" y="25575"/>
                  <a:pt x="25197" y="25604"/>
                  <a:pt x="25168" y="25662"/>
                </a:cubicBezTo>
                <a:cubicBezTo>
                  <a:pt x="25081" y="26387"/>
                  <a:pt x="24965" y="27111"/>
                  <a:pt x="24907" y="27894"/>
                </a:cubicBezTo>
                <a:cubicBezTo>
                  <a:pt x="24878" y="27952"/>
                  <a:pt x="24878" y="28010"/>
                  <a:pt x="24878" y="28068"/>
                </a:cubicBezTo>
                <a:cubicBezTo>
                  <a:pt x="24849" y="28213"/>
                  <a:pt x="24849" y="28387"/>
                  <a:pt x="24820" y="28561"/>
                </a:cubicBezTo>
                <a:cubicBezTo>
                  <a:pt x="24820" y="28619"/>
                  <a:pt x="24820" y="28677"/>
                  <a:pt x="24820" y="28764"/>
                </a:cubicBezTo>
                <a:cubicBezTo>
                  <a:pt x="24791" y="28909"/>
                  <a:pt x="24791" y="29083"/>
                  <a:pt x="24762" y="29257"/>
                </a:cubicBezTo>
                <a:cubicBezTo>
                  <a:pt x="24762" y="29315"/>
                  <a:pt x="24762" y="29373"/>
                  <a:pt x="24762" y="29431"/>
                </a:cubicBezTo>
                <a:cubicBezTo>
                  <a:pt x="24733" y="29634"/>
                  <a:pt x="24733" y="29808"/>
                  <a:pt x="24733" y="29982"/>
                </a:cubicBezTo>
                <a:cubicBezTo>
                  <a:pt x="24327" y="36216"/>
                  <a:pt x="24878" y="43755"/>
                  <a:pt x="26531" y="49583"/>
                </a:cubicBezTo>
                <a:cubicBezTo>
                  <a:pt x="22790" y="46509"/>
                  <a:pt x="20703" y="43581"/>
                  <a:pt x="20268" y="39116"/>
                </a:cubicBezTo>
                <a:cubicBezTo>
                  <a:pt x="20268" y="38826"/>
                  <a:pt x="20239" y="38536"/>
                  <a:pt x="20268" y="38217"/>
                </a:cubicBezTo>
                <a:cubicBezTo>
                  <a:pt x="20268" y="38043"/>
                  <a:pt x="20268" y="37840"/>
                  <a:pt x="20297" y="37637"/>
                </a:cubicBezTo>
                <a:cubicBezTo>
                  <a:pt x="20297" y="37608"/>
                  <a:pt x="20297" y="37608"/>
                  <a:pt x="20297" y="37608"/>
                </a:cubicBezTo>
                <a:cubicBezTo>
                  <a:pt x="20326" y="37405"/>
                  <a:pt x="20355" y="37202"/>
                  <a:pt x="20384" y="36970"/>
                </a:cubicBezTo>
                <a:cubicBezTo>
                  <a:pt x="20442" y="36535"/>
                  <a:pt x="20529" y="36071"/>
                  <a:pt x="20645" y="35607"/>
                </a:cubicBezTo>
                <a:cubicBezTo>
                  <a:pt x="20703" y="35346"/>
                  <a:pt x="20761" y="35114"/>
                  <a:pt x="20819" y="34882"/>
                </a:cubicBezTo>
                <a:cubicBezTo>
                  <a:pt x="20819" y="34853"/>
                  <a:pt x="20819" y="34853"/>
                  <a:pt x="20819" y="34853"/>
                </a:cubicBezTo>
                <a:cubicBezTo>
                  <a:pt x="21660" y="31490"/>
                  <a:pt x="23370" y="27343"/>
                  <a:pt x="24820" y="23632"/>
                </a:cubicBezTo>
                <a:cubicBezTo>
                  <a:pt x="24820" y="23574"/>
                  <a:pt x="24849" y="23545"/>
                  <a:pt x="24849" y="23487"/>
                </a:cubicBezTo>
                <a:cubicBezTo>
                  <a:pt x="24907" y="23371"/>
                  <a:pt x="24965" y="23226"/>
                  <a:pt x="25023" y="23110"/>
                </a:cubicBezTo>
                <a:cubicBezTo>
                  <a:pt x="25081" y="22907"/>
                  <a:pt x="25168" y="22733"/>
                  <a:pt x="25226" y="22559"/>
                </a:cubicBezTo>
                <a:cubicBezTo>
                  <a:pt x="25255" y="22472"/>
                  <a:pt x="25284" y="22385"/>
                  <a:pt x="25313" y="22298"/>
                </a:cubicBezTo>
                <a:cubicBezTo>
                  <a:pt x="25400" y="22095"/>
                  <a:pt x="25458" y="21921"/>
                  <a:pt x="25545" y="21747"/>
                </a:cubicBezTo>
                <a:cubicBezTo>
                  <a:pt x="25545" y="21689"/>
                  <a:pt x="25574" y="21602"/>
                  <a:pt x="25603" y="21544"/>
                </a:cubicBezTo>
                <a:cubicBezTo>
                  <a:pt x="25690" y="21341"/>
                  <a:pt x="25748" y="21167"/>
                  <a:pt x="25806" y="20993"/>
                </a:cubicBezTo>
                <a:cubicBezTo>
                  <a:pt x="25835" y="20935"/>
                  <a:pt x="25864" y="20877"/>
                  <a:pt x="25893" y="20819"/>
                </a:cubicBezTo>
                <a:cubicBezTo>
                  <a:pt x="25951" y="20587"/>
                  <a:pt x="26038" y="20385"/>
                  <a:pt x="26096" y="20211"/>
                </a:cubicBezTo>
                <a:cubicBezTo>
                  <a:pt x="26125" y="20153"/>
                  <a:pt x="26154" y="20095"/>
                  <a:pt x="26154" y="20037"/>
                </a:cubicBezTo>
                <a:cubicBezTo>
                  <a:pt x="26241" y="19834"/>
                  <a:pt x="26299" y="19631"/>
                  <a:pt x="26357" y="19428"/>
                </a:cubicBezTo>
                <a:cubicBezTo>
                  <a:pt x="26386" y="19399"/>
                  <a:pt x="26386" y="19341"/>
                  <a:pt x="26415" y="19312"/>
                </a:cubicBezTo>
                <a:cubicBezTo>
                  <a:pt x="26473" y="19109"/>
                  <a:pt x="26531" y="18935"/>
                  <a:pt x="26589" y="18732"/>
                </a:cubicBezTo>
                <a:cubicBezTo>
                  <a:pt x="26618" y="18732"/>
                  <a:pt x="26618" y="18703"/>
                  <a:pt x="26618" y="18674"/>
                </a:cubicBezTo>
                <a:cubicBezTo>
                  <a:pt x="26676" y="18471"/>
                  <a:pt x="26734" y="18297"/>
                  <a:pt x="26792" y="18094"/>
                </a:cubicBezTo>
                <a:cubicBezTo>
                  <a:pt x="26821" y="18065"/>
                  <a:pt x="26821" y="18007"/>
                  <a:pt x="26821" y="17978"/>
                </a:cubicBezTo>
                <a:cubicBezTo>
                  <a:pt x="26879" y="17804"/>
                  <a:pt x="26937" y="17630"/>
                  <a:pt x="26995" y="17456"/>
                </a:cubicBezTo>
                <a:cubicBezTo>
                  <a:pt x="26995" y="17398"/>
                  <a:pt x="26995" y="17369"/>
                  <a:pt x="27024" y="17340"/>
                </a:cubicBezTo>
                <a:cubicBezTo>
                  <a:pt x="27053" y="17166"/>
                  <a:pt x="27111" y="16992"/>
                  <a:pt x="27140" y="16818"/>
                </a:cubicBezTo>
                <a:cubicBezTo>
                  <a:pt x="27140" y="16789"/>
                  <a:pt x="27140" y="16789"/>
                  <a:pt x="27169" y="16760"/>
                </a:cubicBezTo>
                <a:cubicBezTo>
                  <a:pt x="27198" y="16615"/>
                  <a:pt x="27227" y="16441"/>
                  <a:pt x="27256" y="16296"/>
                </a:cubicBezTo>
                <a:cubicBezTo>
                  <a:pt x="27256" y="16267"/>
                  <a:pt x="27256" y="16267"/>
                  <a:pt x="27256" y="16238"/>
                </a:cubicBezTo>
                <a:cubicBezTo>
                  <a:pt x="27285" y="16064"/>
                  <a:pt x="27314" y="15919"/>
                  <a:pt x="27343" y="15774"/>
                </a:cubicBezTo>
                <a:cubicBezTo>
                  <a:pt x="27343" y="15745"/>
                  <a:pt x="27343" y="15745"/>
                  <a:pt x="27343" y="15716"/>
                </a:cubicBezTo>
                <a:cubicBezTo>
                  <a:pt x="27372" y="15629"/>
                  <a:pt x="27372" y="15542"/>
                  <a:pt x="27372" y="15455"/>
                </a:cubicBezTo>
                <a:close/>
                <a:moveTo>
                  <a:pt x="22152" y="1"/>
                </a:moveTo>
                <a:cubicBezTo>
                  <a:pt x="22239" y="494"/>
                  <a:pt x="22326" y="1016"/>
                  <a:pt x="22413" y="1508"/>
                </a:cubicBezTo>
                <a:cubicBezTo>
                  <a:pt x="22408" y="1508"/>
                  <a:pt x="22403" y="1508"/>
                  <a:pt x="22398" y="1508"/>
                </a:cubicBezTo>
                <a:cubicBezTo>
                  <a:pt x="19641" y="1508"/>
                  <a:pt x="14952" y="9087"/>
                  <a:pt x="9655" y="14875"/>
                </a:cubicBezTo>
                <a:cubicBezTo>
                  <a:pt x="8583" y="16064"/>
                  <a:pt x="7568" y="17514"/>
                  <a:pt x="6669" y="19109"/>
                </a:cubicBezTo>
                <a:cubicBezTo>
                  <a:pt x="5741" y="20703"/>
                  <a:pt x="4958" y="22443"/>
                  <a:pt x="4262" y="24241"/>
                </a:cubicBezTo>
                <a:cubicBezTo>
                  <a:pt x="3798" y="25430"/>
                  <a:pt x="3421" y="26648"/>
                  <a:pt x="3074" y="27836"/>
                </a:cubicBezTo>
                <a:cubicBezTo>
                  <a:pt x="2987" y="28155"/>
                  <a:pt x="2900" y="28445"/>
                  <a:pt x="2813" y="28764"/>
                </a:cubicBezTo>
                <a:cubicBezTo>
                  <a:pt x="2668" y="29344"/>
                  <a:pt x="2523" y="29953"/>
                  <a:pt x="2407" y="30533"/>
                </a:cubicBezTo>
                <a:cubicBezTo>
                  <a:pt x="1595" y="34389"/>
                  <a:pt x="1450" y="37927"/>
                  <a:pt x="2146" y="40130"/>
                </a:cubicBezTo>
                <a:cubicBezTo>
                  <a:pt x="2117" y="40014"/>
                  <a:pt x="2088" y="39869"/>
                  <a:pt x="2059" y="39724"/>
                </a:cubicBezTo>
                <a:cubicBezTo>
                  <a:pt x="2059" y="39695"/>
                  <a:pt x="2059" y="39637"/>
                  <a:pt x="2030" y="39579"/>
                </a:cubicBezTo>
                <a:cubicBezTo>
                  <a:pt x="2030" y="39493"/>
                  <a:pt x="2001" y="39406"/>
                  <a:pt x="2001" y="39319"/>
                </a:cubicBezTo>
                <a:cubicBezTo>
                  <a:pt x="2001" y="39261"/>
                  <a:pt x="1972" y="39203"/>
                  <a:pt x="1972" y="39145"/>
                </a:cubicBezTo>
                <a:cubicBezTo>
                  <a:pt x="1972" y="39058"/>
                  <a:pt x="1972" y="38971"/>
                  <a:pt x="1943" y="38884"/>
                </a:cubicBezTo>
                <a:cubicBezTo>
                  <a:pt x="1943" y="38826"/>
                  <a:pt x="1943" y="38768"/>
                  <a:pt x="1943" y="38681"/>
                </a:cubicBezTo>
                <a:cubicBezTo>
                  <a:pt x="1943" y="38594"/>
                  <a:pt x="1943" y="38536"/>
                  <a:pt x="1943" y="38449"/>
                </a:cubicBezTo>
                <a:cubicBezTo>
                  <a:pt x="1943" y="38362"/>
                  <a:pt x="1943" y="38304"/>
                  <a:pt x="1914" y="38217"/>
                </a:cubicBezTo>
                <a:cubicBezTo>
                  <a:pt x="1914" y="38130"/>
                  <a:pt x="1914" y="38072"/>
                  <a:pt x="1914" y="37985"/>
                </a:cubicBezTo>
                <a:cubicBezTo>
                  <a:pt x="1914" y="37898"/>
                  <a:pt x="1943" y="37811"/>
                  <a:pt x="1943" y="37724"/>
                </a:cubicBezTo>
                <a:cubicBezTo>
                  <a:pt x="1943" y="37666"/>
                  <a:pt x="1943" y="37608"/>
                  <a:pt x="1943" y="37521"/>
                </a:cubicBezTo>
                <a:cubicBezTo>
                  <a:pt x="1943" y="37434"/>
                  <a:pt x="1943" y="37347"/>
                  <a:pt x="1943" y="37231"/>
                </a:cubicBezTo>
                <a:cubicBezTo>
                  <a:pt x="1943" y="37173"/>
                  <a:pt x="1972" y="37115"/>
                  <a:pt x="1972" y="37057"/>
                </a:cubicBezTo>
                <a:cubicBezTo>
                  <a:pt x="1972" y="36941"/>
                  <a:pt x="1972" y="36854"/>
                  <a:pt x="2001" y="36738"/>
                </a:cubicBezTo>
                <a:cubicBezTo>
                  <a:pt x="2001" y="36680"/>
                  <a:pt x="2001" y="36651"/>
                  <a:pt x="2001" y="36593"/>
                </a:cubicBezTo>
                <a:cubicBezTo>
                  <a:pt x="2088" y="35665"/>
                  <a:pt x="2262" y="34679"/>
                  <a:pt x="2494" y="33635"/>
                </a:cubicBezTo>
                <a:cubicBezTo>
                  <a:pt x="2494" y="33635"/>
                  <a:pt x="2494" y="33606"/>
                  <a:pt x="2494" y="33606"/>
                </a:cubicBezTo>
                <a:cubicBezTo>
                  <a:pt x="2552" y="33432"/>
                  <a:pt x="2581" y="33258"/>
                  <a:pt x="2639" y="33085"/>
                </a:cubicBezTo>
                <a:cubicBezTo>
                  <a:pt x="2639" y="33085"/>
                  <a:pt x="2639" y="33056"/>
                  <a:pt x="2639" y="33056"/>
                </a:cubicBezTo>
                <a:cubicBezTo>
                  <a:pt x="2668" y="32882"/>
                  <a:pt x="2726" y="32708"/>
                  <a:pt x="2784" y="32505"/>
                </a:cubicBezTo>
                <a:cubicBezTo>
                  <a:pt x="3740" y="28880"/>
                  <a:pt x="5451" y="24763"/>
                  <a:pt x="7452" y="20906"/>
                </a:cubicBezTo>
                <a:cubicBezTo>
                  <a:pt x="10844" y="14382"/>
                  <a:pt x="19920" y="6931"/>
                  <a:pt x="22645" y="2697"/>
                </a:cubicBezTo>
                <a:cubicBezTo>
                  <a:pt x="22848" y="3654"/>
                  <a:pt x="23080" y="4582"/>
                  <a:pt x="23341" y="5539"/>
                </a:cubicBezTo>
                <a:cubicBezTo>
                  <a:pt x="23283" y="5568"/>
                  <a:pt x="23225" y="5597"/>
                  <a:pt x="23167" y="5626"/>
                </a:cubicBezTo>
                <a:cubicBezTo>
                  <a:pt x="23109" y="5684"/>
                  <a:pt x="23022" y="5713"/>
                  <a:pt x="22964" y="5771"/>
                </a:cubicBezTo>
                <a:cubicBezTo>
                  <a:pt x="22790" y="5858"/>
                  <a:pt x="22616" y="5974"/>
                  <a:pt x="22442" y="6090"/>
                </a:cubicBezTo>
                <a:cubicBezTo>
                  <a:pt x="22355" y="6148"/>
                  <a:pt x="22297" y="6177"/>
                  <a:pt x="22210" y="6235"/>
                </a:cubicBezTo>
                <a:cubicBezTo>
                  <a:pt x="22036" y="6351"/>
                  <a:pt x="21862" y="6467"/>
                  <a:pt x="21718" y="6583"/>
                </a:cubicBezTo>
                <a:cubicBezTo>
                  <a:pt x="21631" y="6641"/>
                  <a:pt x="21573" y="6699"/>
                  <a:pt x="21515" y="6728"/>
                </a:cubicBezTo>
                <a:cubicBezTo>
                  <a:pt x="21283" y="6902"/>
                  <a:pt x="21051" y="7076"/>
                  <a:pt x="20819" y="7250"/>
                </a:cubicBezTo>
                <a:cubicBezTo>
                  <a:pt x="20819" y="7279"/>
                  <a:pt x="20819" y="7279"/>
                  <a:pt x="20790" y="7308"/>
                </a:cubicBezTo>
                <a:cubicBezTo>
                  <a:pt x="20587" y="7453"/>
                  <a:pt x="20384" y="7627"/>
                  <a:pt x="20181" y="7829"/>
                </a:cubicBezTo>
                <a:cubicBezTo>
                  <a:pt x="20123" y="7887"/>
                  <a:pt x="20036" y="7945"/>
                  <a:pt x="19978" y="8003"/>
                </a:cubicBezTo>
                <a:cubicBezTo>
                  <a:pt x="19833" y="8119"/>
                  <a:pt x="19659" y="8264"/>
                  <a:pt x="19514" y="8409"/>
                </a:cubicBezTo>
                <a:cubicBezTo>
                  <a:pt x="19456" y="8467"/>
                  <a:pt x="19398" y="8525"/>
                  <a:pt x="19311" y="8612"/>
                </a:cubicBezTo>
                <a:cubicBezTo>
                  <a:pt x="19166" y="8757"/>
                  <a:pt x="18992" y="8902"/>
                  <a:pt x="18847" y="9076"/>
                </a:cubicBezTo>
                <a:cubicBezTo>
                  <a:pt x="18789" y="9134"/>
                  <a:pt x="18760" y="9163"/>
                  <a:pt x="18702" y="9221"/>
                </a:cubicBezTo>
                <a:cubicBezTo>
                  <a:pt x="18499" y="9424"/>
                  <a:pt x="18296" y="9656"/>
                  <a:pt x="18093" y="9888"/>
                </a:cubicBezTo>
                <a:cubicBezTo>
                  <a:pt x="18064" y="9888"/>
                  <a:pt x="18064" y="9888"/>
                  <a:pt x="18064" y="9917"/>
                </a:cubicBezTo>
                <a:cubicBezTo>
                  <a:pt x="17861" y="10120"/>
                  <a:pt x="17687" y="10323"/>
                  <a:pt x="17513" y="10555"/>
                </a:cubicBezTo>
                <a:cubicBezTo>
                  <a:pt x="17455" y="10613"/>
                  <a:pt x="17397" y="10671"/>
                  <a:pt x="17339" y="10729"/>
                </a:cubicBezTo>
                <a:cubicBezTo>
                  <a:pt x="17194" y="10903"/>
                  <a:pt x="17049" y="11077"/>
                  <a:pt x="16904" y="11280"/>
                </a:cubicBezTo>
                <a:cubicBezTo>
                  <a:pt x="16875" y="11338"/>
                  <a:pt x="16817" y="11396"/>
                  <a:pt x="16759" y="11454"/>
                </a:cubicBezTo>
                <a:cubicBezTo>
                  <a:pt x="16614" y="11657"/>
                  <a:pt x="16469" y="11860"/>
                  <a:pt x="16295" y="12063"/>
                </a:cubicBezTo>
                <a:cubicBezTo>
                  <a:pt x="16266" y="12092"/>
                  <a:pt x="16237" y="12150"/>
                  <a:pt x="16208" y="12179"/>
                </a:cubicBezTo>
                <a:cubicBezTo>
                  <a:pt x="16034" y="12440"/>
                  <a:pt x="15860" y="12701"/>
                  <a:pt x="15657" y="12962"/>
                </a:cubicBezTo>
                <a:cubicBezTo>
                  <a:pt x="15484" y="13223"/>
                  <a:pt x="15310" y="13455"/>
                  <a:pt x="15165" y="13716"/>
                </a:cubicBezTo>
                <a:cubicBezTo>
                  <a:pt x="15107" y="13774"/>
                  <a:pt x="15078" y="13832"/>
                  <a:pt x="15049" y="13890"/>
                </a:cubicBezTo>
                <a:cubicBezTo>
                  <a:pt x="14904" y="14093"/>
                  <a:pt x="14759" y="14324"/>
                  <a:pt x="14643" y="14527"/>
                </a:cubicBezTo>
                <a:cubicBezTo>
                  <a:pt x="14614" y="14585"/>
                  <a:pt x="14556" y="14643"/>
                  <a:pt x="14527" y="14701"/>
                </a:cubicBezTo>
                <a:cubicBezTo>
                  <a:pt x="14382" y="14933"/>
                  <a:pt x="14237" y="15194"/>
                  <a:pt x="14092" y="15455"/>
                </a:cubicBezTo>
                <a:cubicBezTo>
                  <a:pt x="14063" y="15455"/>
                  <a:pt x="14063" y="15484"/>
                  <a:pt x="14063" y="15513"/>
                </a:cubicBezTo>
                <a:cubicBezTo>
                  <a:pt x="8119" y="25778"/>
                  <a:pt x="6234" y="39435"/>
                  <a:pt x="7452" y="43929"/>
                </a:cubicBezTo>
                <a:cubicBezTo>
                  <a:pt x="6930" y="41580"/>
                  <a:pt x="8960" y="31490"/>
                  <a:pt x="11656" y="25227"/>
                </a:cubicBezTo>
                <a:cubicBezTo>
                  <a:pt x="13512" y="20906"/>
                  <a:pt x="17571" y="15397"/>
                  <a:pt x="20587" y="10903"/>
                </a:cubicBezTo>
                <a:cubicBezTo>
                  <a:pt x="20645" y="10816"/>
                  <a:pt x="20703" y="10758"/>
                  <a:pt x="20732" y="10671"/>
                </a:cubicBezTo>
                <a:cubicBezTo>
                  <a:pt x="20819" y="10584"/>
                  <a:pt x="20877" y="10468"/>
                  <a:pt x="20935" y="10381"/>
                </a:cubicBezTo>
                <a:cubicBezTo>
                  <a:pt x="21022" y="10236"/>
                  <a:pt x="21109" y="10120"/>
                  <a:pt x="21196" y="9975"/>
                </a:cubicBezTo>
                <a:cubicBezTo>
                  <a:pt x="21283" y="9888"/>
                  <a:pt x="21341" y="9801"/>
                  <a:pt x="21399" y="9685"/>
                </a:cubicBezTo>
                <a:cubicBezTo>
                  <a:pt x="21457" y="9598"/>
                  <a:pt x="21515" y="9482"/>
                  <a:pt x="21573" y="9395"/>
                </a:cubicBezTo>
                <a:cubicBezTo>
                  <a:pt x="21631" y="9308"/>
                  <a:pt x="21689" y="9250"/>
                  <a:pt x="21747" y="9163"/>
                </a:cubicBezTo>
                <a:cubicBezTo>
                  <a:pt x="21804" y="9047"/>
                  <a:pt x="21891" y="8902"/>
                  <a:pt x="21978" y="8786"/>
                </a:cubicBezTo>
                <a:cubicBezTo>
                  <a:pt x="22007" y="8728"/>
                  <a:pt x="22065" y="8670"/>
                  <a:pt x="22094" y="8583"/>
                </a:cubicBezTo>
                <a:cubicBezTo>
                  <a:pt x="22181" y="8467"/>
                  <a:pt x="22268" y="8322"/>
                  <a:pt x="22326" y="8206"/>
                </a:cubicBezTo>
                <a:cubicBezTo>
                  <a:pt x="22384" y="8148"/>
                  <a:pt x="22413" y="8090"/>
                  <a:pt x="22442" y="8032"/>
                </a:cubicBezTo>
                <a:cubicBezTo>
                  <a:pt x="22500" y="7916"/>
                  <a:pt x="22587" y="7800"/>
                  <a:pt x="22645" y="7685"/>
                </a:cubicBezTo>
                <a:cubicBezTo>
                  <a:pt x="22674" y="7627"/>
                  <a:pt x="22703" y="7598"/>
                  <a:pt x="22732" y="7540"/>
                </a:cubicBezTo>
                <a:cubicBezTo>
                  <a:pt x="22819" y="7395"/>
                  <a:pt x="22906" y="7250"/>
                  <a:pt x="22993" y="7105"/>
                </a:cubicBezTo>
                <a:cubicBezTo>
                  <a:pt x="22993" y="7047"/>
                  <a:pt x="23022" y="7018"/>
                  <a:pt x="23051" y="6960"/>
                </a:cubicBezTo>
                <a:cubicBezTo>
                  <a:pt x="23109" y="6873"/>
                  <a:pt x="23167" y="6757"/>
                  <a:pt x="23225" y="6641"/>
                </a:cubicBezTo>
                <a:cubicBezTo>
                  <a:pt x="23254" y="6583"/>
                  <a:pt x="23283" y="6554"/>
                  <a:pt x="23312" y="6525"/>
                </a:cubicBezTo>
                <a:cubicBezTo>
                  <a:pt x="23370" y="6380"/>
                  <a:pt x="23428" y="6235"/>
                  <a:pt x="23515" y="6119"/>
                </a:cubicBezTo>
                <a:cubicBezTo>
                  <a:pt x="23950" y="7627"/>
                  <a:pt x="24472" y="9105"/>
                  <a:pt x="25081" y="10584"/>
                </a:cubicBezTo>
                <a:cubicBezTo>
                  <a:pt x="23486" y="10874"/>
                  <a:pt x="19891" y="14469"/>
                  <a:pt x="16092" y="22414"/>
                </a:cubicBezTo>
                <a:cubicBezTo>
                  <a:pt x="12729" y="29431"/>
                  <a:pt x="11946" y="38681"/>
                  <a:pt x="13309" y="44886"/>
                </a:cubicBezTo>
                <a:cubicBezTo>
                  <a:pt x="13309" y="44915"/>
                  <a:pt x="13338" y="44944"/>
                  <a:pt x="13338" y="44973"/>
                </a:cubicBezTo>
                <a:cubicBezTo>
                  <a:pt x="13396" y="45205"/>
                  <a:pt x="13454" y="45437"/>
                  <a:pt x="13512" y="45669"/>
                </a:cubicBezTo>
                <a:cubicBezTo>
                  <a:pt x="13512" y="45698"/>
                  <a:pt x="13512" y="45727"/>
                  <a:pt x="13512" y="45727"/>
                </a:cubicBezTo>
                <a:cubicBezTo>
                  <a:pt x="13570" y="45958"/>
                  <a:pt x="13657" y="46190"/>
                  <a:pt x="13715" y="46422"/>
                </a:cubicBezTo>
                <a:cubicBezTo>
                  <a:pt x="13715" y="46422"/>
                  <a:pt x="13715" y="46451"/>
                  <a:pt x="13715" y="46451"/>
                </a:cubicBezTo>
                <a:cubicBezTo>
                  <a:pt x="13802" y="46683"/>
                  <a:pt x="13860" y="46915"/>
                  <a:pt x="13947" y="47118"/>
                </a:cubicBezTo>
                <a:cubicBezTo>
                  <a:pt x="13947" y="47118"/>
                  <a:pt x="13947" y="47118"/>
                  <a:pt x="13947" y="47147"/>
                </a:cubicBezTo>
                <a:cubicBezTo>
                  <a:pt x="14266" y="48046"/>
                  <a:pt x="14643" y="48858"/>
                  <a:pt x="15107" y="49525"/>
                </a:cubicBezTo>
                <a:cubicBezTo>
                  <a:pt x="15020" y="49380"/>
                  <a:pt x="14933" y="49235"/>
                  <a:pt x="14875" y="49090"/>
                </a:cubicBezTo>
                <a:cubicBezTo>
                  <a:pt x="14846" y="49061"/>
                  <a:pt x="14846" y="49032"/>
                  <a:pt x="14817" y="49003"/>
                </a:cubicBezTo>
                <a:cubicBezTo>
                  <a:pt x="14759" y="48858"/>
                  <a:pt x="14701" y="48742"/>
                  <a:pt x="14643" y="48597"/>
                </a:cubicBezTo>
                <a:cubicBezTo>
                  <a:pt x="14643" y="48568"/>
                  <a:pt x="14614" y="48539"/>
                  <a:pt x="14614" y="48481"/>
                </a:cubicBezTo>
                <a:cubicBezTo>
                  <a:pt x="14556" y="48336"/>
                  <a:pt x="14498" y="48220"/>
                  <a:pt x="14469" y="48075"/>
                </a:cubicBezTo>
                <a:cubicBezTo>
                  <a:pt x="14440" y="48017"/>
                  <a:pt x="14440" y="47988"/>
                  <a:pt x="14440" y="47930"/>
                </a:cubicBezTo>
                <a:cubicBezTo>
                  <a:pt x="14382" y="47785"/>
                  <a:pt x="14324" y="47611"/>
                  <a:pt x="14295" y="47437"/>
                </a:cubicBezTo>
                <a:cubicBezTo>
                  <a:pt x="14295" y="47408"/>
                  <a:pt x="14266" y="47379"/>
                  <a:pt x="14266" y="47350"/>
                </a:cubicBezTo>
                <a:cubicBezTo>
                  <a:pt x="14179" y="46944"/>
                  <a:pt x="14092" y="46509"/>
                  <a:pt x="14034" y="46045"/>
                </a:cubicBezTo>
                <a:cubicBezTo>
                  <a:pt x="14034" y="45987"/>
                  <a:pt x="14034" y="45958"/>
                  <a:pt x="14005" y="45901"/>
                </a:cubicBezTo>
                <a:cubicBezTo>
                  <a:pt x="14005" y="45727"/>
                  <a:pt x="13976" y="45524"/>
                  <a:pt x="13947" y="45321"/>
                </a:cubicBezTo>
                <a:cubicBezTo>
                  <a:pt x="13947" y="45263"/>
                  <a:pt x="13947" y="45205"/>
                  <a:pt x="13918" y="45118"/>
                </a:cubicBezTo>
                <a:cubicBezTo>
                  <a:pt x="13918" y="44944"/>
                  <a:pt x="13889" y="44770"/>
                  <a:pt x="13889" y="44567"/>
                </a:cubicBezTo>
                <a:cubicBezTo>
                  <a:pt x="13889" y="44509"/>
                  <a:pt x="13889" y="44422"/>
                  <a:pt x="13860" y="44364"/>
                </a:cubicBezTo>
                <a:cubicBezTo>
                  <a:pt x="13860" y="44161"/>
                  <a:pt x="13860" y="43958"/>
                  <a:pt x="13831" y="43784"/>
                </a:cubicBezTo>
                <a:cubicBezTo>
                  <a:pt x="13831" y="43697"/>
                  <a:pt x="13831" y="43639"/>
                  <a:pt x="13831" y="43581"/>
                </a:cubicBezTo>
                <a:cubicBezTo>
                  <a:pt x="13831" y="43320"/>
                  <a:pt x="13831" y="43088"/>
                  <a:pt x="13831" y="42827"/>
                </a:cubicBezTo>
                <a:cubicBezTo>
                  <a:pt x="13831" y="42798"/>
                  <a:pt x="13831" y="42798"/>
                  <a:pt x="13831" y="42769"/>
                </a:cubicBezTo>
                <a:cubicBezTo>
                  <a:pt x="13831" y="42479"/>
                  <a:pt x="13831" y="42189"/>
                  <a:pt x="13831" y="41899"/>
                </a:cubicBezTo>
                <a:cubicBezTo>
                  <a:pt x="13831" y="41870"/>
                  <a:pt x="13831" y="41812"/>
                  <a:pt x="13831" y="41783"/>
                </a:cubicBezTo>
                <a:cubicBezTo>
                  <a:pt x="13831" y="41522"/>
                  <a:pt x="13831" y="41290"/>
                  <a:pt x="13860" y="41058"/>
                </a:cubicBezTo>
                <a:cubicBezTo>
                  <a:pt x="13860" y="40971"/>
                  <a:pt x="13860" y="40855"/>
                  <a:pt x="13860" y="40768"/>
                </a:cubicBezTo>
                <a:cubicBezTo>
                  <a:pt x="13889" y="40565"/>
                  <a:pt x="13889" y="40362"/>
                  <a:pt x="13889" y="40159"/>
                </a:cubicBezTo>
                <a:cubicBezTo>
                  <a:pt x="13918" y="40072"/>
                  <a:pt x="13918" y="39956"/>
                  <a:pt x="13918" y="39869"/>
                </a:cubicBezTo>
                <a:cubicBezTo>
                  <a:pt x="13947" y="39666"/>
                  <a:pt x="13947" y="39435"/>
                  <a:pt x="13976" y="39232"/>
                </a:cubicBezTo>
                <a:cubicBezTo>
                  <a:pt x="13976" y="39145"/>
                  <a:pt x="13976" y="39029"/>
                  <a:pt x="13976" y="38942"/>
                </a:cubicBezTo>
                <a:cubicBezTo>
                  <a:pt x="14005" y="38710"/>
                  <a:pt x="14034" y="38478"/>
                  <a:pt x="14063" y="38246"/>
                </a:cubicBezTo>
                <a:cubicBezTo>
                  <a:pt x="14063" y="38188"/>
                  <a:pt x="14063" y="38101"/>
                  <a:pt x="14063" y="38014"/>
                </a:cubicBezTo>
                <a:cubicBezTo>
                  <a:pt x="14121" y="37695"/>
                  <a:pt x="14150" y="37376"/>
                  <a:pt x="14179" y="37057"/>
                </a:cubicBezTo>
                <a:cubicBezTo>
                  <a:pt x="14585" y="33664"/>
                  <a:pt x="15339" y="30040"/>
                  <a:pt x="16295" y="26706"/>
                </a:cubicBezTo>
                <a:cubicBezTo>
                  <a:pt x="16788" y="24966"/>
                  <a:pt x="17484" y="23342"/>
                  <a:pt x="18296" y="21834"/>
                </a:cubicBezTo>
                <a:cubicBezTo>
                  <a:pt x="18586" y="21254"/>
                  <a:pt x="18905" y="20703"/>
                  <a:pt x="19224" y="20182"/>
                </a:cubicBezTo>
                <a:cubicBezTo>
                  <a:pt x="19253" y="20153"/>
                  <a:pt x="19253" y="20153"/>
                  <a:pt x="19253" y="20124"/>
                </a:cubicBezTo>
                <a:cubicBezTo>
                  <a:pt x="19369" y="19950"/>
                  <a:pt x="19456" y="19776"/>
                  <a:pt x="19572" y="19631"/>
                </a:cubicBezTo>
                <a:cubicBezTo>
                  <a:pt x="19572" y="19602"/>
                  <a:pt x="19601" y="19602"/>
                  <a:pt x="19601" y="19573"/>
                </a:cubicBezTo>
                <a:cubicBezTo>
                  <a:pt x="21747" y="16180"/>
                  <a:pt x="24153" y="13600"/>
                  <a:pt x="25226" y="12092"/>
                </a:cubicBezTo>
                <a:cubicBezTo>
                  <a:pt x="25226" y="12063"/>
                  <a:pt x="25255" y="12063"/>
                  <a:pt x="25255" y="12034"/>
                </a:cubicBezTo>
                <a:cubicBezTo>
                  <a:pt x="25313" y="11976"/>
                  <a:pt x="25342" y="11889"/>
                  <a:pt x="25400" y="11831"/>
                </a:cubicBezTo>
                <a:cubicBezTo>
                  <a:pt x="25429" y="11802"/>
                  <a:pt x="25429" y="11773"/>
                  <a:pt x="25429" y="11773"/>
                </a:cubicBezTo>
                <a:cubicBezTo>
                  <a:pt x="25458" y="11715"/>
                  <a:pt x="25487" y="11686"/>
                  <a:pt x="25516" y="11628"/>
                </a:cubicBezTo>
                <a:cubicBezTo>
                  <a:pt x="25835" y="12382"/>
                  <a:pt x="26183" y="13136"/>
                  <a:pt x="26560" y="13890"/>
                </a:cubicBezTo>
                <a:cubicBezTo>
                  <a:pt x="24182" y="15513"/>
                  <a:pt x="15744" y="31838"/>
                  <a:pt x="18905" y="40362"/>
                </a:cubicBezTo>
                <a:cubicBezTo>
                  <a:pt x="19224" y="41232"/>
                  <a:pt x="19543" y="42015"/>
                  <a:pt x="19862" y="42740"/>
                </a:cubicBezTo>
                <a:cubicBezTo>
                  <a:pt x="19891" y="42798"/>
                  <a:pt x="19920" y="42827"/>
                  <a:pt x="19920" y="42885"/>
                </a:cubicBezTo>
                <a:cubicBezTo>
                  <a:pt x="20007" y="43059"/>
                  <a:pt x="20094" y="43233"/>
                  <a:pt x="20152" y="43407"/>
                </a:cubicBezTo>
                <a:cubicBezTo>
                  <a:pt x="20210" y="43494"/>
                  <a:pt x="20239" y="43581"/>
                  <a:pt x="20297" y="43668"/>
                </a:cubicBezTo>
                <a:cubicBezTo>
                  <a:pt x="20355" y="43784"/>
                  <a:pt x="20413" y="43900"/>
                  <a:pt x="20471" y="44016"/>
                </a:cubicBezTo>
                <a:cubicBezTo>
                  <a:pt x="20529" y="44103"/>
                  <a:pt x="20558" y="44190"/>
                  <a:pt x="20616" y="44277"/>
                </a:cubicBezTo>
                <a:cubicBezTo>
                  <a:pt x="20674" y="44393"/>
                  <a:pt x="20732" y="44509"/>
                  <a:pt x="20790" y="44625"/>
                </a:cubicBezTo>
                <a:cubicBezTo>
                  <a:pt x="20848" y="44712"/>
                  <a:pt x="20877" y="44799"/>
                  <a:pt x="20935" y="44857"/>
                </a:cubicBezTo>
                <a:cubicBezTo>
                  <a:pt x="20993" y="44973"/>
                  <a:pt x="21051" y="45060"/>
                  <a:pt x="21109" y="45176"/>
                </a:cubicBezTo>
                <a:cubicBezTo>
                  <a:pt x="21167" y="45263"/>
                  <a:pt x="21196" y="45321"/>
                  <a:pt x="21254" y="45408"/>
                </a:cubicBezTo>
                <a:cubicBezTo>
                  <a:pt x="21312" y="45495"/>
                  <a:pt x="21370" y="45582"/>
                  <a:pt x="21428" y="45698"/>
                </a:cubicBezTo>
                <a:cubicBezTo>
                  <a:pt x="21486" y="45756"/>
                  <a:pt x="21515" y="45843"/>
                  <a:pt x="21573" y="45901"/>
                </a:cubicBezTo>
                <a:cubicBezTo>
                  <a:pt x="21631" y="45987"/>
                  <a:pt x="21689" y="46074"/>
                  <a:pt x="21747" y="46161"/>
                </a:cubicBezTo>
                <a:cubicBezTo>
                  <a:pt x="21804" y="46248"/>
                  <a:pt x="21862" y="46306"/>
                  <a:pt x="21891" y="46393"/>
                </a:cubicBezTo>
                <a:cubicBezTo>
                  <a:pt x="21949" y="46480"/>
                  <a:pt x="22036" y="46538"/>
                  <a:pt x="22094" y="46625"/>
                </a:cubicBezTo>
                <a:cubicBezTo>
                  <a:pt x="22123" y="46683"/>
                  <a:pt x="22181" y="46770"/>
                  <a:pt x="22239" y="46828"/>
                </a:cubicBezTo>
                <a:cubicBezTo>
                  <a:pt x="22297" y="46915"/>
                  <a:pt x="22355" y="46973"/>
                  <a:pt x="22413" y="47060"/>
                </a:cubicBezTo>
                <a:cubicBezTo>
                  <a:pt x="22471" y="47118"/>
                  <a:pt x="22529" y="47176"/>
                  <a:pt x="22558" y="47234"/>
                </a:cubicBezTo>
                <a:cubicBezTo>
                  <a:pt x="22645" y="47321"/>
                  <a:pt x="22703" y="47408"/>
                  <a:pt x="22790" y="47495"/>
                </a:cubicBezTo>
                <a:cubicBezTo>
                  <a:pt x="22819" y="47524"/>
                  <a:pt x="22877" y="47582"/>
                  <a:pt x="22906" y="47611"/>
                </a:cubicBezTo>
                <a:cubicBezTo>
                  <a:pt x="23022" y="47756"/>
                  <a:pt x="23138" y="47872"/>
                  <a:pt x="23254" y="47988"/>
                </a:cubicBezTo>
                <a:cubicBezTo>
                  <a:pt x="23283" y="48017"/>
                  <a:pt x="23312" y="48046"/>
                  <a:pt x="23370" y="48104"/>
                </a:cubicBezTo>
                <a:cubicBezTo>
                  <a:pt x="23457" y="48162"/>
                  <a:pt x="23515" y="48249"/>
                  <a:pt x="23602" y="48336"/>
                </a:cubicBezTo>
                <a:cubicBezTo>
                  <a:pt x="23660" y="48365"/>
                  <a:pt x="23689" y="48423"/>
                  <a:pt x="23747" y="48452"/>
                </a:cubicBezTo>
                <a:cubicBezTo>
                  <a:pt x="23834" y="48539"/>
                  <a:pt x="23892" y="48597"/>
                  <a:pt x="23950" y="48655"/>
                </a:cubicBezTo>
                <a:cubicBezTo>
                  <a:pt x="24008" y="48713"/>
                  <a:pt x="24066" y="48742"/>
                  <a:pt x="24124" y="48800"/>
                </a:cubicBezTo>
                <a:cubicBezTo>
                  <a:pt x="24182" y="48858"/>
                  <a:pt x="24269" y="48916"/>
                  <a:pt x="24327" y="48974"/>
                </a:cubicBezTo>
                <a:cubicBezTo>
                  <a:pt x="24385" y="49003"/>
                  <a:pt x="24443" y="49061"/>
                  <a:pt x="24501" y="49090"/>
                </a:cubicBezTo>
                <a:cubicBezTo>
                  <a:pt x="24588" y="49148"/>
                  <a:pt x="24646" y="49206"/>
                  <a:pt x="24704" y="49264"/>
                </a:cubicBezTo>
                <a:cubicBezTo>
                  <a:pt x="24762" y="49293"/>
                  <a:pt x="24820" y="49351"/>
                  <a:pt x="24878" y="49380"/>
                </a:cubicBezTo>
                <a:cubicBezTo>
                  <a:pt x="24965" y="49438"/>
                  <a:pt x="25023" y="49496"/>
                  <a:pt x="25110" y="49554"/>
                </a:cubicBezTo>
                <a:cubicBezTo>
                  <a:pt x="25168" y="49583"/>
                  <a:pt x="25226" y="49612"/>
                  <a:pt x="25284" y="49670"/>
                </a:cubicBezTo>
                <a:cubicBezTo>
                  <a:pt x="25342" y="49728"/>
                  <a:pt x="25429" y="49757"/>
                  <a:pt x="25487" y="49815"/>
                </a:cubicBezTo>
                <a:cubicBezTo>
                  <a:pt x="25574" y="49844"/>
                  <a:pt x="25632" y="49902"/>
                  <a:pt x="25690" y="49931"/>
                </a:cubicBezTo>
                <a:cubicBezTo>
                  <a:pt x="25748" y="49989"/>
                  <a:pt x="25835" y="50047"/>
                  <a:pt x="25922" y="50076"/>
                </a:cubicBezTo>
                <a:cubicBezTo>
                  <a:pt x="25980" y="50134"/>
                  <a:pt x="26038" y="50163"/>
                  <a:pt x="26096" y="50192"/>
                </a:cubicBezTo>
                <a:cubicBezTo>
                  <a:pt x="26183" y="50250"/>
                  <a:pt x="26270" y="50308"/>
                  <a:pt x="26357" y="50337"/>
                </a:cubicBezTo>
                <a:cubicBezTo>
                  <a:pt x="26415" y="50395"/>
                  <a:pt x="26473" y="50424"/>
                  <a:pt x="26531" y="50453"/>
                </a:cubicBezTo>
                <a:cubicBezTo>
                  <a:pt x="26618" y="50511"/>
                  <a:pt x="26734" y="50569"/>
                  <a:pt x="26821" y="50627"/>
                </a:cubicBezTo>
                <a:cubicBezTo>
                  <a:pt x="26850" y="50656"/>
                  <a:pt x="26850" y="50656"/>
                  <a:pt x="26850" y="50656"/>
                </a:cubicBezTo>
                <a:cubicBezTo>
                  <a:pt x="27836" y="53642"/>
                  <a:pt x="29111" y="56078"/>
                  <a:pt x="30764" y="57528"/>
                </a:cubicBezTo>
                <a:cubicBezTo>
                  <a:pt x="29227" y="55991"/>
                  <a:pt x="28212" y="53758"/>
                  <a:pt x="27604" y="51062"/>
                </a:cubicBezTo>
                <a:lnTo>
                  <a:pt x="27604" y="51062"/>
                </a:lnTo>
                <a:cubicBezTo>
                  <a:pt x="27691" y="51120"/>
                  <a:pt x="27778" y="51178"/>
                  <a:pt x="27865" y="51207"/>
                </a:cubicBezTo>
                <a:cubicBezTo>
                  <a:pt x="27922" y="51265"/>
                  <a:pt x="28009" y="51323"/>
                  <a:pt x="28096" y="51352"/>
                </a:cubicBezTo>
                <a:cubicBezTo>
                  <a:pt x="28183" y="51410"/>
                  <a:pt x="28270" y="51439"/>
                  <a:pt x="28328" y="51497"/>
                </a:cubicBezTo>
                <a:cubicBezTo>
                  <a:pt x="28473" y="51555"/>
                  <a:pt x="28589" y="51642"/>
                  <a:pt x="28734" y="51700"/>
                </a:cubicBezTo>
                <a:cubicBezTo>
                  <a:pt x="28821" y="51729"/>
                  <a:pt x="28879" y="51787"/>
                  <a:pt x="28966" y="51845"/>
                </a:cubicBezTo>
                <a:cubicBezTo>
                  <a:pt x="29082" y="51903"/>
                  <a:pt x="29198" y="51961"/>
                  <a:pt x="29314" y="52019"/>
                </a:cubicBezTo>
                <a:cubicBezTo>
                  <a:pt x="29372" y="52048"/>
                  <a:pt x="29459" y="52106"/>
                  <a:pt x="29517" y="52135"/>
                </a:cubicBezTo>
                <a:cubicBezTo>
                  <a:pt x="29633" y="52193"/>
                  <a:pt x="29720" y="52251"/>
                  <a:pt x="29836" y="52308"/>
                </a:cubicBezTo>
                <a:cubicBezTo>
                  <a:pt x="29923" y="52337"/>
                  <a:pt x="29981" y="52395"/>
                  <a:pt x="30068" y="52424"/>
                </a:cubicBezTo>
                <a:cubicBezTo>
                  <a:pt x="30155" y="52482"/>
                  <a:pt x="30271" y="52540"/>
                  <a:pt x="30387" y="52598"/>
                </a:cubicBezTo>
                <a:cubicBezTo>
                  <a:pt x="30445" y="52656"/>
                  <a:pt x="30532" y="52685"/>
                  <a:pt x="30619" y="52743"/>
                </a:cubicBezTo>
                <a:cubicBezTo>
                  <a:pt x="30706" y="52801"/>
                  <a:pt x="30822" y="52859"/>
                  <a:pt x="30938" y="52946"/>
                </a:cubicBezTo>
                <a:cubicBezTo>
                  <a:pt x="31025" y="52975"/>
                  <a:pt x="31083" y="53033"/>
                  <a:pt x="31170" y="53062"/>
                </a:cubicBezTo>
                <a:cubicBezTo>
                  <a:pt x="31286" y="53149"/>
                  <a:pt x="31431" y="53207"/>
                  <a:pt x="31547" y="53294"/>
                </a:cubicBezTo>
                <a:cubicBezTo>
                  <a:pt x="31605" y="53323"/>
                  <a:pt x="31692" y="53352"/>
                  <a:pt x="31750" y="53410"/>
                </a:cubicBezTo>
                <a:cubicBezTo>
                  <a:pt x="31953" y="53526"/>
                  <a:pt x="32127" y="53642"/>
                  <a:pt x="32330" y="53758"/>
                </a:cubicBezTo>
                <a:cubicBezTo>
                  <a:pt x="32127" y="53613"/>
                  <a:pt x="31895" y="53468"/>
                  <a:pt x="31692" y="53323"/>
                </a:cubicBezTo>
                <a:cubicBezTo>
                  <a:pt x="31518" y="53207"/>
                  <a:pt x="31344" y="53091"/>
                  <a:pt x="31199" y="53004"/>
                </a:cubicBezTo>
                <a:cubicBezTo>
                  <a:pt x="31141" y="52975"/>
                  <a:pt x="31083" y="52917"/>
                  <a:pt x="31054" y="52888"/>
                </a:cubicBezTo>
                <a:cubicBezTo>
                  <a:pt x="30851" y="52743"/>
                  <a:pt x="30648" y="52627"/>
                  <a:pt x="30474" y="52482"/>
                </a:cubicBezTo>
                <a:lnTo>
                  <a:pt x="30416" y="52482"/>
                </a:lnTo>
                <a:cubicBezTo>
                  <a:pt x="29430" y="51758"/>
                  <a:pt x="28473" y="51091"/>
                  <a:pt x="27633" y="50453"/>
                </a:cubicBezTo>
                <a:cubicBezTo>
                  <a:pt x="27546" y="50395"/>
                  <a:pt x="27488" y="50337"/>
                  <a:pt x="27430" y="50308"/>
                </a:cubicBezTo>
                <a:cubicBezTo>
                  <a:pt x="27343" y="49815"/>
                  <a:pt x="27256" y="49293"/>
                  <a:pt x="27169" y="48771"/>
                </a:cubicBezTo>
                <a:cubicBezTo>
                  <a:pt x="27082" y="48133"/>
                  <a:pt x="27024" y="47495"/>
                  <a:pt x="26966" y="46828"/>
                </a:cubicBezTo>
                <a:cubicBezTo>
                  <a:pt x="26966" y="46828"/>
                  <a:pt x="26966" y="46828"/>
                  <a:pt x="26966" y="46799"/>
                </a:cubicBezTo>
                <a:cubicBezTo>
                  <a:pt x="26908" y="46161"/>
                  <a:pt x="26879" y="45495"/>
                  <a:pt x="26850" y="44828"/>
                </a:cubicBezTo>
                <a:cubicBezTo>
                  <a:pt x="26850" y="44799"/>
                  <a:pt x="26850" y="44799"/>
                  <a:pt x="26850" y="44799"/>
                </a:cubicBezTo>
                <a:cubicBezTo>
                  <a:pt x="26763" y="43088"/>
                  <a:pt x="26792" y="41319"/>
                  <a:pt x="26879" y="39522"/>
                </a:cubicBezTo>
                <a:cubicBezTo>
                  <a:pt x="26908" y="38826"/>
                  <a:pt x="26937" y="38101"/>
                  <a:pt x="26995" y="37376"/>
                </a:cubicBezTo>
                <a:cubicBezTo>
                  <a:pt x="26995" y="37376"/>
                  <a:pt x="26995" y="37376"/>
                  <a:pt x="26995" y="37347"/>
                </a:cubicBezTo>
                <a:cubicBezTo>
                  <a:pt x="27053" y="36651"/>
                  <a:pt x="27111" y="35955"/>
                  <a:pt x="27169" y="35230"/>
                </a:cubicBezTo>
                <a:cubicBezTo>
                  <a:pt x="27169" y="35230"/>
                  <a:pt x="27169" y="35230"/>
                  <a:pt x="27169" y="35201"/>
                </a:cubicBezTo>
                <a:cubicBezTo>
                  <a:pt x="27256" y="34157"/>
                  <a:pt x="27372" y="33114"/>
                  <a:pt x="27517" y="32099"/>
                </a:cubicBezTo>
                <a:cubicBezTo>
                  <a:pt x="27517" y="32070"/>
                  <a:pt x="27517" y="32070"/>
                  <a:pt x="27517" y="32041"/>
                </a:cubicBezTo>
                <a:cubicBezTo>
                  <a:pt x="27604" y="31374"/>
                  <a:pt x="27691" y="30707"/>
                  <a:pt x="27778" y="30069"/>
                </a:cubicBezTo>
                <a:cubicBezTo>
                  <a:pt x="27778" y="30040"/>
                  <a:pt x="27778" y="30011"/>
                  <a:pt x="27778" y="29982"/>
                </a:cubicBezTo>
                <a:cubicBezTo>
                  <a:pt x="27865" y="29344"/>
                  <a:pt x="27951" y="28706"/>
                  <a:pt x="28038" y="28097"/>
                </a:cubicBezTo>
                <a:lnTo>
                  <a:pt x="28067" y="28010"/>
                </a:lnTo>
                <a:cubicBezTo>
                  <a:pt x="28096" y="27691"/>
                  <a:pt x="28154" y="27401"/>
                  <a:pt x="28212" y="27140"/>
                </a:cubicBezTo>
                <a:cubicBezTo>
                  <a:pt x="28212" y="27111"/>
                  <a:pt x="28212" y="27111"/>
                  <a:pt x="28212" y="27111"/>
                </a:cubicBezTo>
                <a:cubicBezTo>
                  <a:pt x="28241" y="26793"/>
                  <a:pt x="28299" y="26503"/>
                  <a:pt x="28357" y="26213"/>
                </a:cubicBezTo>
                <a:lnTo>
                  <a:pt x="28357" y="26126"/>
                </a:lnTo>
                <a:cubicBezTo>
                  <a:pt x="28415" y="25865"/>
                  <a:pt x="28444" y="25604"/>
                  <a:pt x="28473" y="25343"/>
                </a:cubicBezTo>
                <a:cubicBezTo>
                  <a:pt x="28502" y="25314"/>
                  <a:pt x="28502" y="25285"/>
                  <a:pt x="28502" y="25256"/>
                </a:cubicBezTo>
                <a:cubicBezTo>
                  <a:pt x="28560" y="24966"/>
                  <a:pt x="28589" y="24705"/>
                  <a:pt x="28647" y="24444"/>
                </a:cubicBezTo>
                <a:cubicBezTo>
                  <a:pt x="28647" y="24415"/>
                  <a:pt x="28647" y="24386"/>
                  <a:pt x="28647" y="24386"/>
                </a:cubicBezTo>
                <a:cubicBezTo>
                  <a:pt x="28705" y="24125"/>
                  <a:pt x="28734" y="23893"/>
                  <a:pt x="28763" y="23661"/>
                </a:cubicBezTo>
                <a:cubicBezTo>
                  <a:pt x="28792" y="23603"/>
                  <a:pt x="28792" y="23545"/>
                  <a:pt x="28792" y="23516"/>
                </a:cubicBezTo>
                <a:cubicBezTo>
                  <a:pt x="28879" y="23023"/>
                  <a:pt x="28966" y="22559"/>
                  <a:pt x="29053" y="22124"/>
                </a:cubicBezTo>
                <a:cubicBezTo>
                  <a:pt x="29053" y="22037"/>
                  <a:pt x="29082" y="21979"/>
                  <a:pt x="29082" y="21892"/>
                </a:cubicBezTo>
                <a:cubicBezTo>
                  <a:pt x="29111" y="21747"/>
                  <a:pt x="29140" y="21602"/>
                  <a:pt x="29169" y="21457"/>
                </a:cubicBezTo>
                <a:cubicBezTo>
                  <a:pt x="29198" y="21370"/>
                  <a:pt x="29198" y="21312"/>
                  <a:pt x="29198" y="21254"/>
                </a:cubicBezTo>
                <a:cubicBezTo>
                  <a:pt x="29256" y="21080"/>
                  <a:pt x="29285" y="20906"/>
                  <a:pt x="29314" y="20732"/>
                </a:cubicBezTo>
                <a:cubicBezTo>
                  <a:pt x="29430" y="20124"/>
                  <a:pt x="29517" y="19573"/>
                  <a:pt x="29604" y="19109"/>
                </a:cubicBezTo>
                <a:cubicBezTo>
                  <a:pt x="30329" y="20182"/>
                  <a:pt x="31112" y="21254"/>
                  <a:pt x="31924" y="22269"/>
                </a:cubicBezTo>
                <a:lnTo>
                  <a:pt x="31721" y="22269"/>
                </a:lnTo>
                <a:cubicBezTo>
                  <a:pt x="31663" y="22269"/>
                  <a:pt x="31605" y="22298"/>
                  <a:pt x="31547" y="22298"/>
                </a:cubicBezTo>
                <a:cubicBezTo>
                  <a:pt x="31489" y="22327"/>
                  <a:pt x="31431" y="22356"/>
                  <a:pt x="31373" y="22385"/>
                </a:cubicBezTo>
                <a:cubicBezTo>
                  <a:pt x="30938" y="22617"/>
                  <a:pt x="30648" y="23197"/>
                  <a:pt x="30445" y="24038"/>
                </a:cubicBezTo>
                <a:cubicBezTo>
                  <a:pt x="30416" y="24154"/>
                  <a:pt x="30387" y="24241"/>
                  <a:pt x="30358" y="24357"/>
                </a:cubicBezTo>
                <a:cubicBezTo>
                  <a:pt x="30358" y="24357"/>
                  <a:pt x="30358" y="24357"/>
                  <a:pt x="30358" y="24386"/>
                </a:cubicBezTo>
                <a:cubicBezTo>
                  <a:pt x="30213" y="25140"/>
                  <a:pt x="30097" y="26097"/>
                  <a:pt x="30039" y="27169"/>
                </a:cubicBezTo>
                <a:cubicBezTo>
                  <a:pt x="30039" y="27198"/>
                  <a:pt x="30039" y="27227"/>
                  <a:pt x="30010" y="27256"/>
                </a:cubicBezTo>
                <a:cubicBezTo>
                  <a:pt x="30010" y="27372"/>
                  <a:pt x="30010" y="27488"/>
                  <a:pt x="30010" y="27604"/>
                </a:cubicBezTo>
                <a:cubicBezTo>
                  <a:pt x="30010" y="27662"/>
                  <a:pt x="29981" y="27691"/>
                  <a:pt x="29981" y="27749"/>
                </a:cubicBezTo>
                <a:cubicBezTo>
                  <a:pt x="29981" y="27865"/>
                  <a:pt x="29981" y="27952"/>
                  <a:pt x="29981" y="28068"/>
                </a:cubicBezTo>
                <a:cubicBezTo>
                  <a:pt x="29981" y="28155"/>
                  <a:pt x="29981" y="28213"/>
                  <a:pt x="29952" y="28300"/>
                </a:cubicBezTo>
                <a:cubicBezTo>
                  <a:pt x="29952" y="28387"/>
                  <a:pt x="29952" y="28474"/>
                  <a:pt x="29952" y="28561"/>
                </a:cubicBezTo>
                <a:cubicBezTo>
                  <a:pt x="29952" y="28677"/>
                  <a:pt x="29952" y="28793"/>
                  <a:pt x="29923" y="28909"/>
                </a:cubicBezTo>
                <a:cubicBezTo>
                  <a:pt x="29923" y="28967"/>
                  <a:pt x="29923" y="28996"/>
                  <a:pt x="29923" y="29054"/>
                </a:cubicBezTo>
                <a:cubicBezTo>
                  <a:pt x="29865" y="30591"/>
                  <a:pt x="29807" y="32273"/>
                  <a:pt x="29691" y="33896"/>
                </a:cubicBezTo>
                <a:cubicBezTo>
                  <a:pt x="29691" y="34041"/>
                  <a:pt x="29691" y="34157"/>
                  <a:pt x="29691" y="34302"/>
                </a:cubicBezTo>
                <a:cubicBezTo>
                  <a:pt x="29633" y="35056"/>
                  <a:pt x="29633" y="35897"/>
                  <a:pt x="29720" y="36825"/>
                </a:cubicBezTo>
                <a:cubicBezTo>
                  <a:pt x="29720" y="36999"/>
                  <a:pt x="29749" y="37173"/>
                  <a:pt x="29778" y="37376"/>
                </a:cubicBezTo>
                <a:cubicBezTo>
                  <a:pt x="29778" y="37405"/>
                  <a:pt x="29778" y="37463"/>
                  <a:pt x="29778" y="37492"/>
                </a:cubicBezTo>
                <a:cubicBezTo>
                  <a:pt x="29807" y="37666"/>
                  <a:pt x="29807" y="37840"/>
                  <a:pt x="29836" y="38043"/>
                </a:cubicBezTo>
                <a:cubicBezTo>
                  <a:pt x="29865" y="38072"/>
                  <a:pt x="29865" y="38130"/>
                  <a:pt x="29865" y="38188"/>
                </a:cubicBezTo>
                <a:cubicBezTo>
                  <a:pt x="29894" y="38362"/>
                  <a:pt x="29923" y="38536"/>
                  <a:pt x="29952" y="38739"/>
                </a:cubicBezTo>
                <a:cubicBezTo>
                  <a:pt x="29952" y="38797"/>
                  <a:pt x="29952" y="38855"/>
                  <a:pt x="29981" y="38913"/>
                </a:cubicBezTo>
                <a:cubicBezTo>
                  <a:pt x="30010" y="39087"/>
                  <a:pt x="30039" y="39261"/>
                  <a:pt x="30068" y="39464"/>
                </a:cubicBezTo>
                <a:cubicBezTo>
                  <a:pt x="30068" y="39522"/>
                  <a:pt x="30097" y="39579"/>
                  <a:pt x="30097" y="39637"/>
                </a:cubicBezTo>
                <a:cubicBezTo>
                  <a:pt x="30126" y="39811"/>
                  <a:pt x="30184" y="40014"/>
                  <a:pt x="30213" y="40217"/>
                </a:cubicBezTo>
                <a:cubicBezTo>
                  <a:pt x="30213" y="40246"/>
                  <a:pt x="30242" y="40275"/>
                  <a:pt x="30242" y="40304"/>
                </a:cubicBezTo>
                <a:cubicBezTo>
                  <a:pt x="30387" y="41000"/>
                  <a:pt x="30561" y="41696"/>
                  <a:pt x="30735" y="42392"/>
                </a:cubicBezTo>
                <a:cubicBezTo>
                  <a:pt x="30735" y="42392"/>
                  <a:pt x="30735" y="42421"/>
                  <a:pt x="30764" y="42450"/>
                </a:cubicBezTo>
                <a:cubicBezTo>
                  <a:pt x="30793" y="42624"/>
                  <a:pt x="30851" y="42798"/>
                  <a:pt x="30909" y="43001"/>
                </a:cubicBezTo>
                <a:cubicBezTo>
                  <a:pt x="30938" y="43088"/>
                  <a:pt x="30967" y="43175"/>
                  <a:pt x="30996" y="43233"/>
                </a:cubicBezTo>
                <a:cubicBezTo>
                  <a:pt x="31025" y="43407"/>
                  <a:pt x="31083" y="43581"/>
                  <a:pt x="31141" y="43755"/>
                </a:cubicBezTo>
                <a:cubicBezTo>
                  <a:pt x="31170" y="43842"/>
                  <a:pt x="31199" y="43958"/>
                  <a:pt x="31228" y="44045"/>
                </a:cubicBezTo>
                <a:cubicBezTo>
                  <a:pt x="31286" y="44219"/>
                  <a:pt x="31344" y="44364"/>
                  <a:pt x="31402" y="44538"/>
                </a:cubicBezTo>
                <a:cubicBezTo>
                  <a:pt x="31431" y="44654"/>
                  <a:pt x="31460" y="44770"/>
                  <a:pt x="31489" y="44857"/>
                </a:cubicBezTo>
                <a:cubicBezTo>
                  <a:pt x="31547" y="45031"/>
                  <a:pt x="31605" y="45176"/>
                  <a:pt x="31663" y="45321"/>
                </a:cubicBezTo>
                <a:cubicBezTo>
                  <a:pt x="31692" y="45466"/>
                  <a:pt x="31750" y="45582"/>
                  <a:pt x="31779" y="45698"/>
                </a:cubicBezTo>
                <a:cubicBezTo>
                  <a:pt x="31837" y="45843"/>
                  <a:pt x="31895" y="45987"/>
                  <a:pt x="31953" y="46132"/>
                </a:cubicBezTo>
                <a:cubicBezTo>
                  <a:pt x="32011" y="46248"/>
                  <a:pt x="32069" y="46393"/>
                  <a:pt x="32098" y="46509"/>
                </a:cubicBezTo>
                <a:cubicBezTo>
                  <a:pt x="32156" y="46654"/>
                  <a:pt x="32214" y="46799"/>
                  <a:pt x="32272" y="46944"/>
                </a:cubicBezTo>
                <a:cubicBezTo>
                  <a:pt x="32330" y="47060"/>
                  <a:pt x="32388" y="47205"/>
                  <a:pt x="32446" y="47350"/>
                </a:cubicBezTo>
                <a:cubicBezTo>
                  <a:pt x="32533" y="47553"/>
                  <a:pt x="32620" y="47727"/>
                  <a:pt x="32707" y="47930"/>
                </a:cubicBezTo>
                <a:cubicBezTo>
                  <a:pt x="32794" y="48133"/>
                  <a:pt x="32852" y="48307"/>
                  <a:pt x="32939" y="48481"/>
                </a:cubicBezTo>
                <a:cubicBezTo>
                  <a:pt x="32997" y="48597"/>
                  <a:pt x="33055" y="48713"/>
                  <a:pt x="33113" y="48829"/>
                </a:cubicBezTo>
                <a:cubicBezTo>
                  <a:pt x="33171" y="48974"/>
                  <a:pt x="33258" y="49119"/>
                  <a:pt x="33316" y="49264"/>
                </a:cubicBezTo>
                <a:cubicBezTo>
                  <a:pt x="33374" y="49380"/>
                  <a:pt x="33432" y="49496"/>
                  <a:pt x="33490" y="49612"/>
                </a:cubicBezTo>
                <a:cubicBezTo>
                  <a:pt x="33577" y="49757"/>
                  <a:pt x="33635" y="49902"/>
                  <a:pt x="33722" y="50047"/>
                </a:cubicBezTo>
                <a:cubicBezTo>
                  <a:pt x="33780" y="50163"/>
                  <a:pt x="33838" y="50279"/>
                  <a:pt x="33896" y="50395"/>
                </a:cubicBezTo>
                <a:cubicBezTo>
                  <a:pt x="33954" y="50511"/>
                  <a:pt x="34041" y="50656"/>
                  <a:pt x="34127" y="50801"/>
                </a:cubicBezTo>
                <a:cubicBezTo>
                  <a:pt x="34185" y="50917"/>
                  <a:pt x="34243" y="51033"/>
                  <a:pt x="34301" y="51120"/>
                </a:cubicBezTo>
                <a:cubicBezTo>
                  <a:pt x="34388" y="51265"/>
                  <a:pt x="34475" y="51410"/>
                  <a:pt x="34562" y="51555"/>
                </a:cubicBezTo>
                <a:cubicBezTo>
                  <a:pt x="34620" y="51642"/>
                  <a:pt x="34678" y="51758"/>
                  <a:pt x="34736" y="51845"/>
                </a:cubicBezTo>
                <a:cubicBezTo>
                  <a:pt x="34823" y="51990"/>
                  <a:pt x="34910" y="52135"/>
                  <a:pt x="34997" y="52279"/>
                </a:cubicBezTo>
                <a:cubicBezTo>
                  <a:pt x="35055" y="52366"/>
                  <a:pt x="35113" y="52453"/>
                  <a:pt x="35171" y="52569"/>
                </a:cubicBezTo>
                <a:cubicBezTo>
                  <a:pt x="35287" y="52714"/>
                  <a:pt x="35403" y="52888"/>
                  <a:pt x="35519" y="53033"/>
                </a:cubicBezTo>
                <a:cubicBezTo>
                  <a:pt x="35548" y="53091"/>
                  <a:pt x="35606" y="53178"/>
                  <a:pt x="35635" y="53236"/>
                </a:cubicBezTo>
                <a:cubicBezTo>
                  <a:pt x="35809" y="53468"/>
                  <a:pt x="35954" y="53671"/>
                  <a:pt x="36128" y="53874"/>
                </a:cubicBezTo>
                <a:cubicBezTo>
                  <a:pt x="36157" y="53932"/>
                  <a:pt x="36186" y="53961"/>
                  <a:pt x="36244" y="54019"/>
                </a:cubicBezTo>
                <a:cubicBezTo>
                  <a:pt x="36360" y="54193"/>
                  <a:pt x="36476" y="54338"/>
                  <a:pt x="36621" y="54512"/>
                </a:cubicBezTo>
                <a:cubicBezTo>
                  <a:pt x="36679" y="54570"/>
                  <a:pt x="36737" y="54657"/>
                  <a:pt x="36795" y="54715"/>
                </a:cubicBezTo>
                <a:cubicBezTo>
                  <a:pt x="36911" y="54831"/>
                  <a:pt x="37027" y="54976"/>
                  <a:pt x="37114" y="55092"/>
                </a:cubicBezTo>
                <a:cubicBezTo>
                  <a:pt x="37201" y="55179"/>
                  <a:pt x="37259" y="55237"/>
                  <a:pt x="37346" y="55324"/>
                </a:cubicBezTo>
                <a:cubicBezTo>
                  <a:pt x="37433" y="55440"/>
                  <a:pt x="37549" y="55527"/>
                  <a:pt x="37665" y="55643"/>
                </a:cubicBezTo>
                <a:cubicBezTo>
                  <a:pt x="37723" y="55730"/>
                  <a:pt x="37810" y="55788"/>
                  <a:pt x="37868" y="55875"/>
                </a:cubicBezTo>
                <a:cubicBezTo>
                  <a:pt x="37984" y="55962"/>
                  <a:pt x="38071" y="56078"/>
                  <a:pt x="38187" y="56165"/>
                </a:cubicBezTo>
                <a:cubicBezTo>
                  <a:pt x="38274" y="56223"/>
                  <a:pt x="38332" y="56310"/>
                  <a:pt x="38419" y="56368"/>
                </a:cubicBezTo>
                <a:cubicBezTo>
                  <a:pt x="38535" y="56455"/>
                  <a:pt x="38651" y="56571"/>
                  <a:pt x="38767" y="56658"/>
                </a:cubicBezTo>
                <a:cubicBezTo>
                  <a:pt x="38825" y="56716"/>
                  <a:pt x="38912" y="56774"/>
                  <a:pt x="38970" y="56832"/>
                </a:cubicBezTo>
                <a:cubicBezTo>
                  <a:pt x="39115" y="56919"/>
                  <a:pt x="39231" y="57035"/>
                  <a:pt x="39347" y="57122"/>
                </a:cubicBezTo>
                <a:cubicBezTo>
                  <a:pt x="39434" y="57151"/>
                  <a:pt x="39492" y="57209"/>
                  <a:pt x="39550" y="57238"/>
                </a:cubicBezTo>
                <a:cubicBezTo>
                  <a:pt x="39724" y="57383"/>
                  <a:pt x="39927" y="57499"/>
                  <a:pt x="40130" y="57615"/>
                </a:cubicBezTo>
                <a:cubicBezTo>
                  <a:pt x="39840" y="57354"/>
                  <a:pt x="39579" y="57093"/>
                  <a:pt x="39347" y="56832"/>
                </a:cubicBezTo>
                <a:cubicBezTo>
                  <a:pt x="39260" y="56745"/>
                  <a:pt x="39202" y="56687"/>
                  <a:pt x="39115" y="56600"/>
                </a:cubicBezTo>
                <a:cubicBezTo>
                  <a:pt x="38912" y="56368"/>
                  <a:pt x="38709" y="56136"/>
                  <a:pt x="38477" y="55904"/>
                </a:cubicBezTo>
                <a:cubicBezTo>
                  <a:pt x="38448" y="55846"/>
                  <a:pt x="38419" y="55817"/>
                  <a:pt x="38390" y="55759"/>
                </a:cubicBezTo>
                <a:cubicBezTo>
                  <a:pt x="38129" y="55498"/>
                  <a:pt x="37926" y="55208"/>
                  <a:pt x="37694" y="54918"/>
                </a:cubicBezTo>
                <a:cubicBezTo>
                  <a:pt x="37636" y="54831"/>
                  <a:pt x="37578" y="54744"/>
                  <a:pt x="37520" y="54657"/>
                </a:cubicBezTo>
                <a:cubicBezTo>
                  <a:pt x="37346" y="54425"/>
                  <a:pt x="37172" y="54193"/>
                  <a:pt x="36998" y="53961"/>
                </a:cubicBezTo>
                <a:cubicBezTo>
                  <a:pt x="36940" y="53874"/>
                  <a:pt x="36911" y="53816"/>
                  <a:pt x="36853" y="53729"/>
                </a:cubicBezTo>
                <a:cubicBezTo>
                  <a:pt x="36650" y="53439"/>
                  <a:pt x="36447" y="53120"/>
                  <a:pt x="36273" y="52830"/>
                </a:cubicBezTo>
                <a:cubicBezTo>
                  <a:pt x="36215" y="52743"/>
                  <a:pt x="36157" y="52656"/>
                  <a:pt x="36128" y="52569"/>
                </a:cubicBezTo>
                <a:cubicBezTo>
                  <a:pt x="33780" y="48684"/>
                  <a:pt x="32388" y="44248"/>
                  <a:pt x="31634" y="40246"/>
                </a:cubicBezTo>
                <a:cubicBezTo>
                  <a:pt x="30590" y="34824"/>
                  <a:pt x="33577" y="27401"/>
                  <a:pt x="32910" y="23458"/>
                </a:cubicBezTo>
                <a:lnTo>
                  <a:pt x="32910" y="23458"/>
                </a:lnTo>
                <a:cubicBezTo>
                  <a:pt x="33606" y="24299"/>
                  <a:pt x="34359" y="25111"/>
                  <a:pt x="35142" y="25894"/>
                </a:cubicBezTo>
                <a:cubicBezTo>
                  <a:pt x="35113" y="25894"/>
                  <a:pt x="35113" y="25894"/>
                  <a:pt x="35113" y="25923"/>
                </a:cubicBezTo>
                <a:lnTo>
                  <a:pt x="35055" y="25923"/>
                </a:lnTo>
                <a:cubicBezTo>
                  <a:pt x="35026" y="25952"/>
                  <a:pt x="34997" y="25952"/>
                  <a:pt x="34968" y="25981"/>
                </a:cubicBezTo>
                <a:cubicBezTo>
                  <a:pt x="34939" y="26010"/>
                  <a:pt x="34910" y="26010"/>
                  <a:pt x="34910" y="26039"/>
                </a:cubicBezTo>
                <a:cubicBezTo>
                  <a:pt x="34881" y="26039"/>
                  <a:pt x="34852" y="26068"/>
                  <a:pt x="34823" y="26097"/>
                </a:cubicBezTo>
                <a:cubicBezTo>
                  <a:pt x="34823" y="26126"/>
                  <a:pt x="34794" y="26155"/>
                  <a:pt x="34765" y="26184"/>
                </a:cubicBezTo>
                <a:cubicBezTo>
                  <a:pt x="34765" y="26213"/>
                  <a:pt x="34736" y="26242"/>
                  <a:pt x="34707" y="26271"/>
                </a:cubicBezTo>
                <a:cubicBezTo>
                  <a:pt x="34707" y="26300"/>
                  <a:pt x="34678" y="26329"/>
                  <a:pt x="34678" y="26358"/>
                </a:cubicBezTo>
                <a:cubicBezTo>
                  <a:pt x="34649" y="26387"/>
                  <a:pt x="34620" y="26445"/>
                  <a:pt x="34620" y="26474"/>
                </a:cubicBezTo>
                <a:cubicBezTo>
                  <a:pt x="34591" y="26532"/>
                  <a:pt x="34591" y="26561"/>
                  <a:pt x="34562" y="26590"/>
                </a:cubicBezTo>
                <a:cubicBezTo>
                  <a:pt x="34562" y="26648"/>
                  <a:pt x="34533" y="26706"/>
                  <a:pt x="34504" y="26735"/>
                </a:cubicBezTo>
                <a:cubicBezTo>
                  <a:pt x="34504" y="26793"/>
                  <a:pt x="34504" y="26822"/>
                  <a:pt x="34475" y="26851"/>
                </a:cubicBezTo>
                <a:cubicBezTo>
                  <a:pt x="34475" y="26908"/>
                  <a:pt x="34446" y="26995"/>
                  <a:pt x="34446" y="27053"/>
                </a:cubicBezTo>
                <a:cubicBezTo>
                  <a:pt x="34417" y="27082"/>
                  <a:pt x="34417" y="27140"/>
                  <a:pt x="34417" y="27169"/>
                </a:cubicBezTo>
                <a:cubicBezTo>
                  <a:pt x="34388" y="27256"/>
                  <a:pt x="34359" y="27343"/>
                  <a:pt x="34359" y="27430"/>
                </a:cubicBezTo>
                <a:cubicBezTo>
                  <a:pt x="34359" y="27459"/>
                  <a:pt x="34359" y="27488"/>
                  <a:pt x="34330" y="27517"/>
                </a:cubicBezTo>
                <a:cubicBezTo>
                  <a:pt x="34330" y="27633"/>
                  <a:pt x="34301" y="27778"/>
                  <a:pt x="34301" y="27894"/>
                </a:cubicBezTo>
                <a:cubicBezTo>
                  <a:pt x="34272" y="27952"/>
                  <a:pt x="34272" y="27981"/>
                  <a:pt x="34272" y="28010"/>
                </a:cubicBezTo>
                <a:cubicBezTo>
                  <a:pt x="34272" y="28126"/>
                  <a:pt x="34243" y="28213"/>
                  <a:pt x="34243" y="28329"/>
                </a:cubicBezTo>
                <a:cubicBezTo>
                  <a:pt x="34243" y="28387"/>
                  <a:pt x="34243" y="28445"/>
                  <a:pt x="34243" y="28503"/>
                </a:cubicBezTo>
                <a:cubicBezTo>
                  <a:pt x="34214" y="28590"/>
                  <a:pt x="34214" y="28677"/>
                  <a:pt x="34214" y="28764"/>
                </a:cubicBezTo>
                <a:cubicBezTo>
                  <a:pt x="34214" y="28851"/>
                  <a:pt x="34214" y="28909"/>
                  <a:pt x="34214" y="28967"/>
                </a:cubicBezTo>
                <a:cubicBezTo>
                  <a:pt x="34214" y="29054"/>
                  <a:pt x="34185" y="29170"/>
                  <a:pt x="34185" y="29257"/>
                </a:cubicBezTo>
                <a:cubicBezTo>
                  <a:pt x="34185" y="29315"/>
                  <a:pt x="34185" y="29402"/>
                  <a:pt x="34185" y="29489"/>
                </a:cubicBezTo>
                <a:cubicBezTo>
                  <a:pt x="34185" y="29576"/>
                  <a:pt x="34185" y="29663"/>
                  <a:pt x="34185" y="29750"/>
                </a:cubicBezTo>
                <a:cubicBezTo>
                  <a:pt x="34185" y="29837"/>
                  <a:pt x="34185" y="29924"/>
                  <a:pt x="34185" y="30011"/>
                </a:cubicBezTo>
                <a:cubicBezTo>
                  <a:pt x="34185" y="30098"/>
                  <a:pt x="34185" y="30185"/>
                  <a:pt x="34185" y="30301"/>
                </a:cubicBezTo>
                <a:cubicBezTo>
                  <a:pt x="34185" y="30388"/>
                  <a:pt x="34185" y="30446"/>
                  <a:pt x="34185" y="30533"/>
                </a:cubicBezTo>
                <a:cubicBezTo>
                  <a:pt x="34185" y="30649"/>
                  <a:pt x="34185" y="30736"/>
                  <a:pt x="34185" y="30852"/>
                </a:cubicBezTo>
                <a:cubicBezTo>
                  <a:pt x="34185" y="30939"/>
                  <a:pt x="34185" y="31026"/>
                  <a:pt x="34185" y="31113"/>
                </a:cubicBezTo>
                <a:cubicBezTo>
                  <a:pt x="34185" y="31200"/>
                  <a:pt x="34214" y="31316"/>
                  <a:pt x="34214" y="31432"/>
                </a:cubicBezTo>
                <a:cubicBezTo>
                  <a:pt x="34214" y="31519"/>
                  <a:pt x="34214" y="31606"/>
                  <a:pt x="34214" y="31693"/>
                </a:cubicBezTo>
                <a:cubicBezTo>
                  <a:pt x="34214" y="31809"/>
                  <a:pt x="34214" y="31925"/>
                  <a:pt x="34214" y="32041"/>
                </a:cubicBezTo>
                <a:cubicBezTo>
                  <a:pt x="34243" y="32128"/>
                  <a:pt x="34243" y="32215"/>
                  <a:pt x="34243" y="32302"/>
                </a:cubicBezTo>
                <a:cubicBezTo>
                  <a:pt x="34243" y="32447"/>
                  <a:pt x="34243" y="32621"/>
                  <a:pt x="34272" y="32766"/>
                </a:cubicBezTo>
                <a:cubicBezTo>
                  <a:pt x="34272" y="32882"/>
                  <a:pt x="34272" y="33027"/>
                  <a:pt x="34301" y="33143"/>
                </a:cubicBezTo>
                <a:cubicBezTo>
                  <a:pt x="34301" y="33258"/>
                  <a:pt x="34301" y="33403"/>
                  <a:pt x="34301" y="33519"/>
                </a:cubicBezTo>
                <a:cubicBezTo>
                  <a:pt x="34330" y="33635"/>
                  <a:pt x="34330" y="33722"/>
                  <a:pt x="34330" y="33838"/>
                </a:cubicBezTo>
                <a:cubicBezTo>
                  <a:pt x="34359" y="33954"/>
                  <a:pt x="34359" y="34070"/>
                  <a:pt x="34359" y="34157"/>
                </a:cubicBezTo>
                <a:cubicBezTo>
                  <a:pt x="34359" y="34273"/>
                  <a:pt x="34388" y="34389"/>
                  <a:pt x="34388" y="34505"/>
                </a:cubicBezTo>
                <a:cubicBezTo>
                  <a:pt x="34388" y="34621"/>
                  <a:pt x="34417" y="34708"/>
                  <a:pt x="34417" y="34824"/>
                </a:cubicBezTo>
                <a:cubicBezTo>
                  <a:pt x="34417" y="34940"/>
                  <a:pt x="34446" y="35056"/>
                  <a:pt x="34446" y="35172"/>
                </a:cubicBezTo>
                <a:cubicBezTo>
                  <a:pt x="34475" y="35259"/>
                  <a:pt x="34475" y="35375"/>
                  <a:pt x="34475" y="35491"/>
                </a:cubicBezTo>
                <a:cubicBezTo>
                  <a:pt x="34504" y="35607"/>
                  <a:pt x="34504" y="35723"/>
                  <a:pt x="34504" y="35839"/>
                </a:cubicBezTo>
                <a:cubicBezTo>
                  <a:pt x="34533" y="35926"/>
                  <a:pt x="34533" y="36042"/>
                  <a:pt x="34562" y="36129"/>
                </a:cubicBezTo>
                <a:cubicBezTo>
                  <a:pt x="34562" y="36274"/>
                  <a:pt x="34562" y="36390"/>
                  <a:pt x="34591" y="36506"/>
                </a:cubicBezTo>
                <a:cubicBezTo>
                  <a:pt x="34591" y="36593"/>
                  <a:pt x="34620" y="36709"/>
                  <a:pt x="34620" y="36825"/>
                </a:cubicBezTo>
                <a:cubicBezTo>
                  <a:pt x="34649" y="36941"/>
                  <a:pt x="34649" y="37057"/>
                  <a:pt x="34649" y="37173"/>
                </a:cubicBezTo>
                <a:cubicBezTo>
                  <a:pt x="34678" y="37289"/>
                  <a:pt x="34678" y="37376"/>
                  <a:pt x="34707" y="37463"/>
                </a:cubicBezTo>
                <a:cubicBezTo>
                  <a:pt x="34707" y="37608"/>
                  <a:pt x="34736" y="37724"/>
                  <a:pt x="34736" y="37869"/>
                </a:cubicBezTo>
                <a:cubicBezTo>
                  <a:pt x="34765" y="37956"/>
                  <a:pt x="34765" y="38043"/>
                  <a:pt x="34794" y="38130"/>
                </a:cubicBezTo>
                <a:cubicBezTo>
                  <a:pt x="34794" y="38275"/>
                  <a:pt x="34823" y="38391"/>
                  <a:pt x="34823" y="38536"/>
                </a:cubicBezTo>
                <a:cubicBezTo>
                  <a:pt x="34852" y="38594"/>
                  <a:pt x="34852" y="38681"/>
                  <a:pt x="34852" y="38768"/>
                </a:cubicBezTo>
                <a:cubicBezTo>
                  <a:pt x="34997" y="39840"/>
                  <a:pt x="35171" y="40884"/>
                  <a:pt x="35345" y="41899"/>
                </a:cubicBezTo>
                <a:cubicBezTo>
                  <a:pt x="35519" y="42943"/>
                  <a:pt x="35838" y="43987"/>
                  <a:pt x="36273" y="45031"/>
                </a:cubicBezTo>
                <a:cubicBezTo>
                  <a:pt x="36331" y="45205"/>
                  <a:pt x="36418" y="45350"/>
                  <a:pt x="36476" y="45524"/>
                </a:cubicBezTo>
                <a:cubicBezTo>
                  <a:pt x="36505" y="45553"/>
                  <a:pt x="36505" y="45582"/>
                  <a:pt x="36534" y="45611"/>
                </a:cubicBezTo>
                <a:cubicBezTo>
                  <a:pt x="36592" y="45756"/>
                  <a:pt x="36679" y="45929"/>
                  <a:pt x="36766" y="46103"/>
                </a:cubicBezTo>
                <a:cubicBezTo>
                  <a:pt x="36766" y="46132"/>
                  <a:pt x="36795" y="46132"/>
                  <a:pt x="36795" y="46161"/>
                </a:cubicBezTo>
                <a:cubicBezTo>
                  <a:pt x="36882" y="46335"/>
                  <a:pt x="36969" y="46509"/>
                  <a:pt x="37056" y="46654"/>
                </a:cubicBezTo>
                <a:cubicBezTo>
                  <a:pt x="37056" y="46683"/>
                  <a:pt x="37056" y="46683"/>
                  <a:pt x="37056" y="46683"/>
                </a:cubicBezTo>
                <a:cubicBezTo>
                  <a:pt x="37549" y="47582"/>
                  <a:pt x="38100" y="48452"/>
                  <a:pt x="38709" y="49264"/>
                </a:cubicBezTo>
                <a:cubicBezTo>
                  <a:pt x="38709" y="49293"/>
                  <a:pt x="38738" y="49322"/>
                  <a:pt x="38738" y="49351"/>
                </a:cubicBezTo>
                <a:cubicBezTo>
                  <a:pt x="38854" y="49496"/>
                  <a:pt x="38970" y="49641"/>
                  <a:pt x="39086" y="49786"/>
                </a:cubicBezTo>
                <a:cubicBezTo>
                  <a:pt x="39086" y="49815"/>
                  <a:pt x="39115" y="49844"/>
                  <a:pt x="39144" y="49873"/>
                </a:cubicBezTo>
                <a:cubicBezTo>
                  <a:pt x="39260" y="50018"/>
                  <a:pt x="39376" y="50163"/>
                  <a:pt x="39492" y="50308"/>
                </a:cubicBezTo>
                <a:cubicBezTo>
                  <a:pt x="39492" y="50308"/>
                  <a:pt x="39492" y="50308"/>
                  <a:pt x="39492" y="50337"/>
                </a:cubicBezTo>
                <a:cubicBezTo>
                  <a:pt x="39985" y="50946"/>
                  <a:pt x="40535" y="51584"/>
                  <a:pt x="41086" y="52164"/>
                </a:cubicBezTo>
                <a:cubicBezTo>
                  <a:pt x="41115" y="52193"/>
                  <a:pt x="41144" y="52222"/>
                  <a:pt x="41173" y="52251"/>
                </a:cubicBezTo>
                <a:cubicBezTo>
                  <a:pt x="41289" y="52366"/>
                  <a:pt x="41405" y="52482"/>
                  <a:pt x="41521" y="52598"/>
                </a:cubicBezTo>
                <a:cubicBezTo>
                  <a:pt x="41550" y="52656"/>
                  <a:pt x="41579" y="52685"/>
                  <a:pt x="41637" y="52714"/>
                </a:cubicBezTo>
                <a:cubicBezTo>
                  <a:pt x="41753" y="52830"/>
                  <a:pt x="41840" y="52946"/>
                  <a:pt x="41956" y="53062"/>
                </a:cubicBezTo>
                <a:cubicBezTo>
                  <a:pt x="42014" y="53091"/>
                  <a:pt x="42043" y="53149"/>
                  <a:pt x="42101" y="53178"/>
                </a:cubicBezTo>
                <a:cubicBezTo>
                  <a:pt x="42217" y="53294"/>
                  <a:pt x="42304" y="53410"/>
                  <a:pt x="42420" y="53526"/>
                </a:cubicBezTo>
                <a:cubicBezTo>
                  <a:pt x="42478" y="53555"/>
                  <a:pt x="42507" y="53584"/>
                  <a:pt x="42536" y="53613"/>
                </a:cubicBezTo>
                <a:cubicBezTo>
                  <a:pt x="42913" y="53961"/>
                  <a:pt x="43261" y="54280"/>
                  <a:pt x="43638" y="54599"/>
                </a:cubicBezTo>
                <a:cubicBezTo>
                  <a:pt x="43696" y="54657"/>
                  <a:pt x="43754" y="54715"/>
                  <a:pt x="43812" y="54744"/>
                </a:cubicBezTo>
                <a:cubicBezTo>
                  <a:pt x="43899" y="54831"/>
                  <a:pt x="44015" y="54918"/>
                  <a:pt x="44102" y="54976"/>
                </a:cubicBezTo>
                <a:cubicBezTo>
                  <a:pt x="44160" y="55034"/>
                  <a:pt x="44247" y="55092"/>
                  <a:pt x="44305" y="55150"/>
                </a:cubicBezTo>
                <a:cubicBezTo>
                  <a:pt x="44392" y="55237"/>
                  <a:pt x="44479" y="55295"/>
                  <a:pt x="44566" y="55353"/>
                </a:cubicBezTo>
                <a:cubicBezTo>
                  <a:pt x="44653" y="55440"/>
                  <a:pt x="44740" y="55498"/>
                  <a:pt x="44798" y="55556"/>
                </a:cubicBezTo>
                <a:cubicBezTo>
                  <a:pt x="44885" y="55614"/>
                  <a:pt x="44972" y="55672"/>
                  <a:pt x="45059" y="55730"/>
                </a:cubicBezTo>
                <a:cubicBezTo>
                  <a:pt x="45146" y="55788"/>
                  <a:pt x="45204" y="55875"/>
                  <a:pt x="45291" y="55933"/>
                </a:cubicBezTo>
                <a:cubicBezTo>
                  <a:pt x="45378" y="55991"/>
                  <a:pt x="45465" y="56020"/>
                  <a:pt x="45523" y="56078"/>
                </a:cubicBezTo>
                <a:cubicBezTo>
                  <a:pt x="45639" y="56165"/>
                  <a:pt x="45726" y="56223"/>
                  <a:pt x="45842" y="56310"/>
                </a:cubicBezTo>
                <a:cubicBezTo>
                  <a:pt x="45900" y="56339"/>
                  <a:pt x="45958" y="56397"/>
                  <a:pt x="46016" y="56426"/>
                </a:cubicBezTo>
                <a:cubicBezTo>
                  <a:pt x="46161" y="56542"/>
                  <a:pt x="46306" y="56629"/>
                  <a:pt x="46450" y="56716"/>
                </a:cubicBezTo>
                <a:cubicBezTo>
                  <a:pt x="46508" y="56774"/>
                  <a:pt x="46566" y="56803"/>
                  <a:pt x="46624" y="56832"/>
                </a:cubicBezTo>
                <a:cubicBezTo>
                  <a:pt x="46711" y="56890"/>
                  <a:pt x="46827" y="56977"/>
                  <a:pt x="46914" y="57035"/>
                </a:cubicBezTo>
                <a:cubicBezTo>
                  <a:pt x="46972" y="57064"/>
                  <a:pt x="47059" y="57093"/>
                  <a:pt x="47117" y="57122"/>
                </a:cubicBezTo>
                <a:cubicBezTo>
                  <a:pt x="47204" y="57180"/>
                  <a:pt x="47291" y="57238"/>
                  <a:pt x="47378" y="57296"/>
                </a:cubicBezTo>
                <a:cubicBezTo>
                  <a:pt x="47436" y="57325"/>
                  <a:pt x="47494" y="57383"/>
                  <a:pt x="47552" y="57412"/>
                </a:cubicBezTo>
                <a:cubicBezTo>
                  <a:pt x="47668" y="57441"/>
                  <a:pt x="47755" y="57499"/>
                  <a:pt x="47842" y="57557"/>
                </a:cubicBezTo>
                <a:cubicBezTo>
                  <a:pt x="47900" y="57586"/>
                  <a:pt x="47958" y="57615"/>
                  <a:pt x="48016" y="57644"/>
                </a:cubicBezTo>
                <a:cubicBezTo>
                  <a:pt x="48103" y="57702"/>
                  <a:pt x="48190" y="57731"/>
                  <a:pt x="48306" y="57789"/>
                </a:cubicBezTo>
                <a:cubicBezTo>
                  <a:pt x="48335" y="57818"/>
                  <a:pt x="48393" y="57847"/>
                  <a:pt x="48422" y="57847"/>
                </a:cubicBezTo>
                <a:cubicBezTo>
                  <a:pt x="48567" y="57934"/>
                  <a:pt x="48712" y="57992"/>
                  <a:pt x="48857" y="58050"/>
                </a:cubicBezTo>
                <a:cubicBezTo>
                  <a:pt x="48625" y="57934"/>
                  <a:pt x="48364" y="57789"/>
                  <a:pt x="48132" y="57644"/>
                </a:cubicBezTo>
                <a:cubicBezTo>
                  <a:pt x="48103" y="57615"/>
                  <a:pt x="48045" y="57586"/>
                  <a:pt x="47987" y="57557"/>
                </a:cubicBezTo>
                <a:cubicBezTo>
                  <a:pt x="47755" y="57412"/>
                  <a:pt x="47523" y="57267"/>
                  <a:pt x="47320" y="57122"/>
                </a:cubicBezTo>
                <a:cubicBezTo>
                  <a:pt x="47262" y="57093"/>
                  <a:pt x="47233" y="57064"/>
                  <a:pt x="47204" y="57035"/>
                </a:cubicBezTo>
                <a:cubicBezTo>
                  <a:pt x="46972" y="56890"/>
                  <a:pt x="46769" y="56745"/>
                  <a:pt x="46566" y="56600"/>
                </a:cubicBezTo>
                <a:cubicBezTo>
                  <a:pt x="46537" y="56571"/>
                  <a:pt x="46479" y="56542"/>
                  <a:pt x="46450" y="56513"/>
                </a:cubicBezTo>
                <a:cubicBezTo>
                  <a:pt x="46219" y="56368"/>
                  <a:pt x="46016" y="56194"/>
                  <a:pt x="45784" y="56020"/>
                </a:cubicBezTo>
                <a:cubicBezTo>
                  <a:pt x="45726" y="55962"/>
                  <a:pt x="45697" y="55933"/>
                  <a:pt x="45639" y="55875"/>
                </a:cubicBezTo>
                <a:cubicBezTo>
                  <a:pt x="45407" y="55701"/>
                  <a:pt x="45204" y="55527"/>
                  <a:pt x="44972" y="55324"/>
                </a:cubicBezTo>
                <a:lnTo>
                  <a:pt x="44943" y="55324"/>
                </a:lnTo>
                <a:cubicBezTo>
                  <a:pt x="44740" y="55121"/>
                  <a:pt x="44508" y="54918"/>
                  <a:pt x="44305" y="54715"/>
                </a:cubicBezTo>
                <a:cubicBezTo>
                  <a:pt x="44247" y="54657"/>
                  <a:pt x="44189" y="54628"/>
                  <a:pt x="44131" y="54570"/>
                </a:cubicBezTo>
                <a:cubicBezTo>
                  <a:pt x="43928" y="54367"/>
                  <a:pt x="43725" y="54164"/>
                  <a:pt x="43522" y="53961"/>
                </a:cubicBezTo>
                <a:cubicBezTo>
                  <a:pt x="43464" y="53903"/>
                  <a:pt x="43435" y="53874"/>
                  <a:pt x="43406" y="53816"/>
                </a:cubicBezTo>
                <a:cubicBezTo>
                  <a:pt x="43203" y="53642"/>
                  <a:pt x="43029" y="53439"/>
                  <a:pt x="42855" y="53236"/>
                </a:cubicBezTo>
                <a:cubicBezTo>
                  <a:pt x="42797" y="53207"/>
                  <a:pt x="42768" y="53149"/>
                  <a:pt x="42710" y="53120"/>
                </a:cubicBezTo>
                <a:cubicBezTo>
                  <a:pt x="42507" y="52888"/>
                  <a:pt x="42333" y="52656"/>
                  <a:pt x="42130" y="52424"/>
                </a:cubicBezTo>
                <a:cubicBezTo>
                  <a:pt x="42072" y="52366"/>
                  <a:pt x="42014" y="52308"/>
                  <a:pt x="41985" y="52251"/>
                </a:cubicBezTo>
                <a:cubicBezTo>
                  <a:pt x="41782" y="52019"/>
                  <a:pt x="41608" y="51787"/>
                  <a:pt x="41434" y="51555"/>
                </a:cubicBezTo>
                <a:cubicBezTo>
                  <a:pt x="41405" y="51555"/>
                  <a:pt x="41405" y="51526"/>
                  <a:pt x="41376" y="51497"/>
                </a:cubicBezTo>
                <a:cubicBezTo>
                  <a:pt x="40043" y="49786"/>
                  <a:pt x="38854" y="47843"/>
                  <a:pt x="37897" y="45756"/>
                </a:cubicBezTo>
                <a:cubicBezTo>
                  <a:pt x="35664" y="40855"/>
                  <a:pt x="36969" y="29924"/>
                  <a:pt x="36012" y="26764"/>
                </a:cubicBezTo>
                <a:lnTo>
                  <a:pt x="36012" y="26764"/>
                </a:lnTo>
                <a:cubicBezTo>
                  <a:pt x="36621" y="27343"/>
                  <a:pt x="37230" y="27923"/>
                  <a:pt x="37868" y="28474"/>
                </a:cubicBezTo>
                <a:cubicBezTo>
                  <a:pt x="38042" y="28648"/>
                  <a:pt x="38245" y="28793"/>
                  <a:pt x="38419" y="28967"/>
                </a:cubicBezTo>
                <a:cubicBezTo>
                  <a:pt x="38378" y="28947"/>
                  <a:pt x="38337" y="28926"/>
                  <a:pt x="38296" y="28926"/>
                </a:cubicBezTo>
                <a:cubicBezTo>
                  <a:pt x="38279" y="28926"/>
                  <a:pt x="38262" y="28930"/>
                  <a:pt x="38245" y="28938"/>
                </a:cubicBezTo>
                <a:cubicBezTo>
                  <a:pt x="38390" y="33519"/>
                  <a:pt x="41318" y="41203"/>
                  <a:pt x="44073" y="45727"/>
                </a:cubicBezTo>
                <a:cubicBezTo>
                  <a:pt x="44073" y="45756"/>
                  <a:pt x="44102" y="45756"/>
                  <a:pt x="44102" y="45785"/>
                </a:cubicBezTo>
                <a:cubicBezTo>
                  <a:pt x="44189" y="45929"/>
                  <a:pt x="44276" y="46074"/>
                  <a:pt x="44363" y="46190"/>
                </a:cubicBezTo>
                <a:cubicBezTo>
                  <a:pt x="44392" y="46219"/>
                  <a:pt x="44392" y="46248"/>
                  <a:pt x="44421" y="46277"/>
                </a:cubicBezTo>
                <a:cubicBezTo>
                  <a:pt x="44479" y="46393"/>
                  <a:pt x="44566" y="46509"/>
                  <a:pt x="44653" y="46625"/>
                </a:cubicBezTo>
                <a:cubicBezTo>
                  <a:pt x="44682" y="46683"/>
                  <a:pt x="44711" y="46712"/>
                  <a:pt x="44740" y="46741"/>
                </a:cubicBezTo>
                <a:cubicBezTo>
                  <a:pt x="44798" y="46857"/>
                  <a:pt x="44856" y="46944"/>
                  <a:pt x="44943" y="47060"/>
                </a:cubicBezTo>
                <a:cubicBezTo>
                  <a:pt x="44972" y="47118"/>
                  <a:pt x="45001" y="47147"/>
                  <a:pt x="45030" y="47205"/>
                </a:cubicBezTo>
                <a:cubicBezTo>
                  <a:pt x="45117" y="47292"/>
                  <a:pt x="45175" y="47379"/>
                  <a:pt x="45233" y="47466"/>
                </a:cubicBezTo>
                <a:cubicBezTo>
                  <a:pt x="45262" y="47524"/>
                  <a:pt x="45320" y="47553"/>
                  <a:pt x="45349" y="47611"/>
                </a:cubicBezTo>
                <a:cubicBezTo>
                  <a:pt x="45407" y="47698"/>
                  <a:pt x="45465" y="47756"/>
                  <a:pt x="45523" y="47814"/>
                </a:cubicBezTo>
                <a:cubicBezTo>
                  <a:pt x="45581" y="47901"/>
                  <a:pt x="45639" y="47959"/>
                  <a:pt x="45697" y="48017"/>
                </a:cubicBezTo>
                <a:cubicBezTo>
                  <a:pt x="45726" y="48075"/>
                  <a:pt x="45755" y="48104"/>
                  <a:pt x="45813" y="48162"/>
                </a:cubicBezTo>
                <a:cubicBezTo>
                  <a:pt x="45900" y="48278"/>
                  <a:pt x="45987" y="48365"/>
                  <a:pt x="46103" y="48452"/>
                </a:cubicBezTo>
                <a:cubicBezTo>
                  <a:pt x="48378" y="50772"/>
                  <a:pt x="51546" y="51560"/>
                  <a:pt x="54746" y="51560"/>
                </a:cubicBezTo>
                <a:cubicBezTo>
                  <a:pt x="55746" y="51560"/>
                  <a:pt x="56749" y="51483"/>
                  <a:pt x="57730" y="51352"/>
                </a:cubicBezTo>
                <a:lnTo>
                  <a:pt x="56251" y="51352"/>
                </a:lnTo>
                <a:cubicBezTo>
                  <a:pt x="56077" y="51352"/>
                  <a:pt x="55903" y="51352"/>
                  <a:pt x="55729" y="51323"/>
                </a:cubicBezTo>
                <a:cubicBezTo>
                  <a:pt x="53264" y="51236"/>
                  <a:pt x="50249" y="50656"/>
                  <a:pt x="47378" y="48104"/>
                </a:cubicBezTo>
                <a:cubicBezTo>
                  <a:pt x="47175" y="47930"/>
                  <a:pt x="46972" y="47698"/>
                  <a:pt x="46740" y="47408"/>
                </a:cubicBezTo>
                <a:cubicBezTo>
                  <a:pt x="46682" y="47292"/>
                  <a:pt x="46595" y="47205"/>
                  <a:pt x="46537" y="47089"/>
                </a:cubicBezTo>
                <a:cubicBezTo>
                  <a:pt x="46508" y="47060"/>
                  <a:pt x="46508" y="47060"/>
                  <a:pt x="46479" y="47031"/>
                </a:cubicBezTo>
                <a:cubicBezTo>
                  <a:pt x="46421" y="46915"/>
                  <a:pt x="46335" y="46799"/>
                  <a:pt x="46277" y="46683"/>
                </a:cubicBezTo>
                <a:lnTo>
                  <a:pt x="46248" y="46683"/>
                </a:lnTo>
                <a:cubicBezTo>
                  <a:pt x="46190" y="46567"/>
                  <a:pt x="46103" y="46422"/>
                  <a:pt x="46045" y="46306"/>
                </a:cubicBezTo>
                <a:cubicBezTo>
                  <a:pt x="46016" y="46277"/>
                  <a:pt x="46016" y="46248"/>
                  <a:pt x="46016" y="46248"/>
                </a:cubicBezTo>
                <a:cubicBezTo>
                  <a:pt x="45929" y="46103"/>
                  <a:pt x="45842" y="45987"/>
                  <a:pt x="45784" y="45843"/>
                </a:cubicBezTo>
                <a:cubicBezTo>
                  <a:pt x="45784" y="45814"/>
                  <a:pt x="45755" y="45814"/>
                  <a:pt x="45755" y="45814"/>
                </a:cubicBezTo>
                <a:cubicBezTo>
                  <a:pt x="45697" y="45669"/>
                  <a:pt x="45610" y="45524"/>
                  <a:pt x="45552" y="45408"/>
                </a:cubicBezTo>
                <a:cubicBezTo>
                  <a:pt x="45552" y="45379"/>
                  <a:pt x="45523" y="45350"/>
                  <a:pt x="45523" y="45321"/>
                </a:cubicBezTo>
                <a:cubicBezTo>
                  <a:pt x="45436" y="45176"/>
                  <a:pt x="45378" y="45031"/>
                  <a:pt x="45291" y="44857"/>
                </a:cubicBezTo>
                <a:cubicBezTo>
                  <a:pt x="45291" y="44857"/>
                  <a:pt x="45262" y="44828"/>
                  <a:pt x="45262" y="44828"/>
                </a:cubicBezTo>
                <a:cubicBezTo>
                  <a:pt x="45204" y="44683"/>
                  <a:pt x="45117" y="44538"/>
                  <a:pt x="45059" y="44364"/>
                </a:cubicBezTo>
                <a:cubicBezTo>
                  <a:pt x="45059" y="44364"/>
                  <a:pt x="45030" y="44335"/>
                  <a:pt x="45030" y="44306"/>
                </a:cubicBezTo>
                <a:cubicBezTo>
                  <a:pt x="44943" y="44132"/>
                  <a:pt x="44885" y="43958"/>
                  <a:pt x="44798" y="43813"/>
                </a:cubicBezTo>
                <a:cubicBezTo>
                  <a:pt x="44798" y="43784"/>
                  <a:pt x="44769" y="43755"/>
                  <a:pt x="44769" y="43726"/>
                </a:cubicBezTo>
                <a:cubicBezTo>
                  <a:pt x="44711" y="43581"/>
                  <a:pt x="44624" y="43436"/>
                  <a:pt x="44566" y="43262"/>
                </a:cubicBezTo>
                <a:cubicBezTo>
                  <a:pt x="44566" y="43233"/>
                  <a:pt x="44537" y="43204"/>
                  <a:pt x="44537" y="43175"/>
                </a:cubicBezTo>
                <a:cubicBezTo>
                  <a:pt x="44450" y="43001"/>
                  <a:pt x="44392" y="42827"/>
                  <a:pt x="44305" y="42653"/>
                </a:cubicBezTo>
                <a:cubicBezTo>
                  <a:pt x="44305" y="42624"/>
                  <a:pt x="44276" y="42595"/>
                  <a:pt x="44276" y="42566"/>
                </a:cubicBezTo>
                <a:cubicBezTo>
                  <a:pt x="44218" y="42421"/>
                  <a:pt x="44160" y="42276"/>
                  <a:pt x="44073" y="42102"/>
                </a:cubicBezTo>
                <a:cubicBezTo>
                  <a:pt x="44073" y="42073"/>
                  <a:pt x="44044" y="42044"/>
                  <a:pt x="44044" y="41986"/>
                </a:cubicBezTo>
                <a:cubicBezTo>
                  <a:pt x="43986" y="41812"/>
                  <a:pt x="43899" y="41638"/>
                  <a:pt x="43841" y="41464"/>
                </a:cubicBezTo>
                <a:cubicBezTo>
                  <a:pt x="43812" y="41435"/>
                  <a:pt x="43812" y="41377"/>
                  <a:pt x="43783" y="41348"/>
                </a:cubicBezTo>
                <a:cubicBezTo>
                  <a:pt x="43725" y="41203"/>
                  <a:pt x="43667" y="41029"/>
                  <a:pt x="43609" y="40884"/>
                </a:cubicBezTo>
                <a:cubicBezTo>
                  <a:pt x="43580" y="40855"/>
                  <a:pt x="43580" y="40797"/>
                  <a:pt x="43551" y="40768"/>
                </a:cubicBezTo>
                <a:cubicBezTo>
                  <a:pt x="43493" y="40594"/>
                  <a:pt x="43435" y="40420"/>
                  <a:pt x="43348" y="40246"/>
                </a:cubicBezTo>
                <a:cubicBezTo>
                  <a:pt x="43319" y="40188"/>
                  <a:pt x="43319" y="40101"/>
                  <a:pt x="43290" y="40043"/>
                </a:cubicBezTo>
                <a:cubicBezTo>
                  <a:pt x="43232" y="39927"/>
                  <a:pt x="43203" y="39811"/>
                  <a:pt x="43145" y="39695"/>
                </a:cubicBezTo>
                <a:cubicBezTo>
                  <a:pt x="43116" y="39608"/>
                  <a:pt x="43087" y="39551"/>
                  <a:pt x="43058" y="39464"/>
                </a:cubicBezTo>
                <a:cubicBezTo>
                  <a:pt x="43000" y="39319"/>
                  <a:pt x="42942" y="39174"/>
                  <a:pt x="42884" y="39000"/>
                </a:cubicBezTo>
                <a:cubicBezTo>
                  <a:pt x="42855" y="38913"/>
                  <a:pt x="42826" y="38797"/>
                  <a:pt x="42768" y="38710"/>
                </a:cubicBezTo>
                <a:cubicBezTo>
                  <a:pt x="42768" y="38652"/>
                  <a:pt x="42739" y="38594"/>
                  <a:pt x="42710" y="38536"/>
                </a:cubicBezTo>
                <a:cubicBezTo>
                  <a:pt x="41492" y="35259"/>
                  <a:pt x="40390" y="32012"/>
                  <a:pt x="39434" y="30272"/>
                </a:cubicBezTo>
                <a:cubicBezTo>
                  <a:pt x="39231" y="29866"/>
                  <a:pt x="39028" y="29547"/>
                  <a:pt x="38854" y="29315"/>
                </a:cubicBezTo>
                <a:lnTo>
                  <a:pt x="38854" y="29315"/>
                </a:lnTo>
                <a:cubicBezTo>
                  <a:pt x="39956" y="30243"/>
                  <a:pt x="41086" y="31113"/>
                  <a:pt x="42275" y="31954"/>
                </a:cubicBezTo>
                <a:cubicBezTo>
                  <a:pt x="42275" y="31983"/>
                  <a:pt x="42246" y="32041"/>
                  <a:pt x="42246" y="32099"/>
                </a:cubicBezTo>
                <a:cubicBezTo>
                  <a:pt x="42246" y="32157"/>
                  <a:pt x="42246" y="32215"/>
                  <a:pt x="42246" y="32273"/>
                </a:cubicBezTo>
                <a:cubicBezTo>
                  <a:pt x="42246" y="32302"/>
                  <a:pt x="42246" y="32302"/>
                  <a:pt x="42246" y="32302"/>
                </a:cubicBezTo>
                <a:cubicBezTo>
                  <a:pt x="42246" y="32389"/>
                  <a:pt x="42246" y="32447"/>
                  <a:pt x="42275" y="32534"/>
                </a:cubicBezTo>
                <a:cubicBezTo>
                  <a:pt x="42275" y="32592"/>
                  <a:pt x="42275" y="32679"/>
                  <a:pt x="42275" y="32766"/>
                </a:cubicBezTo>
                <a:cubicBezTo>
                  <a:pt x="42304" y="32853"/>
                  <a:pt x="42304" y="32940"/>
                  <a:pt x="42304" y="33056"/>
                </a:cubicBezTo>
                <a:cubicBezTo>
                  <a:pt x="42362" y="33519"/>
                  <a:pt x="42449" y="34041"/>
                  <a:pt x="42536" y="34534"/>
                </a:cubicBezTo>
                <a:cubicBezTo>
                  <a:pt x="42565" y="34621"/>
                  <a:pt x="42565" y="34708"/>
                  <a:pt x="42594" y="34795"/>
                </a:cubicBezTo>
                <a:cubicBezTo>
                  <a:pt x="42594" y="34824"/>
                  <a:pt x="42594" y="34824"/>
                  <a:pt x="42594" y="34853"/>
                </a:cubicBezTo>
                <a:cubicBezTo>
                  <a:pt x="42623" y="34940"/>
                  <a:pt x="42623" y="34998"/>
                  <a:pt x="42652" y="35085"/>
                </a:cubicBezTo>
                <a:cubicBezTo>
                  <a:pt x="42681" y="35172"/>
                  <a:pt x="42681" y="35230"/>
                  <a:pt x="42710" y="35317"/>
                </a:cubicBezTo>
                <a:cubicBezTo>
                  <a:pt x="42710" y="35346"/>
                  <a:pt x="42710" y="35346"/>
                  <a:pt x="42710" y="35375"/>
                </a:cubicBezTo>
                <a:cubicBezTo>
                  <a:pt x="42739" y="35520"/>
                  <a:pt x="42768" y="35636"/>
                  <a:pt x="42797" y="35752"/>
                </a:cubicBezTo>
                <a:cubicBezTo>
                  <a:pt x="42797" y="35781"/>
                  <a:pt x="42797" y="35781"/>
                  <a:pt x="42797" y="35781"/>
                </a:cubicBezTo>
                <a:cubicBezTo>
                  <a:pt x="42826" y="35897"/>
                  <a:pt x="42855" y="35984"/>
                  <a:pt x="42884" y="36071"/>
                </a:cubicBezTo>
                <a:cubicBezTo>
                  <a:pt x="42884" y="36071"/>
                  <a:pt x="42884" y="36100"/>
                  <a:pt x="42884" y="36100"/>
                </a:cubicBezTo>
                <a:cubicBezTo>
                  <a:pt x="42884" y="36129"/>
                  <a:pt x="42884" y="36158"/>
                  <a:pt x="42913" y="36187"/>
                </a:cubicBezTo>
                <a:cubicBezTo>
                  <a:pt x="43058" y="36680"/>
                  <a:pt x="43232" y="37173"/>
                  <a:pt x="43435" y="37637"/>
                </a:cubicBezTo>
                <a:cubicBezTo>
                  <a:pt x="43638" y="38101"/>
                  <a:pt x="43841" y="38536"/>
                  <a:pt x="44102" y="38971"/>
                </a:cubicBezTo>
                <a:cubicBezTo>
                  <a:pt x="44363" y="39406"/>
                  <a:pt x="44624" y="39782"/>
                  <a:pt x="44914" y="40159"/>
                </a:cubicBezTo>
                <a:cubicBezTo>
                  <a:pt x="45233" y="40565"/>
                  <a:pt x="45552" y="40913"/>
                  <a:pt x="45871" y="41261"/>
                </a:cubicBezTo>
                <a:cubicBezTo>
                  <a:pt x="46392" y="41783"/>
                  <a:pt x="46943" y="42247"/>
                  <a:pt x="47523" y="42682"/>
                </a:cubicBezTo>
                <a:cubicBezTo>
                  <a:pt x="48509" y="43436"/>
                  <a:pt x="49611" y="44074"/>
                  <a:pt x="50771" y="44625"/>
                </a:cubicBezTo>
                <a:cubicBezTo>
                  <a:pt x="51525" y="44973"/>
                  <a:pt x="52279" y="45292"/>
                  <a:pt x="53032" y="45611"/>
                </a:cubicBezTo>
                <a:cubicBezTo>
                  <a:pt x="54511" y="46248"/>
                  <a:pt x="56019" y="46886"/>
                  <a:pt x="57382" y="47727"/>
                </a:cubicBezTo>
                <a:cubicBezTo>
                  <a:pt x="58194" y="48220"/>
                  <a:pt x="58947" y="48800"/>
                  <a:pt x="59585" y="49496"/>
                </a:cubicBezTo>
                <a:cubicBezTo>
                  <a:pt x="59867" y="49778"/>
                  <a:pt x="60723" y="51181"/>
                  <a:pt x="61011" y="51181"/>
                </a:cubicBezTo>
                <a:cubicBezTo>
                  <a:pt x="61020" y="51181"/>
                  <a:pt x="61028" y="51180"/>
                  <a:pt x="61035" y="51178"/>
                </a:cubicBezTo>
                <a:cubicBezTo>
                  <a:pt x="60919" y="50975"/>
                  <a:pt x="60832" y="50772"/>
                  <a:pt x="60716" y="50569"/>
                </a:cubicBezTo>
                <a:cubicBezTo>
                  <a:pt x="60658" y="50511"/>
                  <a:pt x="60629" y="50453"/>
                  <a:pt x="60600" y="50395"/>
                </a:cubicBezTo>
                <a:cubicBezTo>
                  <a:pt x="60513" y="50279"/>
                  <a:pt x="60426" y="50134"/>
                  <a:pt x="60339" y="50018"/>
                </a:cubicBezTo>
                <a:cubicBezTo>
                  <a:pt x="60281" y="49960"/>
                  <a:pt x="60252" y="49902"/>
                  <a:pt x="60194" y="49815"/>
                </a:cubicBezTo>
                <a:cubicBezTo>
                  <a:pt x="60107" y="49699"/>
                  <a:pt x="60020" y="49554"/>
                  <a:pt x="59904" y="49438"/>
                </a:cubicBezTo>
                <a:cubicBezTo>
                  <a:pt x="59875" y="49380"/>
                  <a:pt x="59846" y="49351"/>
                  <a:pt x="59817" y="49322"/>
                </a:cubicBezTo>
                <a:cubicBezTo>
                  <a:pt x="59672" y="49148"/>
                  <a:pt x="59556" y="49003"/>
                  <a:pt x="59411" y="48858"/>
                </a:cubicBezTo>
                <a:cubicBezTo>
                  <a:pt x="59353" y="48800"/>
                  <a:pt x="59295" y="48742"/>
                  <a:pt x="59237" y="48684"/>
                </a:cubicBezTo>
                <a:cubicBezTo>
                  <a:pt x="59150" y="48597"/>
                  <a:pt x="59063" y="48481"/>
                  <a:pt x="58976" y="48394"/>
                </a:cubicBezTo>
                <a:cubicBezTo>
                  <a:pt x="58889" y="48336"/>
                  <a:pt x="58831" y="48278"/>
                  <a:pt x="58773" y="48220"/>
                </a:cubicBezTo>
                <a:cubicBezTo>
                  <a:pt x="58686" y="48133"/>
                  <a:pt x="58571" y="48046"/>
                  <a:pt x="58484" y="47959"/>
                </a:cubicBezTo>
                <a:cubicBezTo>
                  <a:pt x="58426" y="47901"/>
                  <a:pt x="58368" y="47843"/>
                  <a:pt x="58310" y="47814"/>
                </a:cubicBezTo>
                <a:cubicBezTo>
                  <a:pt x="58310" y="47785"/>
                  <a:pt x="58281" y="47785"/>
                  <a:pt x="58281" y="47785"/>
                </a:cubicBezTo>
                <a:cubicBezTo>
                  <a:pt x="56512" y="46306"/>
                  <a:pt x="54395" y="45292"/>
                  <a:pt x="52279" y="44190"/>
                </a:cubicBezTo>
                <a:cubicBezTo>
                  <a:pt x="49843" y="42943"/>
                  <a:pt x="47842" y="41377"/>
                  <a:pt x="46248" y="39406"/>
                </a:cubicBezTo>
                <a:cubicBezTo>
                  <a:pt x="45842" y="38884"/>
                  <a:pt x="45465" y="38362"/>
                  <a:pt x="45117" y="37811"/>
                </a:cubicBezTo>
                <a:cubicBezTo>
                  <a:pt x="45088" y="37782"/>
                  <a:pt x="45088" y="37753"/>
                  <a:pt x="45059" y="37724"/>
                </a:cubicBezTo>
                <a:cubicBezTo>
                  <a:pt x="44914" y="37492"/>
                  <a:pt x="44769" y="37260"/>
                  <a:pt x="44653" y="37028"/>
                </a:cubicBezTo>
                <a:cubicBezTo>
                  <a:pt x="44624" y="36970"/>
                  <a:pt x="44595" y="36912"/>
                  <a:pt x="44537" y="36825"/>
                </a:cubicBezTo>
                <a:cubicBezTo>
                  <a:pt x="44392" y="36564"/>
                  <a:pt x="44247" y="36274"/>
                  <a:pt x="44131" y="35984"/>
                </a:cubicBezTo>
                <a:cubicBezTo>
                  <a:pt x="44073" y="35868"/>
                  <a:pt x="43928" y="35491"/>
                  <a:pt x="43725" y="34969"/>
                </a:cubicBezTo>
                <a:cubicBezTo>
                  <a:pt x="43696" y="34853"/>
                  <a:pt x="43638" y="34737"/>
                  <a:pt x="43609" y="34621"/>
                </a:cubicBezTo>
                <a:cubicBezTo>
                  <a:pt x="43551" y="34505"/>
                  <a:pt x="43522" y="34389"/>
                  <a:pt x="43464" y="34244"/>
                </a:cubicBezTo>
                <a:cubicBezTo>
                  <a:pt x="43377" y="34012"/>
                  <a:pt x="43290" y="33751"/>
                  <a:pt x="43174" y="33490"/>
                </a:cubicBezTo>
                <a:cubicBezTo>
                  <a:pt x="43145" y="33432"/>
                  <a:pt x="43145" y="33345"/>
                  <a:pt x="43116" y="33287"/>
                </a:cubicBezTo>
                <a:cubicBezTo>
                  <a:pt x="42971" y="32911"/>
                  <a:pt x="42826" y="32534"/>
                  <a:pt x="42710" y="32244"/>
                </a:cubicBezTo>
                <a:lnTo>
                  <a:pt x="42710" y="32244"/>
                </a:lnTo>
                <a:cubicBezTo>
                  <a:pt x="43029" y="32476"/>
                  <a:pt x="43377" y="32737"/>
                  <a:pt x="43725" y="32969"/>
                </a:cubicBezTo>
                <a:cubicBezTo>
                  <a:pt x="43870" y="33056"/>
                  <a:pt x="44421" y="33432"/>
                  <a:pt x="45059" y="33896"/>
                </a:cubicBezTo>
                <a:cubicBezTo>
                  <a:pt x="44972" y="34244"/>
                  <a:pt x="45204" y="35317"/>
                  <a:pt x="45233" y="35462"/>
                </a:cubicBezTo>
                <a:cubicBezTo>
                  <a:pt x="45262" y="35578"/>
                  <a:pt x="45291" y="35694"/>
                  <a:pt x="45320" y="35810"/>
                </a:cubicBezTo>
                <a:cubicBezTo>
                  <a:pt x="45407" y="36042"/>
                  <a:pt x="45465" y="36274"/>
                  <a:pt x="45581" y="36477"/>
                </a:cubicBezTo>
                <a:cubicBezTo>
                  <a:pt x="45668" y="36709"/>
                  <a:pt x="45755" y="36941"/>
                  <a:pt x="45871" y="37144"/>
                </a:cubicBezTo>
                <a:cubicBezTo>
                  <a:pt x="46045" y="37463"/>
                  <a:pt x="46248" y="37782"/>
                  <a:pt x="46421" y="38072"/>
                </a:cubicBezTo>
                <a:cubicBezTo>
                  <a:pt x="46827" y="38652"/>
                  <a:pt x="47291" y="39203"/>
                  <a:pt x="47755" y="39695"/>
                </a:cubicBezTo>
                <a:cubicBezTo>
                  <a:pt x="48103" y="40043"/>
                  <a:pt x="48422" y="40362"/>
                  <a:pt x="48799" y="40652"/>
                </a:cubicBezTo>
                <a:cubicBezTo>
                  <a:pt x="49321" y="41116"/>
                  <a:pt x="49872" y="41551"/>
                  <a:pt x="50481" y="41957"/>
                </a:cubicBezTo>
                <a:cubicBezTo>
                  <a:pt x="51235" y="42479"/>
                  <a:pt x="52076" y="42943"/>
                  <a:pt x="52887" y="43407"/>
                </a:cubicBezTo>
                <a:cubicBezTo>
                  <a:pt x="53728" y="43842"/>
                  <a:pt x="54569" y="44277"/>
                  <a:pt x="55410" y="44683"/>
                </a:cubicBezTo>
                <a:cubicBezTo>
                  <a:pt x="55729" y="44828"/>
                  <a:pt x="56019" y="44973"/>
                  <a:pt x="56338" y="45118"/>
                </a:cubicBezTo>
                <a:cubicBezTo>
                  <a:pt x="56338" y="45109"/>
                  <a:pt x="56335" y="45103"/>
                  <a:pt x="56332" y="45099"/>
                </a:cubicBezTo>
                <a:lnTo>
                  <a:pt x="56332" y="45099"/>
                </a:lnTo>
                <a:cubicBezTo>
                  <a:pt x="58006" y="45849"/>
                  <a:pt x="59738" y="46512"/>
                  <a:pt x="61499" y="47060"/>
                </a:cubicBezTo>
                <a:cubicBezTo>
                  <a:pt x="61528" y="47089"/>
                  <a:pt x="61528" y="47089"/>
                  <a:pt x="61557" y="47089"/>
                </a:cubicBezTo>
                <a:cubicBezTo>
                  <a:pt x="61615" y="47118"/>
                  <a:pt x="61644" y="47118"/>
                  <a:pt x="61731" y="47147"/>
                </a:cubicBezTo>
                <a:cubicBezTo>
                  <a:pt x="61760" y="47147"/>
                  <a:pt x="61789" y="47176"/>
                  <a:pt x="61818" y="47176"/>
                </a:cubicBezTo>
                <a:cubicBezTo>
                  <a:pt x="62679" y="47455"/>
                  <a:pt x="64920" y="48164"/>
                  <a:pt x="65877" y="48164"/>
                </a:cubicBezTo>
                <a:cubicBezTo>
                  <a:pt x="66114" y="48164"/>
                  <a:pt x="66272" y="48120"/>
                  <a:pt x="66312" y="48017"/>
                </a:cubicBezTo>
                <a:cubicBezTo>
                  <a:pt x="65935" y="47930"/>
                  <a:pt x="65558" y="47843"/>
                  <a:pt x="65210" y="47756"/>
                </a:cubicBezTo>
                <a:cubicBezTo>
                  <a:pt x="65094" y="47727"/>
                  <a:pt x="65007" y="47698"/>
                  <a:pt x="64920" y="47669"/>
                </a:cubicBezTo>
                <a:cubicBezTo>
                  <a:pt x="64573" y="47553"/>
                  <a:pt x="64225" y="47466"/>
                  <a:pt x="63877" y="47350"/>
                </a:cubicBezTo>
                <a:cubicBezTo>
                  <a:pt x="63790" y="47321"/>
                  <a:pt x="63732" y="47292"/>
                  <a:pt x="63645" y="47263"/>
                </a:cubicBezTo>
                <a:cubicBezTo>
                  <a:pt x="61238" y="46451"/>
                  <a:pt x="58918" y="45350"/>
                  <a:pt x="56715" y="44161"/>
                </a:cubicBezTo>
                <a:cubicBezTo>
                  <a:pt x="53293" y="42334"/>
                  <a:pt x="49785" y="40014"/>
                  <a:pt x="47175" y="37086"/>
                </a:cubicBezTo>
                <a:cubicBezTo>
                  <a:pt x="46653" y="36477"/>
                  <a:pt x="46132" y="35839"/>
                  <a:pt x="45784" y="35085"/>
                </a:cubicBezTo>
                <a:cubicBezTo>
                  <a:pt x="45726" y="34969"/>
                  <a:pt x="45552" y="34447"/>
                  <a:pt x="45378" y="34099"/>
                </a:cubicBezTo>
                <a:lnTo>
                  <a:pt x="45378" y="34099"/>
                </a:lnTo>
                <a:cubicBezTo>
                  <a:pt x="46132" y="34592"/>
                  <a:pt x="46972" y="35143"/>
                  <a:pt x="47552" y="35462"/>
                </a:cubicBezTo>
                <a:cubicBezTo>
                  <a:pt x="47610" y="35723"/>
                  <a:pt x="48190" y="36216"/>
                  <a:pt x="48770" y="36680"/>
                </a:cubicBezTo>
                <a:cubicBezTo>
                  <a:pt x="49263" y="37086"/>
                  <a:pt x="49785" y="37463"/>
                  <a:pt x="49901" y="37521"/>
                </a:cubicBezTo>
                <a:cubicBezTo>
                  <a:pt x="52539" y="39319"/>
                  <a:pt x="55671" y="40188"/>
                  <a:pt x="58715" y="41000"/>
                </a:cubicBezTo>
                <a:cubicBezTo>
                  <a:pt x="59034" y="41087"/>
                  <a:pt x="59353" y="41145"/>
                  <a:pt x="59672" y="41232"/>
                </a:cubicBezTo>
                <a:cubicBezTo>
                  <a:pt x="59904" y="41290"/>
                  <a:pt x="60165" y="41348"/>
                  <a:pt x="60397" y="41406"/>
                </a:cubicBezTo>
                <a:cubicBezTo>
                  <a:pt x="60513" y="41435"/>
                  <a:pt x="60629" y="41464"/>
                  <a:pt x="60774" y="41493"/>
                </a:cubicBezTo>
                <a:cubicBezTo>
                  <a:pt x="60977" y="41522"/>
                  <a:pt x="61151" y="41580"/>
                  <a:pt x="61354" y="41609"/>
                </a:cubicBezTo>
                <a:cubicBezTo>
                  <a:pt x="61557" y="41667"/>
                  <a:pt x="61760" y="41696"/>
                  <a:pt x="61934" y="41725"/>
                </a:cubicBezTo>
                <a:cubicBezTo>
                  <a:pt x="62079" y="41754"/>
                  <a:pt x="62253" y="41783"/>
                  <a:pt x="62398" y="41812"/>
                </a:cubicBezTo>
                <a:cubicBezTo>
                  <a:pt x="62746" y="41899"/>
                  <a:pt x="63123" y="41957"/>
                  <a:pt x="63471" y="42015"/>
                </a:cubicBezTo>
                <a:cubicBezTo>
                  <a:pt x="63616" y="42044"/>
                  <a:pt x="63906" y="42073"/>
                  <a:pt x="64283" y="42160"/>
                </a:cubicBezTo>
                <a:cubicBezTo>
                  <a:pt x="64950" y="42278"/>
                  <a:pt x="65883" y="42422"/>
                  <a:pt x="66524" y="42422"/>
                </a:cubicBezTo>
                <a:cubicBezTo>
                  <a:pt x="66830" y="42422"/>
                  <a:pt x="67070" y="42389"/>
                  <a:pt x="67182" y="42305"/>
                </a:cubicBezTo>
                <a:cubicBezTo>
                  <a:pt x="67211" y="42276"/>
                  <a:pt x="67240" y="42247"/>
                  <a:pt x="67240" y="42218"/>
                </a:cubicBezTo>
                <a:cubicBezTo>
                  <a:pt x="65384" y="41928"/>
                  <a:pt x="63558" y="41493"/>
                  <a:pt x="61789" y="40942"/>
                </a:cubicBezTo>
                <a:cubicBezTo>
                  <a:pt x="57846" y="39695"/>
                  <a:pt x="54076" y="37956"/>
                  <a:pt x="50278" y="36419"/>
                </a:cubicBezTo>
                <a:cubicBezTo>
                  <a:pt x="50249" y="36419"/>
                  <a:pt x="50220" y="36419"/>
                  <a:pt x="50191" y="36390"/>
                </a:cubicBezTo>
                <a:lnTo>
                  <a:pt x="50162" y="36390"/>
                </a:lnTo>
                <a:cubicBezTo>
                  <a:pt x="50133" y="36361"/>
                  <a:pt x="50104" y="36361"/>
                  <a:pt x="50075" y="36332"/>
                </a:cubicBezTo>
                <a:lnTo>
                  <a:pt x="50046" y="36332"/>
                </a:lnTo>
                <a:cubicBezTo>
                  <a:pt x="49930" y="36274"/>
                  <a:pt x="49785" y="36216"/>
                  <a:pt x="49640" y="36129"/>
                </a:cubicBezTo>
                <a:cubicBezTo>
                  <a:pt x="49582" y="36100"/>
                  <a:pt x="49524" y="36071"/>
                  <a:pt x="49466" y="36071"/>
                </a:cubicBezTo>
                <a:cubicBezTo>
                  <a:pt x="49466" y="36042"/>
                  <a:pt x="49437" y="36042"/>
                  <a:pt x="49408" y="36042"/>
                </a:cubicBezTo>
                <a:cubicBezTo>
                  <a:pt x="49379" y="36013"/>
                  <a:pt x="49321" y="35984"/>
                  <a:pt x="49263" y="35955"/>
                </a:cubicBezTo>
                <a:cubicBezTo>
                  <a:pt x="49234" y="35955"/>
                  <a:pt x="49234" y="35955"/>
                  <a:pt x="49205" y="35926"/>
                </a:cubicBezTo>
                <a:cubicBezTo>
                  <a:pt x="49147" y="35897"/>
                  <a:pt x="49089" y="35897"/>
                  <a:pt x="49060" y="35868"/>
                </a:cubicBezTo>
                <a:cubicBezTo>
                  <a:pt x="49031" y="35868"/>
                  <a:pt x="49031" y="35839"/>
                  <a:pt x="49031" y="35839"/>
                </a:cubicBezTo>
                <a:cubicBezTo>
                  <a:pt x="48828" y="35752"/>
                  <a:pt x="48654" y="35694"/>
                  <a:pt x="48480" y="35607"/>
                </a:cubicBezTo>
                <a:cubicBezTo>
                  <a:pt x="48451" y="35607"/>
                  <a:pt x="48451" y="35578"/>
                  <a:pt x="48422" y="35578"/>
                </a:cubicBezTo>
                <a:cubicBezTo>
                  <a:pt x="48364" y="35578"/>
                  <a:pt x="48335" y="35549"/>
                  <a:pt x="48277" y="35520"/>
                </a:cubicBezTo>
                <a:cubicBezTo>
                  <a:pt x="48277" y="35520"/>
                  <a:pt x="48248" y="35520"/>
                  <a:pt x="48219" y="35491"/>
                </a:cubicBezTo>
                <a:cubicBezTo>
                  <a:pt x="48190" y="35491"/>
                  <a:pt x="48132" y="35462"/>
                  <a:pt x="48103" y="35462"/>
                </a:cubicBezTo>
                <a:cubicBezTo>
                  <a:pt x="48074" y="35462"/>
                  <a:pt x="48045" y="35433"/>
                  <a:pt x="48045" y="35433"/>
                </a:cubicBezTo>
                <a:cubicBezTo>
                  <a:pt x="47987" y="35404"/>
                  <a:pt x="47958" y="35404"/>
                  <a:pt x="47929" y="35404"/>
                </a:cubicBezTo>
                <a:cubicBezTo>
                  <a:pt x="47929" y="35375"/>
                  <a:pt x="47900" y="35375"/>
                  <a:pt x="47871" y="35375"/>
                </a:cubicBezTo>
                <a:cubicBezTo>
                  <a:pt x="47842" y="35375"/>
                  <a:pt x="47813" y="35346"/>
                  <a:pt x="47784" y="35346"/>
                </a:cubicBezTo>
                <a:lnTo>
                  <a:pt x="47726" y="35346"/>
                </a:lnTo>
                <a:cubicBezTo>
                  <a:pt x="47726" y="35346"/>
                  <a:pt x="47697" y="35317"/>
                  <a:pt x="47697" y="35317"/>
                </a:cubicBezTo>
                <a:cubicBezTo>
                  <a:pt x="47436" y="35172"/>
                  <a:pt x="47204" y="34998"/>
                  <a:pt x="46943" y="34853"/>
                </a:cubicBezTo>
                <a:cubicBezTo>
                  <a:pt x="46914" y="34824"/>
                  <a:pt x="46914" y="34824"/>
                  <a:pt x="46885" y="34795"/>
                </a:cubicBezTo>
                <a:lnTo>
                  <a:pt x="46885" y="34795"/>
                </a:lnTo>
                <a:cubicBezTo>
                  <a:pt x="47407" y="35085"/>
                  <a:pt x="47871" y="35288"/>
                  <a:pt x="47958" y="35346"/>
                </a:cubicBezTo>
                <a:cubicBezTo>
                  <a:pt x="51032" y="36651"/>
                  <a:pt x="54395" y="36970"/>
                  <a:pt x="57672" y="37318"/>
                </a:cubicBezTo>
                <a:cubicBezTo>
                  <a:pt x="57817" y="37347"/>
                  <a:pt x="58107" y="37376"/>
                  <a:pt x="58513" y="37405"/>
                </a:cubicBezTo>
                <a:cubicBezTo>
                  <a:pt x="58657" y="37434"/>
                  <a:pt x="58860" y="37434"/>
                  <a:pt x="59034" y="37463"/>
                </a:cubicBezTo>
                <a:cubicBezTo>
                  <a:pt x="59150" y="37463"/>
                  <a:pt x="59237" y="37463"/>
                  <a:pt x="59353" y="37492"/>
                </a:cubicBezTo>
                <a:cubicBezTo>
                  <a:pt x="60777" y="37608"/>
                  <a:pt x="62795" y="37752"/>
                  <a:pt x="64260" y="37752"/>
                </a:cubicBezTo>
                <a:cubicBezTo>
                  <a:pt x="65362" y="37752"/>
                  <a:pt x="66151" y="37670"/>
                  <a:pt x="66138" y="37434"/>
                </a:cubicBezTo>
                <a:lnTo>
                  <a:pt x="66138" y="37434"/>
                </a:lnTo>
                <a:cubicBezTo>
                  <a:pt x="65964" y="37463"/>
                  <a:pt x="65761" y="37463"/>
                  <a:pt x="65587" y="37463"/>
                </a:cubicBezTo>
                <a:cubicBezTo>
                  <a:pt x="65500" y="37463"/>
                  <a:pt x="65442" y="37434"/>
                  <a:pt x="65384" y="37434"/>
                </a:cubicBezTo>
                <a:lnTo>
                  <a:pt x="64775" y="37434"/>
                </a:lnTo>
                <a:cubicBezTo>
                  <a:pt x="64660" y="37405"/>
                  <a:pt x="64515" y="37405"/>
                  <a:pt x="64370" y="37405"/>
                </a:cubicBezTo>
                <a:cubicBezTo>
                  <a:pt x="64312" y="37405"/>
                  <a:pt x="64254" y="37376"/>
                  <a:pt x="64196" y="37376"/>
                </a:cubicBezTo>
                <a:cubicBezTo>
                  <a:pt x="63993" y="37376"/>
                  <a:pt x="63819" y="37347"/>
                  <a:pt x="63616" y="37318"/>
                </a:cubicBezTo>
                <a:cubicBezTo>
                  <a:pt x="63413" y="37289"/>
                  <a:pt x="63181" y="37289"/>
                  <a:pt x="62978" y="37260"/>
                </a:cubicBezTo>
                <a:cubicBezTo>
                  <a:pt x="62920" y="37231"/>
                  <a:pt x="62862" y="37231"/>
                  <a:pt x="62804" y="37231"/>
                </a:cubicBezTo>
                <a:cubicBezTo>
                  <a:pt x="62630" y="37202"/>
                  <a:pt x="62456" y="37173"/>
                  <a:pt x="62282" y="37144"/>
                </a:cubicBezTo>
                <a:cubicBezTo>
                  <a:pt x="62253" y="37144"/>
                  <a:pt x="62195" y="37144"/>
                  <a:pt x="62166" y="37115"/>
                </a:cubicBezTo>
                <a:cubicBezTo>
                  <a:pt x="61934" y="37086"/>
                  <a:pt x="61731" y="37057"/>
                  <a:pt x="61499" y="37028"/>
                </a:cubicBezTo>
                <a:cubicBezTo>
                  <a:pt x="61499" y="37028"/>
                  <a:pt x="61470" y="36999"/>
                  <a:pt x="61441" y="36999"/>
                </a:cubicBezTo>
                <a:cubicBezTo>
                  <a:pt x="61238" y="36970"/>
                  <a:pt x="61064" y="36941"/>
                  <a:pt x="60861" y="36912"/>
                </a:cubicBezTo>
                <a:cubicBezTo>
                  <a:pt x="60803" y="36883"/>
                  <a:pt x="60745" y="36883"/>
                  <a:pt x="60716" y="36883"/>
                </a:cubicBezTo>
                <a:cubicBezTo>
                  <a:pt x="60513" y="36825"/>
                  <a:pt x="60339" y="36796"/>
                  <a:pt x="60136" y="36767"/>
                </a:cubicBezTo>
                <a:cubicBezTo>
                  <a:pt x="60107" y="36767"/>
                  <a:pt x="60107" y="36738"/>
                  <a:pt x="60078" y="36738"/>
                </a:cubicBezTo>
                <a:cubicBezTo>
                  <a:pt x="59817" y="36709"/>
                  <a:pt x="59585" y="36651"/>
                  <a:pt x="59324" y="36593"/>
                </a:cubicBezTo>
                <a:cubicBezTo>
                  <a:pt x="59179" y="36564"/>
                  <a:pt x="59034" y="36535"/>
                  <a:pt x="58860" y="36506"/>
                </a:cubicBezTo>
                <a:cubicBezTo>
                  <a:pt x="58802" y="36506"/>
                  <a:pt x="58715" y="36477"/>
                  <a:pt x="58657" y="36477"/>
                </a:cubicBezTo>
                <a:cubicBezTo>
                  <a:pt x="58455" y="36419"/>
                  <a:pt x="58223" y="36390"/>
                  <a:pt x="58020" y="36361"/>
                </a:cubicBezTo>
                <a:cubicBezTo>
                  <a:pt x="57237" y="36187"/>
                  <a:pt x="56454" y="36042"/>
                  <a:pt x="55671" y="35868"/>
                </a:cubicBezTo>
                <a:cubicBezTo>
                  <a:pt x="55294" y="35781"/>
                  <a:pt x="54888" y="35694"/>
                  <a:pt x="54511" y="35607"/>
                </a:cubicBezTo>
                <a:cubicBezTo>
                  <a:pt x="52945" y="35259"/>
                  <a:pt x="51409" y="34882"/>
                  <a:pt x="49814" y="34563"/>
                </a:cubicBezTo>
                <a:cubicBezTo>
                  <a:pt x="49437" y="34476"/>
                  <a:pt x="49031" y="34389"/>
                  <a:pt x="48654" y="34331"/>
                </a:cubicBezTo>
                <a:cubicBezTo>
                  <a:pt x="48625" y="34331"/>
                  <a:pt x="48596" y="34331"/>
                  <a:pt x="48567" y="34302"/>
                </a:cubicBezTo>
                <a:lnTo>
                  <a:pt x="48509" y="34302"/>
                </a:lnTo>
                <a:cubicBezTo>
                  <a:pt x="48509" y="34302"/>
                  <a:pt x="48480" y="34273"/>
                  <a:pt x="48422" y="34273"/>
                </a:cubicBezTo>
                <a:cubicBezTo>
                  <a:pt x="48393" y="34273"/>
                  <a:pt x="48364" y="34273"/>
                  <a:pt x="48335" y="34244"/>
                </a:cubicBezTo>
                <a:lnTo>
                  <a:pt x="48248" y="34244"/>
                </a:lnTo>
                <a:cubicBezTo>
                  <a:pt x="48219" y="34215"/>
                  <a:pt x="48190" y="34215"/>
                  <a:pt x="48161" y="34215"/>
                </a:cubicBezTo>
                <a:cubicBezTo>
                  <a:pt x="48074" y="34186"/>
                  <a:pt x="47987" y="34157"/>
                  <a:pt x="47900" y="34157"/>
                </a:cubicBezTo>
                <a:cubicBezTo>
                  <a:pt x="47871" y="34128"/>
                  <a:pt x="47842" y="34128"/>
                  <a:pt x="47813" y="34128"/>
                </a:cubicBezTo>
                <a:cubicBezTo>
                  <a:pt x="47784" y="34128"/>
                  <a:pt x="47726" y="34099"/>
                  <a:pt x="47668" y="34099"/>
                </a:cubicBezTo>
                <a:cubicBezTo>
                  <a:pt x="47639" y="34070"/>
                  <a:pt x="47581" y="34070"/>
                  <a:pt x="47552" y="34070"/>
                </a:cubicBezTo>
                <a:cubicBezTo>
                  <a:pt x="47494" y="34041"/>
                  <a:pt x="47465" y="34041"/>
                  <a:pt x="47407" y="34041"/>
                </a:cubicBezTo>
                <a:cubicBezTo>
                  <a:pt x="47378" y="34012"/>
                  <a:pt x="47320" y="34012"/>
                  <a:pt x="47262" y="33983"/>
                </a:cubicBezTo>
                <a:cubicBezTo>
                  <a:pt x="47233" y="33983"/>
                  <a:pt x="47175" y="33983"/>
                  <a:pt x="47146" y="33954"/>
                </a:cubicBezTo>
                <a:cubicBezTo>
                  <a:pt x="47088" y="33954"/>
                  <a:pt x="47030" y="33925"/>
                  <a:pt x="47001" y="33925"/>
                </a:cubicBezTo>
                <a:cubicBezTo>
                  <a:pt x="46943" y="33925"/>
                  <a:pt x="46914" y="33896"/>
                  <a:pt x="46856" y="33896"/>
                </a:cubicBezTo>
                <a:cubicBezTo>
                  <a:pt x="46798" y="33896"/>
                  <a:pt x="46769" y="33867"/>
                  <a:pt x="46711" y="33867"/>
                </a:cubicBezTo>
                <a:cubicBezTo>
                  <a:pt x="46682" y="33867"/>
                  <a:pt x="46624" y="33838"/>
                  <a:pt x="46566" y="33838"/>
                </a:cubicBezTo>
                <a:cubicBezTo>
                  <a:pt x="46537" y="33838"/>
                  <a:pt x="46479" y="33809"/>
                  <a:pt x="46450" y="33809"/>
                </a:cubicBezTo>
                <a:cubicBezTo>
                  <a:pt x="46392" y="33809"/>
                  <a:pt x="46363" y="33780"/>
                  <a:pt x="46306" y="33780"/>
                </a:cubicBezTo>
                <a:cubicBezTo>
                  <a:pt x="46277" y="33780"/>
                  <a:pt x="46248" y="33751"/>
                  <a:pt x="46190" y="33751"/>
                </a:cubicBezTo>
                <a:cubicBezTo>
                  <a:pt x="46161" y="33751"/>
                  <a:pt x="46103" y="33751"/>
                  <a:pt x="46074" y="33722"/>
                </a:cubicBezTo>
                <a:lnTo>
                  <a:pt x="45958" y="33722"/>
                </a:lnTo>
                <a:cubicBezTo>
                  <a:pt x="45929" y="33693"/>
                  <a:pt x="45900" y="33693"/>
                  <a:pt x="45871" y="33693"/>
                </a:cubicBezTo>
                <a:lnTo>
                  <a:pt x="45755" y="33693"/>
                </a:lnTo>
                <a:cubicBezTo>
                  <a:pt x="45726" y="33664"/>
                  <a:pt x="45697" y="33664"/>
                  <a:pt x="45668" y="33664"/>
                </a:cubicBezTo>
                <a:lnTo>
                  <a:pt x="45436" y="33664"/>
                </a:lnTo>
                <a:cubicBezTo>
                  <a:pt x="45407" y="33664"/>
                  <a:pt x="45407" y="33664"/>
                  <a:pt x="45407" y="33693"/>
                </a:cubicBezTo>
                <a:cubicBezTo>
                  <a:pt x="45378" y="33722"/>
                  <a:pt x="45407" y="33780"/>
                  <a:pt x="45436" y="33809"/>
                </a:cubicBezTo>
                <a:cubicBezTo>
                  <a:pt x="44827" y="33403"/>
                  <a:pt x="44218" y="32969"/>
                  <a:pt x="43638" y="32534"/>
                </a:cubicBezTo>
                <a:lnTo>
                  <a:pt x="43638" y="32534"/>
                </a:lnTo>
                <a:lnTo>
                  <a:pt x="43696" y="32563"/>
                </a:lnTo>
                <a:cubicBezTo>
                  <a:pt x="43783" y="32592"/>
                  <a:pt x="43899" y="32650"/>
                  <a:pt x="44015" y="32679"/>
                </a:cubicBezTo>
                <a:cubicBezTo>
                  <a:pt x="44044" y="32679"/>
                  <a:pt x="44102" y="32708"/>
                  <a:pt x="44160" y="32737"/>
                </a:cubicBezTo>
                <a:cubicBezTo>
                  <a:pt x="44914" y="32969"/>
                  <a:pt x="45639" y="33143"/>
                  <a:pt x="45784" y="33172"/>
                </a:cubicBezTo>
                <a:cubicBezTo>
                  <a:pt x="46978" y="33387"/>
                  <a:pt x="48183" y="33470"/>
                  <a:pt x="49392" y="33470"/>
                </a:cubicBezTo>
                <a:cubicBezTo>
                  <a:pt x="51763" y="33470"/>
                  <a:pt x="54150" y="33150"/>
                  <a:pt x="56512" y="32882"/>
                </a:cubicBezTo>
                <a:cubicBezTo>
                  <a:pt x="57469" y="32766"/>
                  <a:pt x="66196" y="31664"/>
                  <a:pt x="66138" y="31084"/>
                </a:cubicBezTo>
                <a:lnTo>
                  <a:pt x="66138" y="31084"/>
                </a:lnTo>
                <a:cubicBezTo>
                  <a:pt x="64949" y="31200"/>
                  <a:pt x="63790" y="31316"/>
                  <a:pt x="62630" y="31403"/>
                </a:cubicBezTo>
                <a:cubicBezTo>
                  <a:pt x="59933" y="31606"/>
                  <a:pt x="57266" y="31751"/>
                  <a:pt x="54569" y="31838"/>
                </a:cubicBezTo>
                <a:cubicBezTo>
                  <a:pt x="54511" y="31838"/>
                  <a:pt x="54424" y="31838"/>
                  <a:pt x="54337" y="31867"/>
                </a:cubicBezTo>
                <a:cubicBezTo>
                  <a:pt x="53786" y="31867"/>
                  <a:pt x="53235" y="31896"/>
                  <a:pt x="52684" y="31896"/>
                </a:cubicBezTo>
                <a:cubicBezTo>
                  <a:pt x="52453" y="31896"/>
                  <a:pt x="52221" y="31925"/>
                  <a:pt x="51989" y="31925"/>
                </a:cubicBezTo>
                <a:cubicBezTo>
                  <a:pt x="51525" y="31925"/>
                  <a:pt x="51061" y="31954"/>
                  <a:pt x="50597" y="31954"/>
                </a:cubicBezTo>
                <a:cubicBezTo>
                  <a:pt x="50220" y="31954"/>
                  <a:pt x="49843" y="31954"/>
                  <a:pt x="49466" y="31983"/>
                </a:cubicBezTo>
                <a:lnTo>
                  <a:pt x="48422" y="31983"/>
                </a:lnTo>
                <a:cubicBezTo>
                  <a:pt x="47668" y="32012"/>
                  <a:pt x="46943" y="32012"/>
                  <a:pt x="46190" y="32012"/>
                </a:cubicBezTo>
                <a:cubicBezTo>
                  <a:pt x="45378" y="32012"/>
                  <a:pt x="44595" y="32012"/>
                  <a:pt x="43783" y="31954"/>
                </a:cubicBezTo>
                <a:cubicBezTo>
                  <a:pt x="43754" y="31925"/>
                  <a:pt x="43725" y="31925"/>
                  <a:pt x="43667" y="31925"/>
                </a:cubicBezTo>
                <a:cubicBezTo>
                  <a:pt x="43406" y="31867"/>
                  <a:pt x="42826" y="31751"/>
                  <a:pt x="42536" y="31722"/>
                </a:cubicBezTo>
                <a:cubicBezTo>
                  <a:pt x="41347" y="30823"/>
                  <a:pt x="40159" y="29866"/>
                  <a:pt x="39028" y="28880"/>
                </a:cubicBezTo>
                <a:lnTo>
                  <a:pt x="39057" y="28880"/>
                </a:lnTo>
                <a:cubicBezTo>
                  <a:pt x="39202" y="28967"/>
                  <a:pt x="39347" y="29025"/>
                  <a:pt x="39492" y="29083"/>
                </a:cubicBezTo>
                <a:cubicBezTo>
                  <a:pt x="39579" y="29112"/>
                  <a:pt x="39637" y="29141"/>
                  <a:pt x="39724" y="29170"/>
                </a:cubicBezTo>
                <a:cubicBezTo>
                  <a:pt x="39782" y="29199"/>
                  <a:pt x="39840" y="29228"/>
                  <a:pt x="39898" y="29257"/>
                </a:cubicBezTo>
                <a:lnTo>
                  <a:pt x="39927" y="29257"/>
                </a:lnTo>
                <a:cubicBezTo>
                  <a:pt x="40043" y="29315"/>
                  <a:pt x="40188" y="29344"/>
                  <a:pt x="40303" y="29402"/>
                </a:cubicBezTo>
                <a:cubicBezTo>
                  <a:pt x="40941" y="29576"/>
                  <a:pt x="41608" y="29721"/>
                  <a:pt x="42275" y="29808"/>
                </a:cubicBezTo>
                <a:cubicBezTo>
                  <a:pt x="42932" y="29885"/>
                  <a:pt x="43589" y="29920"/>
                  <a:pt x="44245" y="29920"/>
                </a:cubicBezTo>
                <a:cubicBezTo>
                  <a:pt x="47555" y="29920"/>
                  <a:pt x="50839" y="29017"/>
                  <a:pt x="53960" y="27952"/>
                </a:cubicBezTo>
                <a:cubicBezTo>
                  <a:pt x="56048" y="27256"/>
                  <a:pt x="58107" y="26358"/>
                  <a:pt x="60020" y="25198"/>
                </a:cubicBezTo>
                <a:cubicBezTo>
                  <a:pt x="60455" y="24937"/>
                  <a:pt x="63819" y="22501"/>
                  <a:pt x="63326" y="22124"/>
                </a:cubicBezTo>
                <a:lnTo>
                  <a:pt x="63326" y="22124"/>
                </a:lnTo>
                <a:cubicBezTo>
                  <a:pt x="61267" y="24328"/>
                  <a:pt x="58310" y="25546"/>
                  <a:pt x="55410" y="26445"/>
                </a:cubicBezTo>
                <a:cubicBezTo>
                  <a:pt x="55004" y="26561"/>
                  <a:pt x="54598" y="26677"/>
                  <a:pt x="54192" y="26793"/>
                </a:cubicBezTo>
                <a:cubicBezTo>
                  <a:pt x="52771" y="27198"/>
                  <a:pt x="51322" y="27546"/>
                  <a:pt x="49843" y="27807"/>
                </a:cubicBezTo>
                <a:cubicBezTo>
                  <a:pt x="48886" y="27981"/>
                  <a:pt x="47871" y="28126"/>
                  <a:pt x="46885" y="28242"/>
                </a:cubicBezTo>
                <a:cubicBezTo>
                  <a:pt x="45900" y="28387"/>
                  <a:pt x="44914" y="28474"/>
                  <a:pt x="43928" y="28532"/>
                </a:cubicBezTo>
                <a:cubicBezTo>
                  <a:pt x="43435" y="28561"/>
                  <a:pt x="42942" y="28590"/>
                  <a:pt x="42449" y="28619"/>
                </a:cubicBezTo>
                <a:lnTo>
                  <a:pt x="42101" y="28619"/>
                </a:lnTo>
                <a:cubicBezTo>
                  <a:pt x="41826" y="28634"/>
                  <a:pt x="41550" y="28641"/>
                  <a:pt x="41275" y="28641"/>
                </a:cubicBezTo>
                <a:cubicBezTo>
                  <a:pt x="40999" y="28641"/>
                  <a:pt x="40724" y="28634"/>
                  <a:pt x="40448" y="28619"/>
                </a:cubicBezTo>
                <a:cubicBezTo>
                  <a:pt x="40216" y="28590"/>
                  <a:pt x="40014" y="28590"/>
                  <a:pt x="39782" y="28561"/>
                </a:cubicBezTo>
                <a:cubicBezTo>
                  <a:pt x="39695" y="28532"/>
                  <a:pt x="39405" y="28445"/>
                  <a:pt x="39115" y="28387"/>
                </a:cubicBezTo>
                <a:cubicBezTo>
                  <a:pt x="38925" y="28340"/>
                  <a:pt x="38717" y="28293"/>
                  <a:pt x="38567" y="28293"/>
                </a:cubicBezTo>
                <a:cubicBezTo>
                  <a:pt x="38534" y="28293"/>
                  <a:pt x="38503" y="28295"/>
                  <a:pt x="38477" y="28300"/>
                </a:cubicBezTo>
                <a:lnTo>
                  <a:pt x="38390" y="28300"/>
                </a:lnTo>
                <a:cubicBezTo>
                  <a:pt x="38013" y="27981"/>
                  <a:pt x="37636" y="27633"/>
                  <a:pt x="37288" y="27285"/>
                </a:cubicBezTo>
                <a:cubicBezTo>
                  <a:pt x="37085" y="27111"/>
                  <a:pt x="36911" y="26937"/>
                  <a:pt x="36737" y="26764"/>
                </a:cubicBezTo>
                <a:cubicBezTo>
                  <a:pt x="36766" y="26764"/>
                  <a:pt x="36795" y="26764"/>
                  <a:pt x="36853" y="26793"/>
                </a:cubicBezTo>
                <a:lnTo>
                  <a:pt x="36882" y="26793"/>
                </a:lnTo>
                <a:cubicBezTo>
                  <a:pt x="36969" y="26822"/>
                  <a:pt x="37027" y="26851"/>
                  <a:pt x="37114" y="26879"/>
                </a:cubicBezTo>
                <a:lnTo>
                  <a:pt x="37172" y="26879"/>
                </a:lnTo>
                <a:cubicBezTo>
                  <a:pt x="37230" y="26908"/>
                  <a:pt x="37317" y="26937"/>
                  <a:pt x="37404" y="26966"/>
                </a:cubicBezTo>
                <a:lnTo>
                  <a:pt x="37433" y="26966"/>
                </a:lnTo>
                <a:cubicBezTo>
                  <a:pt x="37491" y="26995"/>
                  <a:pt x="37578" y="26995"/>
                  <a:pt x="37636" y="27024"/>
                </a:cubicBezTo>
                <a:lnTo>
                  <a:pt x="37665" y="27024"/>
                </a:lnTo>
                <a:cubicBezTo>
                  <a:pt x="37752" y="27053"/>
                  <a:pt x="37810" y="27082"/>
                  <a:pt x="37897" y="27082"/>
                </a:cubicBezTo>
                <a:lnTo>
                  <a:pt x="37926" y="27111"/>
                </a:lnTo>
                <a:cubicBezTo>
                  <a:pt x="37984" y="27111"/>
                  <a:pt x="38042" y="27140"/>
                  <a:pt x="38129" y="27140"/>
                </a:cubicBezTo>
                <a:cubicBezTo>
                  <a:pt x="38129" y="27140"/>
                  <a:pt x="38129" y="27140"/>
                  <a:pt x="38129" y="27169"/>
                </a:cubicBezTo>
                <a:cubicBezTo>
                  <a:pt x="38187" y="27169"/>
                  <a:pt x="38274" y="27198"/>
                  <a:pt x="38303" y="27198"/>
                </a:cubicBezTo>
                <a:lnTo>
                  <a:pt x="38332" y="27198"/>
                </a:lnTo>
                <a:cubicBezTo>
                  <a:pt x="38477" y="27227"/>
                  <a:pt x="38593" y="27256"/>
                  <a:pt x="38622" y="27256"/>
                </a:cubicBezTo>
                <a:cubicBezTo>
                  <a:pt x="39560" y="27431"/>
                  <a:pt x="40494" y="27506"/>
                  <a:pt x="41424" y="27506"/>
                </a:cubicBezTo>
                <a:cubicBezTo>
                  <a:pt x="43884" y="27506"/>
                  <a:pt x="46313" y="26984"/>
                  <a:pt x="48712" y="26416"/>
                </a:cubicBezTo>
                <a:cubicBezTo>
                  <a:pt x="50655" y="25981"/>
                  <a:pt x="52568" y="25401"/>
                  <a:pt x="54395" y="24647"/>
                </a:cubicBezTo>
                <a:cubicBezTo>
                  <a:pt x="54830" y="24444"/>
                  <a:pt x="58339" y="22936"/>
                  <a:pt x="57991" y="22472"/>
                </a:cubicBezTo>
                <a:lnTo>
                  <a:pt x="57991" y="22472"/>
                </a:lnTo>
                <a:cubicBezTo>
                  <a:pt x="54656" y="24183"/>
                  <a:pt x="50945" y="24821"/>
                  <a:pt x="47204" y="25169"/>
                </a:cubicBezTo>
                <a:cubicBezTo>
                  <a:pt x="45726" y="25314"/>
                  <a:pt x="44247" y="25401"/>
                  <a:pt x="42797" y="25488"/>
                </a:cubicBezTo>
                <a:cubicBezTo>
                  <a:pt x="42246" y="25517"/>
                  <a:pt x="41695" y="25546"/>
                  <a:pt x="41173" y="25575"/>
                </a:cubicBezTo>
                <a:cubicBezTo>
                  <a:pt x="41115" y="25575"/>
                  <a:pt x="41057" y="25575"/>
                  <a:pt x="40999" y="25604"/>
                </a:cubicBezTo>
                <a:cubicBezTo>
                  <a:pt x="40332" y="25633"/>
                  <a:pt x="39695" y="25691"/>
                  <a:pt x="39028" y="25749"/>
                </a:cubicBezTo>
                <a:cubicBezTo>
                  <a:pt x="38912" y="25749"/>
                  <a:pt x="38513" y="25744"/>
                  <a:pt x="38020" y="25744"/>
                </a:cubicBezTo>
                <a:cubicBezTo>
                  <a:pt x="37281" y="25744"/>
                  <a:pt x="36331" y="25754"/>
                  <a:pt x="35809" y="25807"/>
                </a:cubicBezTo>
                <a:cubicBezTo>
                  <a:pt x="35751" y="25778"/>
                  <a:pt x="35693" y="25720"/>
                  <a:pt x="35635" y="25662"/>
                </a:cubicBezTo>
                <a:cubicBezTo>
                  <a:pt x="35113" y="25111"/>
                  <a:pt x="34591" y="24531"/>
                  <a:pt x="34098" y="23980"/>
                </a:cubicBezTo>
                <a:cubicBezTo>
                  <a:pt x="33925" y="23777"/>
                  <a:pt x="33751" y="23574"/>
                  <a:pt x="33606" y="23371"/>
                </a:cubicBezTo>
                <a:lnTo>
                  <a:pt x="33606" y="23371"/>
                </a:lnTo>
                <a:cubicBezTo>
                  <a:pt x="33664" y="23400"/>
                  <a:pt x="33722" y="23429"/>
                  <a:pt x="33751" y="23458"/>
                </a:cubicBezTo>
                <a:lnTo>
                  <a:pt x="33809" y="23458"/>
                </a:lnTo>
                <a:cubicBezTo>
                  <a:pt x="33983" y="23545"/>
                  <a:pt x="34127" y="23603"/>
                  <a:pt x="34301" y="23661"/>
                </a:cubicBezTo>
                <a:lnTo>
                  <a:pt x="34359" y="23661"/>
                </a:lnTo>
                <a:cubicBezTo>
                  <a:pt x="34504" y="23748"/>
                  <a:pt x="34678" y="23806"/>
                  <a:pt x="34852" y="23835"/>
                </a:cubicBezTo>
                <a:lnTo>
                  <a:pt x="34852" y="23864"/>
                </a:lnTo>
                <a:cubicBezTo>
                  <a:pt x="35548" y="24096"/>
                  <a:pt x="36157" y="24241"/>
                  <a:pt x="36331" y="24299"/>
                </a:cubicBezTo>
                <a:cubicBezTo>
                  <a:pt x="37419" y="24518"/>
                  <a:pt x="38506" y="24610"/>
                  <a:pt x="39589" y="24610"/>
                </a:cubicBezTo>
                <a:cubicBezTo>
                  <a:pt x="42808" y="24610"/>
                  <a:pt x="46002" y="23797"/>
                  <a:pt x="49147" y="23081"/>
                </a:cubicBezTo>
                <a:cubicBezTo>
                  <a:pt x="51409" y="22559"/>
                  <a:pt x="53612" y="21921"/>
                  <a:pt x="55816" y="21312"/>
                </a:cubicBezTo>
                <a:cubicBezTo>
                  <a:pt x="56860" y="20993"/>
                  <a:pt x="57904" y="20703"/>
                  <a:pt x="58947" y="20385"/>
                </a:cubicBezTo>
                <a:cubicBezTo>
                  <a:pt x="59266" y="20298"/>
                  <a:pt x="60774" y="20124"/>
                  <a:pt x="60571" y="19660"/>
                </a:cubicBezTo>
                <a:lnTo>
                  <a:pt x="60571" y="19660"/>
                </a:lnTo>
                <a:cubicBezTo>
                  <a:pt x="56831" y="20124"/>
                  <a:pt x="53119" y="20761"/>
                  <a:pt x="49408" y="21283"/>
                </a:cubicBezTo>
                <a:cubicBezTo>
                  <a:pt x="47871" y="21486"/>
                  <a:pt x="46335" y="21660"/>
                  <a:pt x="44798" y="21776"/>
                </a:cubicBezTo>
                <a:cubicBezTo>
                  <a:pt x="44160" y="21834"/>
                  <a:pt x="43493" y="21892"/>
                  <a:pt x="42855" y="21950"/>
                </a:cubicBezTo>
                <a:cubicBezTo>
                  <a:pt x="42768" y="21950"/>
                  <a:pt x="42681" y="21950"/>
                  <a:pt x="42623" y="21979"/>
                </a:cubicBezTo>
                <a:cubicBezTo>
                  <a:pt x="42072" y="22008"/>
                  <a:pt x="41521" y="22066"/>
                  <a:pt x="40970" y="22095"/>
                </a:cubicBezTo>
                <a:cubicBezTo>
                  <a:pt x="40825" y="22095"/>
                  <a:pt x="40651" y="22124"/>
                  <a:pt x="40506" y="22124"/>
                </a:cubicBezTo>
                <a:cubicBezTo>
                  <a:pt x="40014" y="22153"/>
                  <a:pt x="39492" y="22182"/>
                  <a:pt x="38999" y="22211"/>
                </a:cubicBezTo>
                <a:cubicBezTo>
                  <a:pt x="38854" y="22240"/>
                  <a:pt x="38709" y="22240"/>
                  <a:pt x="38564" y="22240"/>
                </a:cubicBezTo>
                <a:cubicBezTo>
                  <a:pt x="37984" y="22298"/>
                  <a:pt x="37375" y="22327"/>
                  <a:pt x="36795" y="22356"/>
                </a:cubicBezTo>
                <a:cubicBezTo>
                  <a:pt x="36128" y="22414"/>
                  <a:pt x="35461" y="22443"/>
                  <a:pt x="34794" y="22443"/>
                </a:cubicBezTo>
                <a:cubicBezTo>
                  <a:pt x="34591" y="22443"/>
                  <a:pt x="34359" y="22443"/>
                  <a:pt x="34127" y="22414"/>
                </a:cubicBezTo>
                <a:lnTo>
                  <a:pt x="33983" y="22414"/>
                </a:lnTo>
                <a:cubicBezTo>
                  <a:pt x="33954" y="22414"/>
                  <a:pt x="33925" y="22414"/>
                  <a:pt x="33896" y="22385"/>
                </a:cubicBezTo>
                <a:lnTo>
                  <a:pt x="33751" y="22385"/>
                </a:lnTo>
                <a:cubicBezTo>
                  <a:pt x="33490" y="22338"/>
                  <a:pt x="33152" y="22291"/>
                  <a:pt x="32879" y="22291"/>
                </a:cubicBezTo>
                <a:cubicBezTo>
                  <a:pt x="32818" y="22291"/>
                  <a:pt x="32760" y="22293"/>
                  <a:pt x="32707" y="22298"/>
                </a:cubicBezTo>
                <a:cubicBezTo>
                  <a:pt x="32185" y="21660"/>
                  <a:pt x="31692" y="21022"/>
                  <a:pt x="31228" y="20356"/>
                </a:cubicBezTo>
                <a:cubicBezTo>
                  <a:pt x="30938" y="19950"/>
                  <a:pt x="30677" y="19544"/>
                  <a:pt x="30416" y="19138"/>
                </a:cubicBezTo>
                <a:lnTo>
                  <a:pt x="30416" y="19138"/>
                </a:lnTo>
                <a:cubicBezTo>
                  <a:pt x="30706" y="19312"/>
                  <a:pt x="30996" y="19457"/>
                  <a:pt x="31054" y="19486"/>
                </a:cubicBezTo>
                <a:cubicBezTo>
                  <a:pt x="31286" y="19602"/>
                  <a:pt x="31518" y="19718"/>
                  <a:pt x="31750" y="19805"/>
                </a:cubicBezTo>
                <a:cubicBezTo>
                  <a:pt x="31895" y="19863"/>
                  <a:pt x="32040" y="19921"/>
                  <a:pt x="32185" y="19950"/>
                </a:cubicBezTo>
                <a:cubicBezTo>
                  <a:pt x="32272" y="20008"/>
                  <a:pt x="32359" y="20037"/>
                  <a:pt x="32475" y="20066"/>
                </a:cubicBezTo>
                <a:cubicBezTo>
                  <a:pt x="32997" y="20240"/>
                  <a:pt x="33548" y="20385"/>
                  <a:pt x="34069" y="20501"/>
                </a:cubicBezTo>
                <a:cubicBezTo>
                  <a:pt x="35706" y="20877"/>
                  <a:pt x="37349" y="21025"/>
                  <a:pt x="38993" y="21025"/>
                </a:cubicBezTo>
                <a:cubicBezTo>
                  <a:pt x="42040" y="21025"/>
                  <a:pt x="45090" y="20516"/>
                  <a:pt x="48103" y="20008"/>
                </a:cubicBezTo>
                <a:cubicBezTo>
                  <a:pt x="50684" y="19573"/>
                  <a:pt x="53235" y="18993"/>
                  <a:pt x="55758" y="18268"/>
                </a:cubicBezTo>
                <a:cubicBezTo>
                  <a:pt x="56860" y="17920"/>
                  <a:pt x="57991" y="17572"/>
                  <a:pt x="59063" y="17137"/>
                </a:cubicBezTo>
                <a:cubicBezTo>
                  <a:pt x="59440" y="16992"/>
                  <a:pt x="61441" y="16325"/>
                  <a:pt x="61151" y="15890"/>
                </a:cubicBezTo>
                <a:lnTo>
                  <a:pt x="61151" y="15890"/>
                </a:lnTo>
                <a:cubicBezTo>
                  <a:pt x="57237" y="17340"/>
                  <a:pt x="52916" y="17775"/>
                  <a:pt x="48799" y="18152"/>
                </a:cubicBezTo>
                <a:cubicBezTo>
                  <a:pt x="47320" y="18297"/>
                  <a:pt x="45871" y="18384"/>
                  <a:pt x="44392" y="18442"/>
                </a:cubicBezTo>
                <a:cubicBezTo>
                  <a:pt x="42072" y="18529"/>
                  <a:pt x="39724" y="18529"/>
                  <a:pt x="37404" y="18558"/>
                </a:cubicBezTo>
                <a:cubicBezTo>
                  <a:pt x="36737" y="18558"/>
                  <a:pt x="36070" y="18587"/>
                  <a:pt x="35403" y="18587"/>
                </a:cubicBezTo>
                <a:cubicBezTo>
                  <a:pt x="34896" y="18601"/>
                  <a:pt x="34388" y="18609"/>
                  <a:pt x="33881" y="18609"/>
                </a:cubicBezTo>
                <a:cubicBezTo>
                  <a:pt x="33374" y="18609"/>
                  <a:pt x="32866" y="18601"/>
                  <a:pt x="32359" y="18587"/>
                </a:cubicBezTo>
                <a:cubicBezTo>
                  <a:pt x="31837" y="18587"/>
                  <a:pt x="31315" y="18558"/>
                  <a:pt x="30793" y="18500"/>
                </a:cubicBezTo>
                <a:cubicBezTo>
                  <a:pt x="30648" y="18471"/>
                  <a:pt x="30126" y="18326"/>
                  <a:pt x="29865" y="18326"/>
                </a:cubicBezTo>
                <a:cubicBezTo>
                  <a:pt x="29169" y="17166"/>
                  <a:pt x="28502" y="16006"/>
                  <a:pt x="27894" y="14788"/>
                </a:cubicBezTo>
                <a:lnTo>
                  <a:pt x="27894" y="14788"/>
                </a:lnTo>
                <a:cubicBezTo>
                  <a:pt x="28270" y="15107"/>
                  <a:pt x="28676" y="15397"/>
                  <a:pt x="28821" y="15484"/>
                </a:cubicBezTo>
                <a:cubicBezTo>
                  <a:pt x="29749" y="16122"/>
                  <a:pt x="30822" y="16586"/>
                  <a:pt x="31895" y="16905"/>
                </a:cubicBezTo>
                <a:cubicBezTo>
                  <a:pt x="33387" y="17354"/>
                  <a:pt x="34903" y="17539"/>
                  <a:pt x="36423" y="17539"/>
                </a:cubicBezTo>
                <a:cubicBezTo>
                  <a:pt x="39715" y="17539"/>
                  <a:pt x="43026" y="16668"/>
                  <a:pt x="46161" y="15716"/>
                </a:cubicBezTo>
                <a:cubicBezTo>
                  <a:pt x="47871" y="15165"/>
                  <a:pt x="49582" y="14556"/>
                  <a:pt x="51235" y="13861"/>
                </a:cubicBezTo>
                <a:cubicBezTo>
                  <a:pt x="51612" y="13716"/>
                  <a:pt x="51960" y="13542"/>
                  <a:pt x="52337" y="13368"/>
                </a:cubicBezTo>
                <a:cubicBezTo>
                  <a:pt x="52395" y="13368"/>
                  <a:pt x="52424" y="13339"/>
                  <a:pt x="52481" y="13310"/>
                </a:cubicBezTo>
                <a:cubicBezTo>
                  <a:pt x="52858" y="13136"/>
                  <a:pt x="53235" y="12962"/>
                  <a:pt x="53583" y="12788"/>
                </a:cubicBezTo>
                <a:cubicBezTo>
                  <a:pt x="54192" y="12498"/>
                  <a:pt x="54772" y="12208"/>
                  <a:pt x="55352" y="11889"/>
                </a:cubicBezTo>
                <a:cubicBezTo>
                  <a:pt x="55932" y="11570"/>
                  <a:pt x="56483" y="11251"/>
                  <a:pt x="57063" y="10903"/>
                </a:cubicBezTo>
                <a:cubicBezTo>
                  <a:pt x="57092" y="10903"/>
                  <a:pt x="57121" y="10874"/>
                  <a:pt x="57179" y="10845"/>
                </a:cubicBezTo>
                <a:cubicBezTo>
                  <a:pt x="57237" y="10816"/>
                  <a:pt x="57295" y="10758"/>
                  <a:pt x="57382" y="10729"/>
                </a:cubicBezTo>
                <a:cubicBezTo>
                  <a:pt x="57440" y="10700"/>
                  <a:pt x="57469" y="10642"/>
                  <a:pt x="57527" y="10613"/>
                </a:cubicBezTo>
                <a:cubicBezTo>
                  <a:pt x="57614" y="10584"/>
                  <a:pt x="57701" y="10526"/>
                  <a:pt x="57759" y="10468"/>
                </a:cubicBezTo>
                <a:cubicBezTo>
                  <a:pt x="58281" y="10149"/>
                  <a:pt x="58860" y="9743"/>
                  <a:pt x="58889" y="9453"/>
                </a:cubicBezTo>
                <a:cubicBezTo>
                  <a:pt x="58918" y="9395"/>
                  <a:pt x="58889" y="9337"/>
                  <a:pt x="58831" y="9308"/>
                </a:cubicBezTo>
                <a:cubicBezTo>
                  <a:pt x="55149" y="11570"/>
                  <a:pt x="50597" y="12701"/>
                  <a:pt x="46421" y="13629"/>
                </a:cubicBezTo>
                <a:cubicBezTo>
                  <a:pt x="45900" y="13745"/>
                  <a:pt x="45378" y="13861"/>
                  <a:pt x="44856" y="13948"/>
                </a:cubicBezTo>
                <a:cubicBezTo>
                  <a:pt x="44798" y="13977"/>
                  <a:pt x="44740" y="13977"/>
                  <a:pt x="44653" y="14006"/>
                </a:cubicBezTo>
                <a:cubicBezTo>
                  <a:pt x="44218" y="14093"/>
                  <a:pt x="43754" y="14151"/>
                  <a:pt x="43290" y="14237"/>
                </a:cubicBezTo>
                <a:cubicBezTo>
                  <a:pt x="43145" y="14237"/>
                  <a:pt x="43000" y="14266"/>
                  <a:pt x="42884" y="14295"/>
                </a:cubicBezTo>
                <a:cubicBezTo>
                  <a:pt x="40406" y="14656"/>
                  <a:pt x="37881" y="14830"/>
                  <a:pt x="35377" y="14830"/>
                </a:cubicBezTo>
                <a:cubicBezTo>
                  <a:pt x="34454" y="14830"/>
                  <a:pt x="33534" y="14806"/>
                  <a:pt x="32620" y="14759"/>
                </a:cubicBezTo>
                <a:cubicBezTo>
                  <a:pt x="31605" y="14701"/>
                  <a:pt x="30619" y="14614"/>
                  <a:pt x="29604" y="14411"/>
                </a:cubicBezTo>
                <a:cubicBezTo>
                  <a:pt x="29314" y="14353"/>
                  <a:pt x="27951" y="13890"/>
                  <a:pt x="27459" y="13890"/>
                </a:cubicBezTo>
                <a:cubicBezTo>
                  <a:pt x="27111" y="13165"/>
                  <a:pt x="26763" y="12411"/>
                  <a:pt x="26444" y="11657"/>
                </a:cubicBezTo>
                <a:lnTo>
                  <a:pt x="26444" y="11657"/>
                </a:lnTo>
                <a:cubicBezTo>
                  <a:pt x="26502" y="11715"/>
                  <a:pt x="26560" y="11773"/>
                  <a:pt x="26589" y="11802"/>
                </a:cubicBezTo>
                <a:cubicBezTo>
                  <a:pt x="27430" y="12643"/>
                  <a:pt x="28473" y="13281"/>
                  <a:pt x="29575" y="13716"/>
                </a:cubicBezTo>
                <a:cubicBezTo>
                  <a:pt x="31148" y="14359"/>
                  <a:pt x="32789" y="14611"/>
                  <a:pt x="34449" y="14611"/>
                </a:cubicBezTo>
                <a:cubicBezTo>
                  <a:pt x="37351" y="14611"/>
                  <a:pt x="40310" y="13842"/>
                  <a:pt x="43058" y="13049"/>
                </a:cubicBezTo>
                <a:cubicBezTo>
                  <a:pt x="45378" y="12382"/>
                  <a:pt x="47639" y="11512"/>
                  <a:pt x="49843" y="10526"/>
                </a:cubicBezTo>
                <a:cubicBezTo>
                  <a:pt x="50945" y="10004"/>
                  <a:pt x="52047" y="9453"/>
                  <a:pt x="53090" y="8844"/>
                </a:cubicBezTo>
                <a:cubicBezTo>
                  <a:pt x="53438" y="8641"/>
                  <a:pt x="54975" y="7945"/>
                  <a:pt x="54540" y="7511"/>
                </a:cubicBezTo>
                <a:lnTo>
                  <a:pt x="54540" y="7511"/>
                </a:lnTo>
                <a:cubicBezTo>
                  <a:pt x="50887" y="9424"/>
                  <a:pt x="46566" y="10323"/>
                  <a:pt x="42565" y="11019"/>
                </a:cubicBezTo>
                <a:cubicBezTo>
                  <a:pt x="40482" y="11400"/>
                  <a:pt x="38422" y="11581"/>
                  <a:pt x="36325" y="11581"/>
                </a:cubicBezTo>
                <a:cubicBezTo>
                  <a:pt x="36028" y="11581"/>
                  <a:pt x="35731" y="11577"/>
                  <a:pt x="35432" y="11570"/>
                </a:cubicBezTo>
                <a:cubicBezTo>
                  <a:pt x="33548" y="11512"/>
                  <a:pt x="31634" y="11541"/>
                  <a:pt x="29778" y="11193"/>
                </a:cubicBezTo>
                <a:cubicBezTo>
                  <a:pt x="28792" y="11048"/>
                  <a:pt x="27865" y="10787"/>
                  <a:pt x="26966" y="10381"/>
                </a:cubicBezTo>
                <a:cubicBezTo>
                  <a:pt x="26763" y="10323"/>
                  <a:pt x="26154" y="9859"/>
                  <a:pt x="25719" y="9714"/>
                </a:cubicBezTo>
                <a:cubicBezTo>
                  <a:pt x="25574" y="9366"/>
                  <a:pt x="25458" y="9047"/>
                  <a:pt x="25342" y="8699"/>
                </a:cubicBezTo>
                <a:cubicBezTo>
                  <a:pt x="25197" y="8235"/>
                  <a:pt x="25052" y="7772"/>
                  <a:pt x="24907" y="7308"/>
                </a:cubicBezTo>
                <a:lnTo>
                  <a:pt x="24907" y="7308"/>
                </a:lnTo>
                <a:cubicBezTo>
                  <a:pt x="24936" y="7337"/>
                  <a:pt x="24994" y="7395"/>
                  <a:pt x="25023" y="7424"/>
                </a:cubicBezTo>
                <a:cubicBezTo>
                  <a:pt x="25777" y="8119"/>
                  <a:pt x="26705" y="8641"/>
                  <a:pt x="27662" y="9018"/>
                </a:cubicBezTo>
                <a:cubicBezTo>
                  <a:pt x="29528" y="9712"/>
                  <a:pt x="31532" y="9912"/>
                  <a:pt x="33511" y="9912"/>
                </a:cubicBezTo>
                <a:cubicBezTo>
                  <a:pt x="33931" y="9912"/>
                  <a:pt x="34349" y="9903"/>
                  <a:pt x="34765" y="9888"/>
                </a:cubicBezTo>
                <a:cubicBezTo>
                  <a:pt x="36592" y="9801"/>
                  <a:pt x="38419" y="9685"/>
                  <a:pt x="40159" y="9250"/>
                </a:cubicBezTo>
                <a:cubicBezTo>
                  <a:pt x="42536" y="8641"/>
                  <a:pt x="44769" y="7453"/>
                  <a:pt x="46335" y="5568"/>
                </a:cubicBezTo>
                <a:cubicBezTo>
                  <a:pt x="46479" y="5365"/>
                  <a:pt x="46624" y="5191"/>
                  <a:pt x="46740" y="4988"/>
                </a:cubicBezTo>
                <a:cubicBezTo>
                  <a:pt x="46827" y="4988"/>
                  <a:pt x="46885" y="4988"/>
                  <a:pt x="46943" y="4959"/>
                </a:cubicBezTo>
                <a:cubicBezTo>
                  <a:pt x="46985" y="4956"/>
                  <a:pt x="47040" y="4955"/>
                  <a:pt x="47104" y="4955"/>
                </a:cubicBezTo>
                <a:cubicBezTo>
                  <a:pt x="47233" y="4955"/>
                  <a:pt x="47398" y="4959"/>
                  <a:pt x="47574" y="4959"/>
                </a:cubicBezTo>
                <a:cubicBezTo>
                  <a:pt x="48100" y="4959"/>
                  <a:pt x="48712" y="4920"/>
                  <a:pt x="48654" y="4611"/>
                </a:cubicBezTo>
                <a:cubicBezTo>
                  <a:pt x="48161" y="4553"/>
                  <a:pt x="47639" y="4495"/>
                  <a:pt x="47117" y="4466"/>
                </a:cubicBezTo>
                <a:cubicBezTo>
                  <a:pt x="47175" y="4379"/>
                  <a:pt x="47233" y="4292"/>
                  <a:pt x="47291" y="4176"/>
                </a:cubicBezTo>
                <a:cubicBezTo>
                  <a:pt x="47320" y="4118"/>
                  <a:pt x="47378" y="4060"/>
                  <a:pt x="47407" y="3973"/>
                </a:cubicBezTo>
                <a:cubicBezTo>
                  <a:pt x="47494" y="3799"/>
                  <a:pt x="47581" y="3654"/>
                  <a:pt x="47668" y="3480"/>
                </a:cubicBezTo>
                <a:cubicBezTo>
                  <a:pt x="47697" y="3393"/>
                  <a:pt x="47755" y="3335"/>
                  <a:pt x="47784" y="3248"/>
                </a:cubicBezTo>
                <a:cubicBezTo>
                  <a:pt x="47900" y="3016"/>
                  <a:pt x="47987" y="2784"/>
                  <a:pt x="48103" y="2523"/>
                </a:cubicBezTo>
                <a:cubicBezTo>
                  <a:pt x="48219" y="2204"/>
                  <a:pt x="48944" y="378"/>
                  <a:pt x="48509" y="320"/>
                </a:cubicBezTo>
                <a:lnTo>
                  <a:pt x="48509" y="320"/>
                </a:lnTo>
                <a:cubicBezTo>
                  <a:pt x="48451" y="523"/>
                  <a:pt x="48364" y="755"/>
                  <a:pt x="48277" y="958"/>
                </a:cubicBezTo>
                <a:cubicBezTo>
                  <a:pt x="48248" y="1045"/>
                  <a:pt x="48219" y="1103"/>
                  <a:pt x="48190" y="1161"/>
                </a:cubicBezTo>
                <a:cubicBezTo>
                  <a:pt x="48103" y="1335"/>
                  <a:pt x="48045" y="1479"/>
                  <a:pt x="47958" y="1653"/>
                </a:cubicBezTo>
                <a:cubicBezTo>
                  <a:pt x="47929" y="1711"/>
                  <a:pt x="47929" y="1740"/>
                  <a:pt x="47900" y="1798"/>
                </a:cubicBezTo>
                <a:cubicBezTo>
                  <a:pt x="47784" y="2001"/>
                  <a:pt x="47697" y="2204"/>
                  <a:pt x="47581" y="2378"/>
                </a:cubicBezTo>
                <a:cubicBezTo>
                  <a:pt x="47552" y="2436"/>
                  <a:pt x="47523" y="2523"/>
                  <a:pt x="47465" y="2581"/>
                </a:cubicBezTo>
                <a:cubicBezTo>
                  <a:pt x="47407" y="2697"/>
                  <a:pt x="47320" y="2813"/>
                  <a:pt x="47262" y="2929"/>
                </a:cubicBezTo>
                <a:cubicBezTo>
                  <a:pt x="47204" y="3016"/>
                  <a:pt x="47146" y="3103"/>
                  <a:pt x="47117" y="3190"/>
                </a:cubicBezTo>
                <a:cubicBezTo>
                  <a:pt x="47030" y="3306"/>
                  <a:pt x="46943" y="3422"/>
                  <a:pt x="46856" y="3538"/>
                </a:cubicBezTo>
                <a:cubicBezTo>
                  <a:pt x="46769" y="3654"/>
                  <a:pt x="46682" y="3770"/>
                  <a:pt x="46566" y="3915"/>
                </a:cubicBezTo>
                <a:cubicBezTo>
                  <a:pt x="46508" y="3973"/>
                  <a:pt x="46450" y="4060"/>
                  <a:pt x="46392" y="4147"/>
                </a:cubicBezTo>
                <a:cubicBezTo>
                  <a:pt x="46335" y="4234"/>
                  <a:pt x="46248" y="4321"/>
                  <a:pt x="46161" y="4408"/>
                </a:cubicBezTo>
                <a:cubicBezTo>
                  <a:pt x="45314" y="4362"/>
                  <a:pt x="44467" y="4348"/>
                  <a:pt x="43621" y="4348"/>
                </a:cubicBezTo>
                <a:cubicBezTo>
                  <a:pt x="42411" y="4348"/>
                  <a:pt x="41202" y="4376"/>
                  <a:pt x="39993" y="4376"/>
                </a:cubicBezTo>
                <a:cubicBezTo>
                  <a:pt x="39410" y="4376"/>
                  <a:pt x="38828" y="4369"/>
                  <a:pt x="38245" y="4350"/>
                </a:cubicBezTo>
                <a:cubicBezTo>
                  <a:pt x="34301" y="4234"/>
                  <a:pt x="30329" y="3335"/>
                  <a:pt x="26502" y="2465"/>
                </a:cubicBezTo>
                <a:cubicBezTo>
                  <a:pt x="25777" y="2320"/>
                  <a:pt x="25023" y="2146"/>
                  <a:pt x="24298" y="2001"/>
                </a:cubicBezTo>
                <a:cubicBezTo>
                  <a:pt x="24095" y="1972"/>
                  <a:pt x="23776" y="1856"/>
                  <a:pt x="23515" y="1827"/>
                </a:cubicBezTo>
                <a:cubicBezTo>
                  <a:pt x="23399" y="1219"/>
                  <a:pt x="23283" y="610"/>
                  <a:pt x="231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>
            <a:spLocks noGrp="1"/>
          </p:cNvSpPr>
          <p:nvPr>
            <p:ph type="subTitle" idx="9"/>
          </p:nvPr>
        </p:nvSpPr>
        <p:spPr>
          <a:xfrm>
            <a:off x="564471" y="1172894"/>
            <a:ext cx="4879815" cy="32192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0"/>
            <a:r>
              <a:rPr lang="ru-RU" sz="1600" dirty="0">
                <a:latin typeface="Century" panose="02040604050505020304" pitchFamily="18" charset="0"/>
              </a:rPr>
              <a:t>Женский организм нуждается в особом уходе из-за проблем с репродуктивной системой. Профилактические меры, такие как маммография и регулярные осмотры, помогают выявлять заболевания на ранней стадии, а социальная поддержка способствует психическому благополучию. Регулярные обследования и здоровые привычки, такие как правильное питание, физические упражнения и сон, также улучшают здоровье и качество жизни.</a:t>
            </a:r>
            <a:endParaRPr lang="ru-RU" sz="1600" dirty="0">
              <a:effectLst/>
              <a:latin typeface="Century" panose="02040604050505020304" pitchFamily="18" charset="0"/>
            </a:endParaRPr>
          </a:p>
        </p:txBody>
      </p:sp>
      <p:sp>
        <p:nvSpPr>
          <p:cNvPr id="298" name="Google Shape;298;p37"/>
          <p:cNvSpPr txBox="1">
            <a:spLocks noGrp="1"/>
          </p:cNvSpPr>
          <p:nvPr>
            <p:ph type="title" idx="8"/>
          </p:nvPr>
        </p:nvSpPr>
        <p:spPr>
          <a:xfrm>
            <a:off x="662238" y="183527"/>
            <a:ext cx="4879815" cy="11782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/>
              <a:t>Особенности женского здоровья</a:t>
            </a:r>
            <a:endParaRPr sz="30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9C4A43C-A7E2-4A2A-BCA9-0A56A31AC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180" y="0"/>
            <a:ext cx="3234820" cy="44514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"/>
          <p:cNvSpPr txBox="1">
            <a:spLocks noGrp="1"/>
          </p:cNvSpPr>
          <p:nvPr>
            <p:ph type="title"/>
          </p:nvPr>
        </p:nvSpPr>
        <p:spPr>
          <a:xfrm>
            <a:off x="4196316" y="356793"/>
            <a:ext cx="4600353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/>
              <a:t>Важность профилактики</a:t>
            </a:r>
            <a:endParaRPr sz="3000" dirty="0"/>
          </a:p>
        </p:txBody>
      </p:sp>
      <p:pic>
        <p:nvPicPr>
          <p:cNvPr id="308" name="Google Shape;308;p3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2703" r="22708"/>
          <a:stretch/>
        </p:blipFill>
        <p:spPr>
          <a:xfrm>
            <a:off x="0" y="0"/>
            <a:ext cx="3691802" cy="4500899"/>
          </a:xfrm>
          <a:prstGeom prst="rect">
            <a:avLst/>
          </a:prstGeom>
        </p:spPr>
      </p:pic>
      <p:sp>
        <p:nvSpPr>
          <p:cNvPr id="6" name="Google Shape;307;p38">
            <a:extLst>
              <a:ext uri="{FF2B5EF4-FFF2-40B4-BE49-F238E27FC236}">
                <a16:creationId xmlns:a16="http://schemas.microsoft.com/office/drawing/2014/main" id="{4DC1259E-C971-4EAC-BBD5-1D40733D3D9A}"/>
              </a:ext>
            </a:extLst>
          </p:cNvPr>
          <p:cNvSpPr txBox="1">
            <a:spLocks/>
          </p:cNvSpPr>
          <p:nvPr/>
        </p:nvSpPr>
        <p:spPr>
          <a:xfrm>
            <a:off x="4468792" y="1446686"/>
            <a:ext cx="4055400" cy="274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Baskerville"/>
              <a:buNone/>
              <a:defRPr sz="4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ru-RU" sz="1400" dirty="0">
                <a:latin typeface="Century" panose="02040604050505020304" pitchFamily="18" charset="0"/>
              </a:rPr>
              <a:t>Женщины в современном мире сталкиваются с различными стрессовыми ситуациями, такими как высокая нагрузка на работе и в семье, насилие, послеродовая депрессия. Психологическая помощь может помочь им справиться с эмоциями, стрессом и развить навыки управления настроением.</a:t>
            </a:r>
          </a:p>
          <a:p>
            <a:pPr algn="ctr"/>
            <a:r>
              <a:rPr lang="ru-RU" sz="1400" dirty="0">
                <a:latin typeface="Century" panose="02040604050505020304" pitchFamily="18" charset="0"/>
              </a:rPr>
              <a:t> </a:t>
            </a:r>
          </a:p>
          <a:p>
            <a:pPr algn="ctr"/>
            <a:r>
              <a:rPr lang="ru-RU" sz="1400" dirty="0">
                <a:latin typeface="Century" panose="02040604050505020304" pitchFamily="18" charset="0"/>
              </a:rPr>
              <a:t>Поддержка женщин в обществе важна для их самореализации и общественного благополучия, способствует созданию инклюзивного общества и повышению качества жизни.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9"/>
          <p:cNvSpPr/>
          <p:nvPr/>
        </p:nvSpPr>
        <p:spPr>
          <a:xfrm>
            <a:off x="1087834" y="-370012"/>
            <a:ext cx="3138474" cy="2709484"/>
          </a:xfrm>
          <a:custGeom>
            <a:avLst/>
            <a:gdLst/>
            <a:ahLst/>
            <a:cxnLst/>
            <a:rect l="l" t="t" r="r" b="b"/>
            <a:pathLst>
              <a:path w="67241" h="58050" extrusionOk="0">
                <a:moveTo>
                  <a:pt x="24298" y="1"/>
                </a:moveTo>
                <a:cubicBezTo>
                  <a:pt x="24501" y="175"/>
                  <a:pt x="24675" y="378"/>
                  <a:pt x="24878" y="523"/>
                </a:cubicBezTo>
                <a:cubicBezTo>
                  <a:pt x="27364" y="2628"/>
                  <a:pt x="30581" y="3224"/>
                  <a:pt x="33755" y="3224"/>
                </a:cubicBezTo>
                <a:cubicBezTo>
                  <a:pt x="34209" y="3224"/>
                  <a:pt x="34663" y="3212"/>
                  <a:pt x="35113" y="3190"/>
                </a:cubicBezTo>
                <a:cubicBezTo>
                  <a:pt x="37230" y="3103"/>
                  <a:pt x="39376" y="2726"/>
                  <a:pt x="41347" y="1972"/>
                </a:cubicBezTo>
                <a:cubicBezTo>
                  <a:pt x="41521" y="1914"/>
                  <a:pt x="42130" y="1624"/>
                  <a:pt x="42768" y="1277"/>
                </a:cubicBezTo>
                <a:cubicBezTo>
                  <a:pt x="42913" y="1393"/>
                  <a:pt x="43058" y="1508"/>
                  <a:pt x="43203" y="1624"/>
                </a:cubicBezTo>
                <a:cubicBezTo>
                  <a:pt x="43087" y="1479"/>
                  <a:pt x="42971" y="1364"/>
                  <a:pt x="42855" y="1248"/>
                </a:cubicBezTo>
                <a:lnTo>
                  <a:pt x="42942" y="1190"/>
                </a:lnTo>
                <a:cubicBezTo>
                  <a:pt x="43000" y="1161"/>
                  <a:pt x="43058" y="1132"/>
                  <a:pt x="43087" y="1103"/>
                </a:cubicBezTo>
                <a:cubicBezTo>
                  <a:pt x="43116" y="1074"/>
                  <a:pt x="43174" y="1074"/>
                  <a:pt x="43203" y="1045"/>
                </a:cubicBezTo>
                <a:cubicBezTo>
                  <a:pt x="43261" y="1016"/>
                  <a:pt x="43290" y="987"/>
                  <a:pt x="43348" y="958"/>
                </a:cubicBezTo>
                <a:cubicBezTo>
                  <a:pt x="43406" y="929"/>
                  <a:pt x="43435" y="929"/>
                  <a:pt x="43464" y="900"/>
                </a:cubicBezTo>
                <a:cubicBezTo>
                  <a:pt x="43493" y="871"/>
                  <a:pt x="43551" y="842"/>
                  <a:pt x="43609" y="813"/>
                </a:cubicBezTo>
                <a:cubicBezTo>
                  <a:pt x="43638" y="784"/>
                  <a:pt x="43667" y="755"/>
                  <a:pt x="43725" y="755"/>
                </a:cubicBezTo>
                <a:cubicBezTo>
                  <a:pt x="43754" y="726"/>
                  <a:pt x="43783" y="697"/>
                  <a:pt x="43812" y="668"/>
                </a:cubicBezTo>
                <a:cubicBezTo>
                  <a:pt x="43870" y="639"/>
                  <a:pt x="43928" y="610"/>
                  <a:pt x="43957" y="581"/>
                </a:cubicBezTo>
                <a:cubicBezTo>
                  <a:pt x="43986" y="581"/>
                  <a:pt x="44015" y="552"/>
                  <a:pt x="44015" y="552"/>
                </a:cubicBezTo>
                <a:cubicBezTo>
                  <a:pt x="44073" y="494"/>
                  <a:pt x="44131" y="465"/>
                  <a:pt x="44189" y="436"/>
                </a:cubicBezTo>
                <a:cubicBezTo>
                  <a:pt x="44421" y="262"/>
                  <a:pt x="44595" y="146"/>
                  <a:pt x="44711" y="1"/>
                </a:cubicBezTo>
                <a:lnTo>
                  <a:pt x="44131" y="1"/>
                </a:lnTo>
                <a:cubicBezTo>
                  <a:pt x="43986" y="88"/>
                  <a:pt x="43841" y="175"/>
                  <a:pt x="43696" y="262"/>
                </a:cubicBezTo>
                <a:cubicBezTo>
                  <a:pt x="43377" y="436"/>
                  <a:pt x="43058" y="581"/>
                  <a:pt x="42739" y="697"/>
                </a:cubicBezTo>
                <a:cubicBezTo>
                  <a:pt x="42652" y="726"/>
                  <a:pt x="42565" y="755"/>
                  <a:pt x="42478" y="784"/>
                </a:cubicBezTo>
                <a:cubicBezTo>
                  <a:pt x="42246" y="523"/>
                  <a:pt x="41985" y="262"/>
                  <a:pt x="41724" y="1"/>
                </a:cubicBezTo>
                <a:lnTo>
                  <a:pt x="41202" y="1"/>
                </a:lnTo>
                <a:cubicBezTo>
                  <a:pt x="41579" y="291"/>
                  <a:pt x="41927" y="581"/>
                  <a:pt x="42275" y="871"/>
                </a:cubicBezTo>
                <a:cubicBezTo>
                  <a:pt x="41260" y="1219"/>
                  <a:pt x="40188" y="1422"/>
                  <a:pt x="39086" y="1537"/>
                </a:cubicBezTo>
                <a:lnTo>
                  <a:pt x="38999" y="1537"/>
                </a:lnTo>
                <a:cubicBezTo>
                  <a:pt x="38448" y="1595"/>
                  <a:pt x="37926" y="1624"/>
                  <a:pt x="37404" y="1624"/>
                </a:cubicBezTo>
                <a:cubicBezTo>
                  <a:pt x="37230" y="1634"/>
                  <a:pt x="37056" y="1637"/>
                  <a:pt x="36883" y="1637"/>
                </a:cubicBezTo>
                <a:cubicBezTo>
                  <a:pt x="36537" y="1637"/>
                  <a:pt x="36196" y="1624"/>
                  <a:pt x="35867" y="1624"/>
                </a:cubicBezTo>
                <a:cubicBezTo>
                  <a:pt x="35548" y="1624"/>
                  <a:pt x="35229" y="1595"/>
                  <a:pt x="34910" y="1566"/>
                </a:cubicBezTo>
                <a:lnTo>
                  <a:pt x="34939" y="1566"/>
                </a:lnTo>
                <a:cubicBezTo>
                  <a:pt x="32620" y="1422"/>
                  <a:pt x="30300" y="842"/>
                  <a:pt x="28125" y="1"/>
                </a:cubicBezTo>
                <a:close/>
                <a:moveTo>
                  <a:pt x="23718" y="2755"/>
                </a:moveTo>
                <a:lnTo>
                  <a:pt x="23718" y="2755"/>
                </a:lnTo>
                <a:cubicBezTo>
                  <a:pt x="24124" y="3103"/>
                  <a:pt x="24704" y="3451"/>
                  <a:pt x="24994" y="3625"/>
                </a:cubicBezTo>
                <a:cubicBezTo>
                  <a:pt x="25748" y="4118"/>
                  <a:pt x="26560" y="4553"/>
                  <a:pt x="27401" y="4930"/>
                </a:cubicBezTo>
                <a:cubicBezTo>
                  <a:pt x="29762" y="5942"/>
                  <a:pt x="32247" y="6203"/>
                  <a:pt x="34765" y="6203"/>
                </a:cubicBezTo>
                <a:cubicBezTo>
                  <a:pt x="35709" y="6203"/>
                  <a:pt x="36658" y="6166"/>
                  <a:pt x="37607" y="6119"/>
                </a:cubicBezTo>
                <a:cubicBezTo>
                  <a:pt x="39753" y="6003"/>
                  <a:pt x="41869" y="5684"/>
                  <a:pt x="43986" y="5365"/>
                </a:cubicBezTo>
                <a:cubicBezTo>
                  <a:pt x="44479" y="5278"/>
                  <a:pt x="44972" y="5220"/>
                  <a:pt x="45436" y="5162"/>
                </a:cubicBezTo>
                <a:lnTo>
                  <a:pt x="45436" y="5162"/>
                </a:lnTo>
                <a:cubicBezTo>
                  <a:pt x="45320" y="5278"/>
                  <a:pt x="45175" y="5394"/>
                  <a:pt x="45030" y="5510"/>
                </a:cubicBezTo>
                <a:cubicBezTo>
                  <a:pt x="45001" y="5539"/>
                  <a:pt x="44972" y="5568"/>
                  <a:pt x="44943" y="5597"/>
                </a:cubicBezTo>
                <a:cubicBezTo>
                  <a:pt x="44566" y="5887"/>
                  <a:pt x="44189" y="6177"/>
                  <a:pt x="43754" y="6438"/>
                </a:cubicBezTo>
                <a:lnTo>
                  <a:pt x="43725" y="6438"/>
                </a:lnTo>
                <a:cubicBezTo>
                  <a:pt x="43580" y="6525"/>
                  <a:pt x="43435" y="6612"/>
                  <a:pt x="43290" y="6699"/>
                </a:cubicBezTo>
                <a:cubicBezTo>
                  <a:pt x="42275" y="7250"/>
                  <a:pt x="41115" y="7656"/>
                  <a:pt x="39869" y="7858"/>
                </a:cubicBezTo>
                <a:cubicBezTo>
                  <a:pt x="38897" y="8028"/>
                  <a:pt x="37925" y="8091"/>
                  <a:pt x="36954" y="8091"/>
                </a:cubicBezTo>
                <a:cubicBezTo>
                  <a:pt x="36099" y="8091"/>
                  <a:pt x="35244" y="8042"/>
                  <a:pt x="34388" y="7974"/>
                </a:cubicBezTo>
                <a:cubicBezTo>
                  <a:pt x="32156" y="7829"/>
                  <a:pt x="29807" y="7800"/>
                  <a:pt x="27604" y="7250"/>
                </a:cubicBezTo>
                <a:cubicBezTo>
                  <a:pt x="26676" y="7018"/>
                  <a:pt x="25777" y="6670"/>
                  <a:pt x="24965" y="6148"/>
                </a:cubicBezTo>
                <a:cubicBezTo>
                  <a:pt x="24849" y="6090"/>
                  <a:pt x="24646" y="5916"/>
                  <a:pt x="24443" y="5742"/>
                </a:cubicBezTo>
                <a:cubicBezTo>
                  <a:pt x="24182" y="4756"/>
                  <a:pt x="23921" y="3770"/>
                  <a:pt x="23718" y="2755"/>
                </a:cubicBezTo>
                <a:close/>
                <a:moveTo>
                  <a:pt x="7452" y="1"/>
                </a:moveTo>
                <a:cubicBezTo>
                  <a:pt x="4639" y="3654"/>
                  <a:pt x="2291" y="7163"/>
                  <a:pt x="1305" y="8873"/>
                </a:cubicBezTo>
                <a:cubicBezTo>
                  <a:pt x="1305" y="8873"/>
                  <a:pt x="1566" y="8583"/>
                  <a:pt x="2001" y="8061"/>
                </a:cubicBezTo>
                <a:cubicBezTo>
                  <a:pt x="2146" y="7916"/>
                  <a:pt x="2320" y="7714"/>
                  <a:pt x="2494" y="7511"/>
                </a:cubicBezTo>
                <a:cubicBezTo>
                  <a:pt x="2494" y="7511"/>
                  <a:pt x="2523" y="7482"/>
                  <a:pt x="2523" y="7482"/>
                </a:cubicBezTo>
                <a:cubicBezTo>
                  <a:pt x="2697" y="7279"/>
                  <a:pt x="2900" y="7047"/>
                  <a:pt x="3103" y="6815"/>
                </a:cubicBezTo>
                <a:cubicBezTo>
                  <a:pt x="3132" y="6786"/>
                  <a:pt x="3161" y="6757"/>
                  <a:pt x="3190" y="6728"/>
                </a:cubicBezTo>
                <a:cubicBezTo>
                  <a:pt x="3277" y="6612"/>
                  <a:pt x="3392" y="6496"/>
                  <a:pt x="3479" y="6380"/>
                </a:cubicBezTo>
                <a:cubicBezTo>
                  <a:pt x="3508" y="6380"/>
                  <a:pt x="3508" y="6380"/>
                  <a:pt x="3508" y="6351"/>
                </a:cubicBezTo>
                <a:cubicBezTo>
                  <a:pt x="3624" y="6235"/>
                  <a:pt x="3740" y="6119"/>
                  <a:pt x="3856" y="5974"/>
                </a:cubicBezTo>
                <a:cubicBezTo>
                  <a:pt x="3885" y="5945"/>
                  <a:pt x="3914" y="5916"/>
                  <a:pt x="3943" y="5887"/>
                </a:cubicBezTo>
                <a:cubicBezTo>
                  <a:pt x="4030" y="5771"/>
                  <a:pt x="4146" y="5655"/>
                  <a:pt x="4262" y="5539"/>
                </a:cubicBezTo>
                <a:cubicBezTo>
                  <a:pt x="4262" y="5510"/>
                  <a:pt x="4291" y="5481"/>
                  <a:pt x="4320" y="5452"/>
                </a:cubicBezTo>
                <a:cubicBezTo>
                  <a:pt x="4436" y="5336"/>
                  <a:pt x="4581" y="5191"/>
                  <a:pt x="4697" y="5046"/>
                </a:cubicBezTo>
                <a:cubicBezTo>
                  <a:pt x="4726" y="5017"/>
                  <a:pt x="4784" y="4959"/>
                  <a:pt x="4813" y="4930"/>
                </a:cubicBezTo>
                <a:cubicBezTo>
                  <a:pt x="4929" y="4814"/>
                  <a:pt x="5016" y="4698"/>
                  <a:pt x="5132" y="4582"/>
                </a:cubicBezTo>
                <a:cubicBezTo>
                  <a:pt x="5161" y="4553"/>
                  <a:pt x="5190" y="4524"/>
                  <a:pt x="5248" y="4466"/>
                </a:cubicBezTo>
                <a:cubicBezTo>
                  <a:pt x="5364" y="4321"/>
                  <a:pt x="5509" y="4176"/>
                  <a:pt x="5654" y="4031"/>
                </a:cubicBezTo>
                <a:cubicBezTo>
                  <a:pt x="5683" y="4002"/>
                  <a:pt x="5741" y="3944"/>
                  <a:pt x="5770" y="3915"/>
                </a:cubicBezTo>
                <a:cubicBezTo>
                  <a:pt x="5886" y="3799"/>
                  <a:pt x="6002" y="3654"/>
                  <a:pt x="6118" y="3538"/>
                </a:cubicBezTo>
                <a:cubicBezTo>
                  <a:pt x="6147" y="3509"/>
                  <a:pt x="6205" y="3451"/>
                  <a:pt x="6234" y="3422"/>
                </a:cubicBezTo>
                <a:cubicBezTo>
                  <a:pt x="6379" y="3248"/>
                  <a:pt x="6553" y="3103"/>
                  <a:pt x="6698" y="2929"/>
                </a:cubicBezTo>
                <a:cubicBezTo>
                  <a:pt x="6727" y="2900"/>
                  <a:pt x="6756" y="2871"/>
                  <a:pt x="6785" y="2842"/>
                </a:cubicBezTo>
                <a:cubicBezTo>
                  <a:pt x="6930" y="2697"/>
                  <a:pt x="7046" y="2581"/>
                  <a:pt x="7191" y="2436"/>
                </a:cubicBezTo>
                <a:cubicBezTo>
                  <a:pt x="7220" y="2378"/>
                  <a:pt x="7278" y="2349"/>
                  <a:pt x="7307" y="2291"/>
                </a:cubicBezTo>
                <a:cubicBezTo>
                  <a:pt x="7481" y="2146"/>
                  <a:pt x="7655" y="1972"/>
                  <a:pt x="7800" y="1798"/>
                </a:cubicBezTo>
                <a:lnTo>
                  <a:pt x="7858" y="1740"/>
                </a:lnTo>
                <a:cubicBezTo>
                  <a:pt x="8032" y="1595"/>
                  <a:pt x="8177" y="1450"/>
                  <a:pt x="8322" y="1277"/>
                </a:cubicBezTo>
                <a:cubicBezTo>
                  <a:pt x="8380" y="1248"/>
                  <a:pt x="8409" y="1190"/>
                  <a:pt x="8467" y="1161"/>
                </a:cubicBezTo>
                <a:cubicBezTo>
                  <a:pt x="8641" y="987"/>
                  <a:pt x="8815" y="813"/>
                  <a:pt x="8989" y="639"/>
                </a:cubicBezTo>
                <a:cubicBezTo>
                  <a:pt x="9192" y="407"/>
                  <a:pt x="9424" y="204"/>
                  <a:pt x="9655" y="1"/>
                </a:cubicBezTo>
                <a:close/>
                <a:moveTo>
                  <a:pt x="17716" y="1"/>
                </a:moveTo>
                <a:cubicBezTo>
                  <a:pt x="14324" y="3567"/>
                  <a:pt x="9887" y="9743"/>
                  <a:pt x="6060" y="15455"/>
                </a:cubicBezTo>
                <a:cubicBezTo>
                  <a:pt x="6930" y="14498"/>
                  <a:pt x="7829" y="13542"/>
                  <a:pt x="8757" y="12585"/>
                </a:cubicBezTo>
                <a:cubicBezTo>
                  <a:pt x="8989" y="12324"/>
                  <a:pt x="9221" y="12092"/>
                  <a:pt x="9453" y="11860"/>
                </a:cubicBezTo>
                <a:lnTo>
                  <a:pt x="9597" y="11715"/>
                </a:lnTo>
                <a:cubicBezTo>
                  <a:pt x="11308" y="9917"/>
                  <a:pt x="13048" y="8148"/>
                  <a:pt x="14672" y="6409"/>
                </a:cubicBezTo>
                <a:cubicBezTo>
                  <a:pt x="14701" y="6380"/>
                  <a:pt x="14730" y="6351"/>
                  <a:pt x="14759" y="6351"/>
                </a:cubicBezTo>
                <a:cubicBezTo>
                  <a:pt x="15020" y="6061"/>
                  <a:pt x="15310" y="5771"/>
                  <a:pt x="15571" y="5481"/>
                </a:cubicBezTo>
                <a:cubicBezTo>
                  <a:pt x="15600" y="5452"/>
                  <a:pt x="15629" y="5394"/>
                  <a:pt x="15657" y="5365"/>
                </a:cubicBezTo>
                <a:cubicBezTo>
                  <a:pt x="16237" y="4756"/>
                  <a:pt x="16817" y="4147"/>
                  <a:pt x="17368" y="3538"/>
                </a:cubicBezTo>
                <a:cubicBezTo>
                  <a:pt x="17397" y="3509"/>
                  <a:pt x="17426" y="3480"/>
                  <a:pt x="17455" y="3451"/>
                </a:cubicBezTo>
                <a:cubicBezTo>
                  <a:pt x="17687" y="3190"/>
                  <a:pt x="17890" y="2929"/>
                  <a:pt x="18122" y="2697"/>
                </a:cubicBezTo>
                <a:cubicBezTo>
                  <a:pt x="18180" y="2610"/>
                  <a:pt x="18238" y="2552"/>
                  <a:pt x="18325" y="2465"/>
                </a:cubicBezTo>
                <a:cubicBezTo>
                  <a:pt x="18499" y="2262"/>
                  <a:pt x="18673" y="2059"/>
                  <a:pt x="18847" y="1856"/>
                </a:cubicBezTo>
                <a:cubicBezTo>
                  <a:pt x="18934" y="1769"/>
                  <a:pt x="18992" y="1682"/>
                  <a:pt x="19050" y="1595"/>
                </a:cubicBezTo>
                <a:cubicBezTo>
                  <a:pt x="19224" y="1393"/>
                  <a:pt x="19398" y="1190"/>
                  <a:pt x="19572" y="987"/>
                </a:cubicBezTo>
                <a:cubicBezTo>
                  <a:pt x="19630" y="929"/>
                  <a:pt x="19688" y="871"/>
                  <a:pt x="19746" y="784"/>
                </a:cubicBezTo>
                <a:cubicBezTo>
                  <a:pt x="19949" y="523"/>
                  <a:pt x="20152" y="262"/>
                  <a:pt x="20355" y="1"/>
                </a:cubicBezTo>
                <a:close/>
                <a:moveTo>
                  <a:pt x="12004" y="1"/>
                </a:moveTo>
                <a:cubicBezTo>
                  <a:pt x="5683" y="4263"/>
                  <a:pt x="2146" y="10787"/>
                  <a:pt x="0" y="15658"/>
                </a:cubicBezTo>
                <a:lnTo>
                  <a:pt x="0" y="15803"/>
                </a:lnTo>
                <a:lnTo>
                  <a:pt x="0" y="16789"/>
                </a:lnTo>
                <a:cubicBezTo>
                  <a:pt x="4755" y="8728"/>
                  <a:pt x="9047" y="5307"/>
                  <a:pt x="11946" y="3509"/>
                </a:cubicBezTo>
                <a:cubicBezTo>
                  <a:pt x="13309" y="2668"/>
                  <a:pt x="14991" y="1422"/>
                  <a:pt x="16614" y="1"/>
                </a:cubicBezTo>
                <a:close/>
                <a:moveTo>
                  <a:pt x="6060" y="15455"/>
                </a:moveTo>
                <a:cubicBezTo>
                  <a:pt x="3624" y="18123"/>
                  <a:pt x="1450" y="20732"/>
                  <a:pt x="0" y="23023"/>
                </a:cubicBezTo>
                <a:lnTo>
                  <a:pt x="0" y="24763"/>
                </a:lnTo>
                <a:cubicBezTo>
                  <a:pt x="1537" y="22327"/>
                  <a:pt x="3682" y="18993"/>
                  <a:pt x="6060" y="15455"/>
                </a:cubicBezTo>
                <a:close/>
                <a:moveTo>
                  <a:pt x="27372" y="15455"/>
                </a:moveTo>
                <a:cubicBezTo>
                  <a:pt x="27894" y="16383"/>
                  <a:pt x="28444" y="17311"/>
                  <a:pt x="29024" y="18210"/>
                </a:cubicBezTo>
                <a:cubicBezTo>
                  <a:pt x="29005" y="18209"/>
                  <a:pt x="28985" y="18209"/>
                  <a:pt x="28966" y="18209"/>
                </a:cubicBezTo>
                <a:cubicBezTo>
                  <a:pt x="28208" y="18209"/>
                  <a:pt x="27559" y="18756"/>
                  <a:pt x="26966" y="19689"/>
                </a:cubicBezTo>
                <a:cubicBezTo>
                  <a:pt x="26908" y="19805"/>
                  <a:pt x="26850" y="19892"/>
                  <a:pt x="26792" y="20008"/>
                </a:cubicBezTo>
                <a:cubicBezTo>
                  <a:pt x="26560" y="20443"/>
                  <a:pt x="26357" y="20935"/>
                  <a:pt x="26154" y="21515"/>
                </a:cubicBezTo>
                <a:cubicBezTo>
                  <a:pt x="26125" y="21631"/>
                  <a:pt x="26067" y="21776"/>
                  <a:pt x="26038" y="21892"/>
                </a:cubicBezTo>
                <a:cubicBezTo>
                  <a:pt x="26009" y="21921"/>
                  <a:pt x="26009" y="21950"/>
                  <a:pt x="26009" y="21979"/>
                </a:cubicBezTo>
                <a:cubicBezTo>
                  <a:pt x="25951" y="22095"/>
                  <a:pt x="25922" y="22240"/>
                  <a:pt x="25893" y="22385"/>
                </a:cubicBezTo>
                <a:cubicBezTo>
                  <a:pt x="25864" y="22414"/>
                  <a:pt x="25864" y="22414"/>
                  <a:pt x="25864" y="22443"/>
                </a:cubicBezTo>
                <a:cubicBezTo>
                  <a:pt x="25690" y="23052"/>
                  <a:pt x="25545" y="23690"/>
                  <a:pt x="25400" y="24357"/>
                </a:cubicBezTo>
                <a:cubicBezTo>
                  <a:pt x="25400" y="24415"/>
                  <a:pt x="25400" y="24444"/>
                  <a:pt x="25400" y="24473"/>
                </a:cubicBezTo>
                <a:cubicBezTo>
                  <a:pt x="25371" y="24618"/>
                  <a:pt x="25342" y="24763"/>
                  <a:pt x="25313" y="24908"/>
                </a:cubicBezTo>
                <a:cubicBezTo>
                  <a:pt x="25284" y="24966"/>
                  <a:pt x="25284" y="25024"/>
                  <a:pt x="25284" y="25053"/>
                </a:cubicBezTo>
                <a:cubicBezTo>
                  <a:pt x="25255" y="25227"/>
                  <a:pt x="25226" y="25372"/>
                  <a:pt x="25197" y="25517"/>
                </a:cubicBezTo>
                <a:cubicBezTo>
                  <a:pt x="25197" y="25575"/>
                  <a:pt x="25197" y="25604"/>
                  <a:pt x="25168" y="25662"/>
                </a:cubicBezTo>
                <a:cubicBezTo>
                  <a:pt x="25081" y="26387"/>
                  <a:pt x="24965" y="27111"/>
                  <a:pt x="24907" y="27894"/>
                </a:cubicBezTo>
                <a:cubicBezTo>
                  <a:pt x="24878" y="27952"/>
                  <a:pt x="24878" y="28010"/>
                  <a:pt x="24878" y="28068"/>
                </a:cubicBezTo>
                <a:cubicBezTo>
                  <a:pt x="24849" y="28213"/>
                  <a:pt x="24849" y="28387"/>
                  <a:pt x="24820" y="28561"/>
                </a:cubicBezTo>
                <a:cubicBezTo>
                  <a:pt x="24820" y="28619"/>
                  <a:pt x="24820" y="28677"/>
                  <a:pt x="24820" y="28764"/>
                </a:cubicBezTo>
                <a:cubicBezTo>
                  <a:pt x="24791" y="28909"/>
                  <a:pt x="24791" y="29083"/>
                  <a:pt x="24762" y="29257"/>
                </a:cubicBezTo>
                <a:cubicBezTo>
                  <a:pt x="24762" y="29315"/>
                  <a:pt x="24762" y="29373"/>
                  <a:pt x="24762" y="29431"/>
                </a:cubicBezTo>
                <a:cubicBezTo>
                  <a:pt x="24733" y="29634"/>
                  <a:pt x="24733" y="29808"/>
                  <a:pt x="24733" y="29982"/>
                </a:cubicBezTo>
                <a:cubicBezTo>
                  <a:pt x="24327" y="36216"/>
                  <a:pt x="24878" y="43755"/>
                  <a:pt x="26531" y="49583"/>
                </a:cubicBezTo>
                <a:cubicBezTo>
                  <a:pt x="22790" y="46509"/>
                  <a:pt x="20703" y="43581"/>
                  <a:pt x="20268" y="39116"/>
                </a:cubicBezTo>
                <a:cubicBezTo>
                  <a:pt x="20268" y="38826"/>
                  <a:pt x="20239" y="38536"/>
                  <a:pt x="20268" y="38217"/>
                </a:cubicBezTo>
                <a:cubicBezTo>
                  <a:pt x="20268" y="38043"/>
                  <a:pt x="20268" y="37840"/>
                  <a:pt x="20297" y="37637"/>
                </a:cubicBezTo>
                <a:cubicBezTo>
                  <a:pt x="20297" y="37608"/>
                  <a:pt x="20297" y="37608"/>
                  <a:pt x="20297" y="37608"/>
                </a:cubicBezTo>
                <a:cubicBezTo>
                  <a:pt x="20326" y="37405"/>
                  <a:pt x="20355" y="37202"/>
                  <a:pt x="20384" y="36970"/>
                </a:cubicBezTo>
                <a:cubicBezTo>
                  <a:pt x="20442" y="36535"/>
                  <a:pt x="20529" y="36071"/>
                  <a:pt x="20645" y="35607"/>
                </a:cubicBezTo>
                <a:cubicBezTo>
                  <a:pt x="20703" y="35346"/>
                  <a:pt x="20761" y="35114"/>
                  <a:pt x="20819" y="34882"/>
                </a:cubicBezTo>
                <a:cubicBezTo>
                  <a:pt x="20819" y="34853"/>
                  <a:pt x="20819" y="34853"/>
                  <a:pt x="20819" y="34853"/>
                </a:cubicBezTo>
                <a:cubicBezTo>
                  <a:pt x="21660" y="31490"/>
                  <a:pt x="23370" y="27343"/>
                  <a:pt x="24820" y="23632"/>
                </a:cubicBezTo>
                <a:cubicBezTo>
                  <a:pt x="24820" y="23574"/>
                  <a:pt x="24849" y="23545"/>
                  <a:pt x="24849" y="23487"/>
                </a:cubicBezTo>
                <a:cubicBezTo>
                  <a:pt x="24907" y="23371"/>
                  <a:pt x="24965" y="23226"/>
                  <a:pt x="25023" y="23110"/>
                </a:cubicBezTo>
                <a:cubicBezTo>
                  <a:pt x="25081" y="22907"/>
                  <a:pt x="25168" y="22733"/>
                  <a:pt x="25226" y="22559"/>
                </a:cubicBezTo>
                <a:cubicBezTo>
                  <a:pt x="25255" y="22472"/>
                  <a:pt x="25284" y="22385"/>
                  <a:pt x="25313" y="22298"/>
                </a:cubicBezTo>
                <a:cubicBezTo>
                  <a:pt x="25400" y="22095"/>
                  <a:pt x="25458" y="21921"/>
                  <a:pt x="25545" y="21747"/>
                </a:cubicBezTo>
                <a:cubicBezTo>
                  <a:pt x="25545" y="21689"/>
                  <a:pt x="25574" y="21602"/>
                  <a:pt x="25603" y="21544"/>
                </a:cubicBezTo>
                <a:cubicBezTo>
                  <a:pt x="25690" y="21341"/>
                  <a:pt x="25748" y="21167"/>
                  <a:pt x="25806" y="20993"/>
                </a:cubicBezTo>
                <a:cubicBezTo>
                  <a:pt x="25835" y="20935"/>
                  <a:pt x="25864" y="20877"/>
                  <a:pt x="25893" y="20819"/>
                </a:cubicBezTo>
                <a:cubicBezTo>
                  <a:pt x="25951" y="20587"/>
                  <a:pt x="26038" y="20385"/>
                  <a:pt x="26096" y="20211"/>
                </a:cubicBezTo>
                <a:cubicBezTo>
                  <a:pt x="26125" y="20153"/>
                  <a:pt x="26154" y="20095"/>
                  <a:pt x="26154" y="20037"/>
                </a:cubicBezTo>
                <a:cubicBezTo>
                  <a:pt x="26241" y="19834"/>
                  <a:pt x="26299" y="19631"/>
                  <a:pt x="26357" y="19428"/>
                </a:cubicBezTo>
                <a:cubicBezTo>
                  <a:pt x="26386" y="19399"/>
                  <a:pt x="26386" y="19341"/>
                  <a:pt x="26415" y="19312"/>
                </a:cubicBezTo>
                <a:cubicBezTo>
                  <a:pt x="26473" y="19109"/>
                  <a:pt x="26531" y="18935"/>
                  <a:pt x="26589" y="18732"/>
                </a:cubicBezTo>
                <a:cubicBezTo>
                  <a:pt x="26618" y="18732"/>
                  <a:pt x="26618" y="18703"/>
                  <a:pt x="26618" y="18674"/>
                </a:cubicBezTo>
                <a:cubicBezTo>
                  <a:pt x="26676" y="18471"/>
                  <a:pt x="26734" y="18297"/>
                  <a:pt x="26792" y="18094"/>
                </a:cubicBezTo>
                <a:cubicBezTo>
                  <a:pt x="26821" y="18065"/>
                  <a:pt x="26821" y="18007"/>
                  <a:pt x="26821" y="17978"/>
                </a:cubicBezTo>
                <a:cubicBezTo>
                  <a:pt x="26879" y="17804"/>
                  <a:pt x="26937" y="17630"/>
                  <a:pt x="26995" y="17456"/>
                </a:cubicBezTo>
                <a:cubicBezTo>
                  <a:pt x="26995" y="17398"/>
                  <a:pt x="26995" y="17369"/>
                  <a:pt x="27024" y="17340"/>
                </a:cubicBezTo>
                <a:cubicBezTo>
                  <a:pt x="27053" y="17166"/>
                  <a:pt x="27111" y="16992"/>
                  <a:pt x="27140" y="16818"/>
                </a:cubicBezTo>
                <a:cubicBezTo>
                  <a:pt x="27140" y="16789"/>
                  <a:pt x="27140" y="16789"/>
                  <a:pt x="27169" y="16760"/>
                </a:cubicBezTo>
                <a:cubicBezTo>
                  <a:pt x="27198" y="16615"/>
                  <a:pt x="27227" y="16441"/>
                  <a:pt x="27256" y="16296"/>
                </a:cubicBezTo>
                <a:cubicBezTo>
                  <a:pt x="27256" y="16267"/>
                  <a:pt x="27256" y="16267"/>
                  <a:pt x="27256" y="16238"/>
                </a:cubicBezTo>
                <a:cubicBezTo>
                  <a:pt x="27285" y="16064"/>
                  <a:pt x="27314" y="15919"/>
                  <a:pt x="27343" y="15774"/>
                </a:cubicBezTo>
                <a:cubicBezTo>
                  <a:pt x="27343" y="15745"/>
                  <a:pt x="27343" y="15745"/>
                  <a:pt x="27343" y="15716"/>
                </a:cubicBezTo>
                <a:cubicBezTo>
                  <a:pt x="27372" y="15629"/>
                  <a:pt x="27372" y="15542"/>
                  <a:pt x="27372" y="15455"/>
                </a:cubicBezTo>
                <a:close/>
                <a:moveTo>
                  <a:pt x="22152" y="1"/>
                </a:moveTo>
                <a:cubicBezTo>
                  <a:pt x="22239" y="494"/>
                  <a:pt x="22326" y="1016"/>
                  <a:pt x="22413" y="1508"/>
                </a:cubicBezTo>
                <a:cubicBezTo>
                  <a:pt x="22408" y="1508"/>
                  <a:pt x="22403" y="1508"/>
                  <a:pt x="22398" y="1508"/>
                </a:cubicBezTo>
                <a:cubicBezTo>
                  <a:pt x="19641" y="1508"/>
                  <a:pt x="14952" y="9087"/>
                  <a:pt x="9655" y="14875"/>
                </a:cubicBezTo>
                <a:cubicBezTo>
                  <a:pt x="8583" y="16064"/>
                  <a:pt x="7568" y="17514"/>
                  <a:pt x="6669" y="19109"/>
                </a:cubicBezTo>
                <a:cubicBezTo>
                  <a:pt x="5741" y="20703"/>
                  <a:pt x="4958" y="22443"/>
                  <a:pt x="4262" y="24241"/>
                </a:cubicBezTo>
                <a:cubicBezTo>
                  <a:pt x="3798" y="25430"/>
                  <a:pt x="3421" y="26648"/>
                  <a:pt x="3074" y="27836"/>
                </a:cubicBezTo>
                <a:cubicBezTo>
                  <a:pt x="2987" y="28155"/>
                  <a:pt x="2900" y="28445"/>
                  <a:pt x="2813" y="28764"/>
                </a:cubicBezTo>
                <a:cubicBezTo>
                  <a:pt x="2668" y="29344"/>
                  <a:pt x="2523" y="29953"/>
                  <a:pt x="2407" y="30533"/>
                </a:cubicBezTo>
                <a:cubicBezTo>
                  <a:pt x="1595" y="34389"/>
                  <a:pt x="1450" y="37927"/>
                  <a:pt x="2146" y="40130"/>
                </a:cubicBezTo>
                <a:cubicBezTo>
                  <a:pt x="2117" y="40014"/>
                  <a:pt x="2088" y="39869"/>
                  <a:pt x="2059" y="39724"/>
                </a:cubicBezTo>
                <a:cubicBezTo>
                  <a:pt x="2059" y="39695"/>
                  <a:pt x="2059" y="39637"/>
                  <a:pt x="2030" y="39579"/>
                </a:cubicBezTo>
                <a:cubicBezTo>
                  <a:pt x="2030" y="39493"/>
                  <a:pt x="2001" y="39406"/>
                  <a:pt x="2001" y="39319"/>
                </a:cubicBezTo>
                <a:cubicBezTo>
                  <a:pt x="2001" y="39261"/>
                  <a:pt x="1972" y="39203"/>
                  <a:pt x="1972" y="39145"/>
                </a:cubicBezTo>
                <a:cubicBezTo>
                  <a:pt x="1972" y="39058"/>
                  <a:pt x="1972" y="38971"/>
                  <a:pt x="1943" y="38884"/>
                </a:cubicBezTo>
                <a:cubicBezTo>
                  <a:pt x="1943" y="38826"/>
                  <a:pt x="1943" y="38768"/>
                  <a:pt x="1943" y="38681"/>
                </a:cubicBezTo>
                <a:cubicBezTo>
                  <a:pt x="1943" y="38594"/>
                  <a:pt x="1943" y="38536"/>
                  <a:pt x="1943" y="38449"/>
                </a:cubicBezTo>
                <a:cubicBezTo>
                  <a:pt x="1943" y="38362"/>
                  <a:pt x="1943" y="38304"/>
                  <a:pt x="1914" y="38217"/>
                </a:cubicBezTo>
                <a:cubicBezTo>
                  <a:pt x="1914" y="38130"/>
                  <a:pt x="1914" y="38072"/>
                  <a:pt x="1914" y="37985"/>
                </a:cubicBezTo>
                <a:cubicBezTo>
                  <a:pt x="1914" y="37898"/>
                  <a:pt x="1943" y="37811"/>
                  <a:pt x="1943" y="37724"/>
                </a:cubicBezTo>
                <a:cubicBezTo>
                  <a:pt x="1943" y="37666"/>
                  <a:pt x="1943" y="37608"/>
                  <a:pt x="1943" y="37521"/>
                </a:cubicBezTo>
                <a:cubicBezTo>
                  <a:pt x="1943" y="37434"/>
                  <a:pt x="1943" y="37347"/>
                  <a:pt x="1943" y="37231"/>
                </a:cubicBezTo>
                <a:cubicBezTo>
                  <a:pt x="1943" y="37173"/>
                  <a:pt x="1972" y="37115"/>
                  <a:pt x="1972" y="37057"/>
                </a:cubicBezTo>
                <a:cubicBezTo>
                  <a:pt x="1972" y="36941"/>
                  <a:pt x="1972" y="36854"/>
                  <a:pt x="2001" y="36738"/>
                </a:cubicBezTo>
                <a:cubicBezTo>
                  <a:pt x="2001" y="36680"/>
                  <a:pt x="2001" y="36651"/>
                  <a:pt x="2001" y="36593"/>
                </a:cubicBezTo>
                <a:cubicBezTo>
                  <a:pt x="2088" y="35665"/>
                  <a:pt x="2262" y="34679"/>
                  <a:pt x="2494" y="33635"/>
                </a:cubicBezTo>
                <a:cubicBezTo>
                  <a:pt x="2494" y="33635"/>
                  <a:pt x="2494" y="33606"/>
                  <a:pt x="2494" y="33606"/>
                </a:cubicBezTo>
                <a:cubicBezTo>
                  <a:pt x="2552" y="33432"/>
                  <a:pt x="2581" y="33258"/>
                  <a:pt x="2639" y="33085"/>
                </a:cubicBezTo>
                <a:cubicBezTo>
                  <a:pt x="2639" y="33085"/>
                  <a:pt x="2639" y="33056"/>
                  <a:pt x="2639" y="33056"/>
                </a:cubicBezTo>
                <a:cubicBezTo>
                  <a:pt x="2668" y="32882"/>
                  <a:pt x="2726" y="32708"/>
                  <a:pt x="2784" y="32505"/>
                </a:cubicBezTo>
                <a:cubicBezTo>
                  <a:pt x="3740" y="28880"/>
                  <a:pt x="5451" y="24763"/>
                  <a:pt x="7452" y="20906"/>
                </a:cubicBezTo>
                <a:cubicBezTo>
                  <a:pt x="10844" y="14382"/>
                  <a:pt x="19920" y="6931"/>
                  <a:pt x="22645" y="2697"/>
                </a:cubicBezTo>
                <a:cubicBezTo>
                  <a:pt x="22848" y="3654"/>
                  <a:pt x="23080" y="4582"/>
                  <a:pt x="23341" y="5539"/>
                </a:cubicBezTo>
                <a:cubicBezTo>
                  <a:pt x="23283" y="5568"/>
                  <a:pt x="23225" y="5597"/>
                  <a:pt x="23167" y="5626"/>
                </a:cubicBezTo>
                <a:cubicBezTo>
                  <a:pt x="23109" y="5684"/>
                  <a:pt x="23022" y="5713"/>
                  <a:pt x="22964" y="5771"/>
                </a:cubicBezTo>
                <a:cubicBezTo>
                  <a:pt x="22790" y="5858"/>
                  <a:pt x="22616" y="5974"/>
                  <a:pt x="22442" y="6090"/>
                </a:cubicBezTo>
                <a:cubicBezTo>
                  <a:pt x="22355" y="6148"/>
                  <a:pt x="22297" y="6177"/>
                  <a:pt x="22210" y="6235"/>
                </a:cubicBezTo>
                <a:cubicBezTo>
                  <a:pt x="22036" y="6351"/>
                  <a:pt x="21862" y="6467"/>
                  <a:pt x="21718" y="6583"/>
                </a:cubicBezTo>
                <a:cubicBezTo>
                  <a:pt x="21631" y="6641"/>
                  <a:pt x="21573" y="6699"/>
                  <a:pt x="21515" y="6728"/>
                </a:cubicBezTo>
                <a:cubicBezTo>
                  <a:pt x="21283" y="6902"/>
                  <a:pt x="21051" y="7076"/>
                  <a:pt x="20819" y="7250"/>
                </a:cubicBezTo>
                <a:cubicBezTo>
                  <a:pt x="20819" y="7279"/>
                  <a:pt x="20819" y="7279"/>
                  <a:pt x="20790" y="7308"/>
                </a:cubicBezTo>
                <a:cubicBezTo>
                  <a:pt x="20587" y="7453"/>
                  <a:pt x="20384" y="7627"/>
                  <a:pt x="20181" y="7829"/>
                </a:cubicBezTo>
                <a:cubicBezTo>
                  <a:pt x="20123" y="7887"/>
                  <a:pt x="20036" y="7945"/>
                  <a:pt x="19978" y="8003"/>
                </a:cubicBezTo>
                <a:cubicBezTo>
                  <a:pt x="19833" y="8119"/>
                  <a:pt x="19659" y="8264"/>
                  <a:pt x="19514" y="8409"/>
                </a:cubicBezTo>
                <a:cubicBezTo>
                  <a:pt x="19456" y="8467"/>
                  <a:pt x="19398" y="8525"/>
                  <a:pt x="19311" y="8612"/>
                </a:cubicBezTo>
                <a:cubicBezTo>
                  <a:pt x="19166" y="8757"/>
                  <a:pt x="18992" y="8902"/>
                  <a:pt x="18847" y="9076"/>
                </a:cubicBezTo>
                <a:cubicBezTo>
                  <a:pt x="18789" y="9134"/>
                  <a:pt x="18760" y="9163"/>
                  <a:pt x="18702" y="9221"/>
                </a:cubicBezTo>
                <a:cubicBezTo>
                  <a:pt x="18499" y="9424"/>
                  <a:pt x="18296" y="9656"/>
                  <a:pt x="18093" y="9888"/>
                </a:cubicBezTo>
                <a:cubicBezTo>
                  <a:pt x="18064" y="9888"/>
                  <a:pt x="18064" y="9888"/>
                  <a:pt x="18064" y="9917"/>
                </a:cubicBezTo>
                <a:cubicBezTo>
                  <a:pt x="17861" y="10120"/>
                  <a:pt x="17687" y="10323"/>
                  <a:pt x="17513" y="10555"/>
                </a:cubicBezTo>
                <a:cubicBezTo>
                  <a:pt x="17455" y="10613"/>
                  <a:pt x="17397" y="10671"/>
                  <a:pt x="17339" y="10729"/>
                </a:cubicBezTo>
                <a:cubicBezTo>
                  <a:pt x="17194" y="10903"/>
                  <a:pt x="17049" y="11077"/>
                  <a:pt x="16904" y="11280"/>
                </a:cubicBezTo>
                <a:cubicBezTo>
                  <a:pt x="16875" y="11338"/>
                  <a:pt x="16817" y="11396"/>
                  <a:pt x="16759" y="11454"/>
                </a:cubicBezTo>
                <a:cubicBezTo>
                  <a:pt x="16614" y="11657"/>
                  <a:pt x="16469" y="11860"/>
                  <a:pt x="16295" y="12063"/>
                </a:cubicBezTo>
                <a:cubicBezTo>
                  <a:pt x="16266" y="12092"/>
                  <a:pt x="16237" y="12150"/>
                  <a:pt x="16208" y="12179"/>
                </a:cubicBezTo>
                <a:cubicBezTo>
                  <a:pt x="16034" y="12440"/>
                  <a:pt x="15860" y="12701"/>
                  <a:pt x="15657" y="12962"/>
                </a:cubicBezTo>
                <a:cubicBezTo>
                  <a:pt x="15484" y="13223"/>
                  <a:pt x="15310" y="13455"/>
                  <a:pt x="15165" y="13716"/>
                </a:cubicBezTo>
                <a:cubicBezTo>
                  <a:pt x="15107" y="13774"/>
                  <a:pt x="15078" y="13832"/>
                  <a:pt x="15049" y="13890"/>
                </a:cubicBezTo>
                <a:cubicBezTo>
                  <a:pt x="14904" y="14093"/>
                  <a:pt x="14759" y="14324"/>
                  <a:pt x="14643" y="14527"/>
                </a:cubicBezTo>
                <a:cubicBezTo>
                  <a:pt x="14614" y="14585"/>
                  <a:pt x="14556" y="14643"/>
                  <a:pt x="14527" y="14701"/>
                </a:cubicBezTo>
                <a:cubicBezTo>
                  <a:pt x="14382" y="14933"/>
                  <a:pt x="14237" y="15194"/>
                  <a:pt x="14092" y="15455"/>
                </a:cubicBezTo>
                <a:cubicBezTo>
                  <a:pt x="14063" y="15455"/>
                  <a:pt x="14063" y="15484"/>
                  <a:pt x="14063" y="15513"/>
                </a:cubicBezTo>
                <a:cubicBezTo>
                  <a:pt x="8119" y="25778"/>
                  <a:pt x="6234" y="39435"/>
                  <a:pt x="7452" y="43929"/>
                </a:cubicBezTo>
                <a:cubicBezTo>
                  <a:pt x="6930" y="41580"/>
                  <a:pt x="8960" y="31490"/>
                  <a:pt x="11656" y="25227"/>
                </a:cubicBezTo>
                <a:cubicBezTo>
                  <a:pt x="13512" y="20906"/>
                  <a:pt x="17571" y="15397"/>
                  <a:pt x="20587" y="10903"/>
                </a:cubicBezTo>
                <a:cubicBezTo>
                  <a:pt x="20645" y="10816"/>
                  <a:pt x="20703" y="10758"/>
                  <a:pt x="20732" y="10671"/>
                </a:cubicBezTo>
                <a:cubicBezTo>
                  <a:pt x="20819" y="10584"/>
                  <a:pt x="20877" y="10468"/>
                  <a:pt x="20935" y="10381"/>
                </a:cubicBezTo>
                <a:cubicBezTo>
                  <a:pt x="21022" y="10236"/>
                  <a:pt x="21109" y="10120"/>
                  <a:pt x="21196" y="9975"/>
                </a:cubicBezTo>
                <a:cubicBezTo>
                  <a:pt x="21283" y="9888"/>
                  <a:pt x="21341" y="9801"/>
                  <a:pt x="21399" y="9685"/>
                </a:cubicBezTo>
                <a:cubicBezTo>
                  <a:pt x="21457" y="9598"/>
                  <a:pt x="21515" y="9482"/>
                  <a:pt x="21573" y="9395"/>
                </a:cubicBezTo>
                <a:cubicBezTo>
                  <a:pt x="21631" y="9308"/>
                  <a:pt x="21689" y="9250"/>
                  <a:pt x="21747" y="9163"/>
                </a:cubicBezTo>
                <a:cubicBezTo>
                  <a:pt x="21804" y="9047"/>
                  <a:pt x="21891" y="8902"/>
                  <a:pt x="21978" y="8786"/>
                </a:cubicBezTo>
                <a:cubicBezTo>
                  <a:pt x="22007" y="8728"/>
                  <a:pt x="22065" y="8670"/>
                  <a:pt x="22094" y="8583"/>
                </a:cubicBezTo>
                <a:cubicBezTo>
                  <a:pt x="22181" y="8467"/>
                  <a:pt x="22268" y="8322"/>
                  <a:pt x="22326" y="8206"/>
                </a:cubicBezTo>
                <a:cubicBezTo>
                  <a:pt x="22384" y="8148"/>
                  <a:pt x="22413" y="8090"/>
                  <a:pt x="22442" y="8032"/>
                </a:cubicBezTo>
                <a:cubicBezTo>
                  <a:pt x="22500" y="7916"/>
                  <a:pt x="22587" y="7800"/>
                  <a:pt x="22645" y="7685"/>
                </a:cubicBezTo>
                <a:cubicBezTo>
                  <a:pt x="22674" y="7627"/>
                  <a:pt x="22703" y="7598"/>
                  <a:pt x="22732" y="7540"/>
                </a:cubicBezTo>
                <a:cubicBezTo>
                  <a:pt x="22819" y="7395"/>
                  <a:pt x="22906" y="7250"/>
                  <a:pt x="22993" y="7105"/>
                </a:cubicBezTo>
                <a:cubicBezTo>
                  <a:pt x="22993" y="7047"/>
                  <a:pt x="23022" y="7018"/>
                  <a:pt x="23051" y="6960"/>
                </a:cubicBezTo>
                <a:cubicBezTo>
                  <a:pt x="23109" y="6873"/>
                  <a:pt x="23167" y="6757"/>
                  <a:pt x="23225" y="6641"/>
                </a:cubicBezTo>
                <a:cubicBezTo>
                  <a:pt x="23254" y="6583"/>
                  <a:pt x="23283" y="6554"/>
                  <a:pt x="23312" y="6525"/>
                </a:cubicBezTo>
                <a:cubicBezTo>
                  <a:pt x="23370" y="6380"/>
                  <a:pt x="23428" y="6235"/>
                  <a:pt x="23515" y="6119"/>
                </a:cubicBezTo>
                <a:cubicBezTo>
                  <a:pt x="23950" y="7627"/>
                  <a:pt x="24472" y="9105"/>
                  <a:pt x="25081" y="10584"/>
                </a:cubicBezTo>
                <a:cubicBezTo>
                  <a:pt x="23486" y="10874"/>
                  <a:pt x="19891" y="14469"/>
                  <a:pt x="16092" y="22414"/>
                </a:cubicBezTo>
                <a:cubicBezTo>
                  <a:pt x="12729" y="29431"/>
                  <a:pt x="11946" y="38681"/>
                  <a:pt x="13309" y="44886"/>
                </a:cubicBezTo>
                <a:cubicBezTo>
                  <a:pt x="13309" y="44915"/>
                  <a:pt x="13338" y="44944"/>
                  <a:pt x="13338" y="44973"/>
                </a:cubicBezTo>
                <a:cubicBezTo>
                  <a:pt x="13396" y="45205"/>
                  <a:pt x="13454" y="45437"/>
                  <a:pt x="13512" y="45669"/>
                </a:cubicBezTo>
                <a:cubicBezTo>
                  <a:pt x="13512" y="45698"/>
                  <a:pt x="13512" y="45727"/>
                  <a:pt x="13512" y="45727"/>
                </a:cubicBezTo>
                <a:cubicBezTo>
                  <a:pt x="13570" y="45958"/>
                  <a:pt x="13657" y="46190"/>
                  <a:pt x="13715" y="46422"/>
                </a:cubicBezTo>
                <a:cubicBezTo>
                  <a:pt x="13715" y="46422"/>
                  <a:pt x="13715" y="46451"/>
                  <a:pt x="13715" y="46451"/>
                </a:cubicBezTo>
                <a:cubicBezTo>
                  <a:pt x="13802" y="46683"/>
                  <a:pt x="13860" y="46915"/>
                  <a:pt x="13947" y="47118"/>
                </a:cubicBezTo>
                <a:cubicBezTo>
                  <a:pt x="13947" y="47118"/>
                  <a:pt x="13947" y="47118"/>
                  <a:pt x="13947" y="47147"/>
                </a:cubicBezTo>
                <a:cubicBezTo>
                  <a:pt x="14266" y="48046"/>
                  <a:pt x="14643" y="48858"/>
                  <a:pt x="15107" y="49525"/>
                </a:cubicBezTo>
                <a:cubicBezTo>
                  <a:pt x="15020" y="49380"/>
                  <a:pt x="14933" y="49235"/>
                  <a:pt x="14875" y="49090"/>
                </a:cubicBezTo>
                <a:cubicBezTo>
                  <a:pt x="14846" y="49061"/>
                  <a:pt x="14846" y="49032"/>
                  <a:pt x="14817" y="49003"/>
                </a:cubicBezTo>
                <a:cubicBezTo>
                  <a:pt x="14759" y="48858"/>
                  <a:pt x="14701" y="48742"/>
                  <a:pt x="14643" y="48597"/>
                </a:cubicBezTo>
                <a:cubicBezTo>
                  <a:pt x="14643" y="48568"/>
                  <a:pt x="14614" y="48539"/>
                  <a:pt x="14614" y="48481"/>
                </a:cubicBezTo>
                <a:cubicBezTo>
                  <a:pt x="14556" y="48336"/>
                  <a:pt x="14498" y="48220"/>
                  <a:pt x="14469" y="48075"/>
                </a:cubicBezTo>
                <a:cubicBezTo>
                  <a:pt x="14440" y="48017"/>
                  <a:pt x="14440" y="47988"/>
                  <a:pt x="14440" y="47930"/>
                </a:cubicBezTo>
                <a:cubicBezTo>
                  <a:pt x="14382" y="47785"/>
                  <a:pt x="14324" y="47611"/>
                  <a:pt x="14295" y="47437"/>
                </a:cubicBezTo>
                <a:cubicBezTo>
                  <a:pt x="14295" y="47408"/>
                  <a:pt x="14266" y="47379"/>
                  <a:pt x="14266" y="47350"/>
                </a:cubicBezTo>
                <a:cubicBezTo>
                  <a:pt x="14179" y="46944"/>
                  <a:pt x="14092" y="46509"/>
                  <a:pt x="14034" y="46045"/>
                </a:cubicBezTo>
                <a:cubicBezTo>
                  <a:pt x="14034" y="45987"/>
                  <a:pt x="14034" y="45958"/>
                  <a:pt x="14005" y="45901"/>
                </a:cubicBezTo>
                <a:cubicBezTo>
                  <a:pt x="14005" y="45727"/>
                  <a:pt x="13976" y="45524"/>
                  <a:pt x="13947" y="45321"/>
                </a:cubicBezTo>
                <a:cubicBezTo>
                  <a:pt x="13947" y="45263"/>
                  <a:pt x="13947" y="45205"/>
                  <a:pt x="13918" y="45118"/>
                </a:cubicBezTo>
                <a:cubicBezTo>
                  <a:pt x="13918" y="44944"/>
                  <a:pt x="13889" y="44770"/>
                  <a:pt x="13889" y="44567"/>
                </a:cubicBezTo>
                <a:cubicBezTo>
                  <a:pt x="13889" y="44509"/>
                  <a:pt x="13889" y="44422"/>
                  <a:pt x="13860" y="44364"/>
                </a:cubicBezTo>
                <a:cubicBezTo>
                  <a:pt x="13860" y="44161"/>
                  <a:pt x="13860" y="43958"/>
                  <a:pt x="13831" y="43784"/>
                </a:cubicBezTo>
                <a:cubicBezTo>
                  <a:pt x="13831" y="43697"/>
                  <a:pt x="13831" y="43639"/>
                  <a:pt x="13831" y="43581"/>
                </a:cubicBezTo>
                <a:cubicBezTo>
                  <a:pt x="13831" y="43320"/>
                  <a:pt x="13831" y="43088"/>
                  <a:pt x="13831" y="42827"/>
                </a:cubicBezTo>
                <a:cubicBezTo>
                  <a:pt x="13831" y="42798"/>
                  <a:pt x="13831" y="42798"/>
                  <a:pt x="13831" y="42769"/>
                </a:cubicBezTo>
                <a:cubicBezTo>
                  <a:pt x="13831" y="42479"/>
                  <a:pt x="13831" y="42189"/>
                  <a:pt x="13831" y="41899"/>
                </a:cubicBezTo>
                <a:cubicBezTo>
                  <a:pt x="13831" y="41870"/>
                  <a:pt x="13831" y="41812"/>
                  <a:pt x="13831" y="41783"/>
                </a:cubicBezTo>
                <a:cubicBezTo>
                  <a:pt x="13831" y="41522"/>
                  <a:pt x="13831" y="41290"/>
                  <a:pt x="13860" y="41058"/>
                </a:cubicBezTo>
                <a:cubicBezTo>
                  <a:pt x="13860" y="40971"/>
                  <a:pt x="13860" y="40855"/>
                  <a:pt x="13860" y="40768"/>
                </a:cubicBezTo>
                <a:cubicBezTo>
                  <a:pt x="13889" y="40565"/>
                  <a:pt x="13889" y="40362"/>
                  <a:pt x="13889" y="40159"/>
                </a:cubicBezTo>
                <a:cubicBezTo>
                  <a:pt x="13918" y="40072"/>
                  <a:pt x="13918" y="39956"/>
                  <a:pt x="13918" y="39869"/>
                </a:cubicBezTo>
                <a:cubicBezTo>
                  <a:pt x="13947" y="39666"/>
                  <a:pt x="13947" y="39435"/>
                  <a:pt x="13976" y="39232"/>
                </a:cubicBezTo>
                <a:cubicBezTo>
                  <a:pt x="13976" y="39145"/>
                  <a:pt x="13976" y="39029"/>
                  <a:pt x="13976" y="38942"/>
                </a:cubicBezTo>
                <a:cubicBezTo>
                  <a:pt x="14005" y="38710"/>
                  <a:pt x="14034" y="38478"/>
                  <a:pt x="14063" y="38246"/>
                </a:cubicBezTo>
                <a:cubicBezTo>
                  <a:pt x="14063" y="38188"/>
                  <a:pt x="14063" y="38101"/>
                  <a:pt x="14063" y="38014"/>
                </a:cubicBezTo>
                <a:cubicBezTo>
                  <a:pt x="14121" y="37695"/>
                  <a:pt x="14150" y="37376"/>
                  <a:pt x="14179" y="37057"/>
                </a:cubicBezTo>
                <a:cubicBezTo>
                  <a:pt x="14585" y="33664"/>
                  <a:pt x="15339" y="30040"/>
                  <a:pt x="16295" y="26706"/>
                </a:cubicBezTo>
                <a:cubicBezTo>
                  <a:pt x="16788" y="24966"/>
                  <a:pt x="17484" y="23342"/>
                  <a:pt x="18296" y="21834"/>
                </a:cubicBezTo>
                <a:cubicBezTo>
                  <a:pt x="18586" y="21254"/>
                  <a:pt x="18905" y="20703"/>
                  <a:pt x="19224" y="20182"/>
                </a:cubicBezTo>
                <a:cubicBezTo>
                  <a:pt x="19253" y="20153"/>
                  <a:pt x="19253" y="20153"/>
                  <a:pt x="19253" y="20124"/>
                </a:cubicBezTo>
                <a:cubicBezTo>
                  <a:pt x="19369" y="19950"/>
                  <a:pt x="19456" y="19776"/>
                  <a:pt x="19572" y="19631"/>
                </a:cubicBezTo>
                <a:cubicBezTo>
                  <a:pt x="19572" y="19602"/>
                  <a:pt x="19601" y="19602"/>
                  <a:pt x="19601" y="19573"/>
                </a:cubicBezTo>
                <a:cubicBezTo>
                  <a:pt x="21747" y="16180"/>
                  <a:pt x="24153" y="13600"/>
                  <a:pt x="25226" y="12092"/>
                </a:cubicBezTo>
                <a:cubicBezTo>
                  <a:pt x="25226" y="12063"/>
                  <a:pt x="25255" y="12063"/>
                  <a:pt x="25255" y="12034"/>
                </a:cubicBezTo>
                <a:cubicBezTo>
                  <a:pt x="25313" y="11976"/>
                  <a:pt x="25342" y="11889"/>
                  <a:pt x="25400" y="11831"/>
                </a:cubicBezTo>
                <a:cubicBezTo>
                  <a:pt x="25429" y="11802"/>
                  <a:pt x="25429" y="11773"/>
                  <a:pt x="25429" y="11773"/>
                </a:cubicBezTo>
                <a:cubicBezTo>
                  <a:pt x="25458" y="11715"/>
                  <a:pt x="25487" y="11686"/>
                  <a:pt x="25516" y="11628"/>
                </a:cubicBezTo>
                <a:cubicBezTo>
                  <a:pt x="25835" y="12382"/>
                  <a:pt x="26183" y="13136"/>
                  <a:pt x="26560" y="13890"/>
                </a:cubicBezTo>
                <a:cubicBezTo>
                  <a:pt x="24182" y="15513"/>
                  <a:pt x="15744" y="31838"/>
                  <a:pt x="18905" y="40362"/>
                </a:cubicBezTo>
                <a:cubicBezTo>
                  <a:pt x="19224" y="41232"/>
                  <a:pt x="19543" y="42015"/>
                  <a:pt x="19862" y="42740"/>
                </a:cubicBezTo>
                <a:cubicBezTo>
                  <a:pt x="19891" y="42798"/>
                  <a:pt x="19920" y="42827"/>
                  <a:pt x="19920" y="42885"/>
                </a:cubicBezTo>
                <a:cubicBezTo>
                  <a:pt x="20007" y="43059"/>
                  <a:pt x="20094" y="43233"/>
                  <a:pt x="20152" y="43407"/>
                </a:cubicBezTo>
                <a:cubicBezTo>
                  <a:pt x="20210" y="43494"/>
                  <a:pt x="20239" y="43581"/>
                  <a:pt x="20297" y="43668"/>
                </a:cubicBezTo>
                <a:cubicBezTo>
                  <a:pt x="20355" y="43784"/>
                  <a:pt x="20413" y="43900"/>
                  <a:pt x="20471" y="44016"/>
                </a:cubicBezTo>
                <a:cubicBezTo>
                  <a:pt x="20529" y="44103"/>
                  <a:pt x="20558" y="44190"/>
                  <a:pt x="20616" y="44277"/>
                </a:cubicBezTo>
                <a:cubicBezTo>
                  <a:pt x="20674" y="44393"/>
                  <a:pt x="20732" y="44509"/>
                  <a:pt x="20790" y="44625"/>
                </a:cubicBezTo>
                <a:cubicBezTo>
                  <a:pt x="20848" y="44712"/>
                  <a:pt x="20877" y="44799"/>
                  <a:pt x="20935" y="44857"/>
                </a:cubicBezTo>
                <a:cubicBezTo>
                  <a:pt x="20993" y="44973"/>
                  <a:pt x="21051" y="45060"/>
                  <a:pt x="21109" y="45176"/>
                </a:cubicBezTo>
                <a:cubicBezTo>
                  <a:pt x="21167" y="45263"/>
                  <a:pt x="21196" y="45321"/>
                  <a:pt x="21254" y="45408"/>
                </a:cubicBezTo>
                <a:cubicBezTo>
                  <a:pt x="21312" y="45495"/>
                  <a:pt x="21370" y="45582"/>
                  <a:pt x="21428" y="45698"/>
                </a:cubicBezTo>
                <a:cubicBezTo>
                  <a:pt x="21486" y="45756"/>
                  <a:pt x="21515" y="45843"/>
                  <a:pt x="21573" y="45901"/>
                </a:cubicBezTo>
                <a:cubicBezTo>
                  <a:pt x="21631" y="45987"/>
                  <a:pt x="21689" y="46074"/>
                  <a:pt x="21747" y="46161"/>
                </a:cubicBezTo>
                <a:cubicBezTo>
                  <a:pt x="21804" y="46248"/>
                  <a:pt x="21862" y="46306"/>
                  <a:pt x="21891" y="46393"/>
                </a:cubicBezTo>
                <a:cubicBezTo>
                  <a:pt x="21949" y="46480"/>
                  <a:pt x="22036" y="46538"/>
                  <a:pt x="22094" y="46625"/>
                </a:cubicBezTo>
                <a:cubicBezTo>
                  <a:pt x="22123" y="46683"/>
                  <a:pt x="22181" y="46770"/>
                  <a:pt x="22239" y="46828"/>
                </a:cubicBezTo>
                <a:cubicBezTo>
                  <a:pt x="22297" y="46915"/>
                  <a:pt x="22355" y="46973"/>
                  <a:pt x="22413" y="47060"/>
                </a:cubicBezTo>
                <a:cubicBezTo>
                  <a:pt x="22471" y="47118"/>
                  <a:pt x="22529" y="47176"/>
                  <a:pt x="22558" y="47234"/>
                </a:cubicBezTo>
                <a:cubicBezTo>
                  <a:pt x="22645" y="47321"/>
                  <a:pt x="22703" y="47408"/>
                  <a:pt x="22790" y="47495"/>
                </a:cubicBezTo>
                <a:cubicBezTo>
                  <a:pt x="22819" y="47524"/>
                  <a:pt x="22877" y="47582"/>
                  <a:pt x="22906" y="47611"/>
                </a:cubicBezTo>
                <a:cubicBezTo>
                  <a:pt x="23022" y="47756"/>
                  <a:pt x="23138" y="47872"/>
                  <a:pt x="23254" y="47988"/>
                </a:cubicBezTo>
                <a:cubicBezTo>
                  <a:pt x="23283" y="48017"/>
                  <a:pt x="23312" y="48046"/>
                  <a:pt x="23370" y="48104"/>
                </a:cubicBezTo>
                <a:cubicBezTo>
                  <a:pt x="23457" y="48162"/>
                  <a:pt x="23515" y="48249"/>
                  <a:pt x="23602" y="48336"/>
                </a:cubicBezTo>
                <a:cubicBezTo>
                  <a:pt x="23660" y="48365"/>
                  <a:pt x="23689" y="48423"/>
                  <a:pt x="23747" y="48452"/>
                </a:cubicBezTo>
                <a:cubicBezTo>
                  <a:pt x="23834" y="48539"/>
                  <a:pt x="23892" y="48597"/>
                  <a:pt x="23950" y="48655"/>
                </a:cubicBezTo>
                <a:cubicBezTo>
                  <a:pt x="24008" y="48713"/>
                  <a:pt x="24066" y="48742"/>
                  <a:pt x="24124" y="48800"/>
                </a:cubicBezTo>
                <a:cubicBezTo>
                  <a:pt x="24182" y="48858"/>
                  <a:pt x="24269" y="48916"/>
                  <a:pt x="24327" y="48974"/>
                </a:cubicBezTo>
                <a:cubicBezTo>
                  <a:pt x="24385" y="49003"/>
                  <a:pt x="24443" y="49061"/>
                  <a:pt x="24501" y="49090"/>
                </a:cubicBezTo>
                <a:cubicBezTo>
                  <a:pt x="24588" y="49148"/>
                  <a:pt x="24646" y="49206"/>
                  <a:pt x="24704" y="49264"/>
                </a:cubicBezTo>
                <a:cubicBezTo>
                  <a:pt x="24762" y="49293"/>
                  <a:pt x="24820" y="49351"/>
                  <a:pt x="24878" y="49380"/>
                </a:cubicBezTo>
                <a:cubicBezTo>
                  <a:pt x="24965" y="49438"/>
                  <a:pt x="25023" y="49496"/>
                  <a:pt x="25110" y="49554"/>
                </a:cubicBezTo>
                <a:cubicBezTo>
                  <a:pt x="25168" y="49583"/>
                  <a:pt x="25226" y="49612"/>
                  <a:pt x="25284" y="49670"/>
                </a:cubicBezTo>
                <a:cubicBezTo>
                  <a:pt x="25342" y="49728"/>
                  <a:pt x="25429" y="49757"/>
                  <a:pt x="25487" y="49815"/>
                </a:cubicBezTo>
                <a:cubicBezTo>
                  <a:pt x="25574" y="49844"/>
                  <a:pt x="25632" y="49902"/>
                  <a:pt x="25690" y="49931"/>
                </a:cubicBezTo>
                <a:cubicBezTo>
                  <a:pt x="25748" y="49989"/>
                  <a:pt x="25835" y="50047"/>
                  <a:pt x="25922" y="50076"/>
                </a:cubicBezTo>
                <a:cubicBezTo>
                  <a:pt x="25980" y="50134"/>
                  <a:pt x="26038" y="50163"/>
                  <a:pt x="26096" y="50192"/>
                </a:cubicBezTo>
                <a:cubicBezTo>
                  <a:pt x="26183" y="50250"/>
                  <a:pt x="26270" y="50308"/>
                  <a:pt x="26357" y="50337"/>
                </a:cubicBezTo>
                <a:cubicBezTo>
                  <a:pt x="26415" y="50395"/>
                  <a:pt x="26473" y="50424"/>
                  <a:pt x="26531" y="50453"/>
                </a:cubicBezTo>
                <a:cubicBezTo>
                  <a:pt x="26618" y="50511"/>
                  <a:pt x="26734" y="50569"/>
                  <a:pt x="26821" y="50627"/>
                </a:cubicBezTo>
                <a:cubicBezTo>
                  <a:pt x="26850" y="50656"/>
                  <a:pt x="26850" y="50656"/>
                  <a:pt x="26850" y="50656"/>
                </a:cubicBezTo>
                <a:cubicBezTo>
                  <a:pt x="27836" y="53642"/>
                  <a:pt x="29111" y="56078"/>
                  <a:pt x="30764" y="57528"/>
                </a:cubicBezTo>
                <a:cubicBezTo>
                  <a:pt x="29227" y="55991"/>
                  <a:pt x="28212" y="53758"/>
                  <a:pt x="27604" y="51062"/>
                </a:cubicBezTo>
                <a:lnTo>
                  <a:pt x="27604" y="51062"/>
                </a:lnTo>
                <a:cubicBezTo>
                  <a:pt x="27691" y="51120"/>
                  <a:pt x="27778" y="51178"/>
                  <a:pt x="27865" y="51207"/>
                </a:cubicBezTo>
                <a:cubicBezTo>
                  <a:pt x="27922" y="51265"/>
                  <a:pt x="28009" y="51323"/>
                  <a:pt x="28096" y="51352"/>
                </a:cubicBezTo>
                <a:cubicBezTo>
                  <a:pt x="28183" y="51410"/>
                  <a:pt x="28270" y="51439"/>
                  <a:pt x="28328" y="51497"/>
                </a:cubicBezTo>
                <a:cubicBezTo>
                  <a:pt x="28473" y="51555"/>
                  <a:pt x="28589" y="51642"/>
                  <a:pt x="28734" y="51700"/>
                </a:cubicBezTo>
                <a:cubicBezTo>
                  <a:pt x="28821" y="51729"/>
                  <a:pt x="28879" y="51787"/>
                  <a:pt x="28966" y="51845"/>
                </a:cubicBezTo>
                <a:cubicBezTo>
                  <a:pt x="29082" y="51903"/>
                  <a:pt x="29198" y="51961"/>
                  <a:pt x="29314" y="52019"/>
                </a:cubicBezTo>
                <a:cubicBezTo>
                  <a:pt x="29372" y="52048"/>
                  <a:pt x="29459" y="52106"/>
                  <a:pt x="29517" y="52135"/>
                </a:cubicBezTo>
                <a:cubicBezTo>
                  <a:pt x="29633" y="52193"/>
                  <a:pt x="29720" y="52251"/>
                  <a:pt x="29836" y="52308"/>
                </a:cubicBezTo>
                <a:cubicBezTo>
                  <a:pt x="29923" y="52337"/>
                  <a:pt x="29981" y="52395"/>
                  <a:pt x="30068" y="52424"/>
                </a:cubicBezTo>
                <a:cubicBezTo>
                  <a:pt x="30155" y="52482"/>
                  <a:pt x="30271" y="52540"/>
                  <a:pt x="30387" y="52598"/>
                </a:cubicBezTo>
                <a:cubicBezTo>
                  <a:pt x="30445" y="52656"/>
                  <a:pt x="30532" y="52685"/>
                  <a:pt x="30619" y="52743"/>
                </a:cubicBezTo>
                <a:cubicBezTo>
                  <a:pt x="30706" y="52801"/>
                  <a:pt x="30822" y="52859"/>
                  <a:pt x="30938" y="52946"/>
                </a:cubicBezTo>
                <a:cubicBezTo>
                  <a:pt x="31025" y="52975"/>
                  <a:pt x="31083" y="53033"/>
                  <a:pt x="31170" y="53062"/>
                </a:cubicBezTo>
                <a:cubicBezTo>
                  <a:pt x="31286" y="53149"/>
                  <a:pt x="31431" y="53207"/>
                  <a:pt x="31547" y="53294"/>
                </a:cubicBezTo>
                <a:cubicBezTo>
                  <a:pt x="31605" y="53323"/>
                  <a:pt x="31692" y="53352"/>
                  <a:pt x="31750" y="53410"/>
                </a:cubicBezTo>
                <a:cubicBezTo>
                  <a:pt x="31953" y="53526"/>
                  <a:pt x="32127" y="53642"/>
                  <a:pt x="32330" y="53758"/>
                </a:cubicBezTo>
                <a:cubicBezTo>
                  <a:pt x="32127" y="53613"/>
                  <a:pt x="31895" y="53468"/>
                  <a:pt x="31692" y="53323"/>
                </a:cubicBezTo>
                <a:cubicBezTo>
                  <a:pt x="31518" y="53207"/>
                  <a:pt x="31344" y="53091"/>
                  <a:pt x="31199" y="53004"/>
                </a:cubicBezTo>
                <a:cubicBezTo>
                  <a:pt x="31141" y="52975"/>
                  <a:pt x="31083" y="52917"/>
                  <a:pt x="31054" y="52888"/>
                </a:cubicBezTo>
                <a:cubicBezTo>
                  <a:pt x="30851" y="52743"/>
                  <a:pt x="30648" y="52627"/>
                  <a:pt x="30474" y="52482"/>
                </a:cubicBezTo>
                <a:lnTo>
                  <a:pt x="30416" y="52482"/>
                </a:lnTo>
                <a:cubicBezTo>
                  <a:pt x="29430" y="51758"/>
                  <a:pt x="28473" y="51091"/>
                  <a:pt x="27633" y="50453"/>
                </a:cubicBezTo>
                <a:cubicBezTo>
                  <a:pt x="27546" y="50395"/>
                  <a:pt x="27488" y="50337"/>
                  <a:pt x="27430" y="50308"/>
                </a:cubicBezTo>
                <a:cubicBezTo>
                  <a:pt x="27343" y="49815"/>
                  <a:pt x="27256" y="49293"/>
                  <a:pt x="27169" y="48771"/>
                </a:cubicBezTo>
                <a:cubicBezTo>
                  <a:pt x="27082" y="48133"/>
                  <a:pt x="27024" y="47495"/>
                  <a:pt x="26966" y="46828"/>
                </a:cubicBezTo>
                <a:cubicBezTo>
                  <a:pt x="26966" y="46828"/>
                  <a:pt x="26966" y="46828"/>
                  <a:pt x="26966" y="46799"/>
                </a:cubicBezTo>
                <a:cubicBezTo>
                  <a:pt x="26908" y="46161"/>
                  <a:pt x="26879" y="45495"/>
                  <a:pt x="26850" y="44828"/>
                </a:cubicBezTo>
                <a:cubicBezTo>
                  <a:pt x="26850" y="44799"/>
                  <a:pt x="26850" y="44799"/>
                  <a:pt x="26850" y="44799"/>
                </a:cubicBezTo>
                <a:cubicBezTo>
                  <a:pt x="26763" y="43088"/>
                  <a:pt x="26792" y="41319"/>
                  <a:pt x="26879" y="39522"/>
                </a:cubicBezTo>
                <a:cubicBezTo>
                  <a:pt x="26908" y="38826"/>
                  <a:pt x="26937" y="38101"/>
                  <a:pt x="26995" y="37376"/>
                </a:cubicBezTo>
                <a:cubicBezTo>
                  <a:pt x="26995" y="37376"/>
                  <a:pt x="26995" y="37376"/>
                  <a:pt x="26995" y="37347"/>
                </a:cubicBezTo>
                <a:cubicBezTo>
                  <a:pt x="27053" y="36651"/>
                  <a:pt x="27111" y="35955"/>
                  <a:pt x="27169" y="35230"/>
                </a:cubicBezTo>
                <a:cubicBezTo>
                  <a:pt x="27169" y="35230"/>
                  <a:pt x="27169" y="35230"/>
                  <a:pt x="27169" y="35201"/>
                </a:cubicBezTo>
                <a:cubicBezTo>
                  <a:pt x="27256" y="34157"/>
                  <a:pt x="27372" y="33114"/>
                  <a:pt x="27517" y="32099"/>
                </a:cubicBezTo>
                <a:cubicBezTo>
                  <a:pt x="27517" y="32070"/>
                  <a:pt x="27517" y="32070"/>
                  <a:pt x="27517" y="32041"/>
                </a:cubicBezTo>
                <a:cubicBezTo>
                  <a:pt x="27604" y="31374"/>
                  <a:pt x="27691" y="30707"/>
                  <a:pt x="27778" y="30069"/>
                </a:cubicBezTo>
                <a:cubicBezTo>
                  <a:pt x="27778" y="30040"/>
                  <a:pt x="27778" y="30011"/>
                  <a:pt x="27778" y="29982"/>
                </a:cubicBezTo>
                <a:cubicBezTo>
                  <a:pt x="27865" y="29344"/>
                  <a:pt x="27951" y="28706"/>
                  <a:pt x="28038" y="28097"/>
                </a:cubicBezTo>
                <a:lnTo>
                  <a:pt x="28067" y="28010"/>
                </a:lnTo>
                <a:cubicBezTo>
                  <a:pt x="28096" y="27691"/>
                  <a:pt x="28154" y="27401"/>
                  <a:pt x="28212" y="27140"/>
                </a:cubicBezTo>
                <a:cubicBezTo>
                  <a:pt x="28212" y="27111"/>
                  <a:pt x="28212" y="27111"/>
                  <a:pt x="28212" y="27111"/>
                </a:cubicBezTo>
                <a:cubicBezTo>
                  <a:pt x="28241" y="26793"/>
                  <a:pt x="28299" y="26503"/>
                  <a:pt x="28357" y="26213"/>
                </a:cubicBezTo>
                <a:lnTo>
                  <a:pt x="28357" y="26126"/>
                </a:lnTo>
                <a:cubicBezTo>
                  <a:pt x="28415" y="25865"/>
                  <a:pt x="28444" y="25604"/>
                  <a:pt x="28473" y="25343"/>
                </a:cubicBezTo>
                <a:cubicBezTo>
                  <a:pt x="28502" y="25314"/>
                  <a:pt x="28502" y="25285"/>
                  <a:pt x="28502" y="25256"/>
                </a:cubicBezTo>
                <a:cubicBezTo>
                  <a:pt x="28560" y="24966"/>
                  <a:pt x="28589" y="24705"/>
                  <a:pt x="28647" y="24444"/>
                </a:cubicBezTo>
                <a:cubicBezTo>
                  <a:pt x="28647" y="24415"/>
                  <a:pt x="28647" y="24386"/>
                  <a:pt x="28647" y="24386"/>
                </a:cubicBezTo>
                <a:cubicBezTo>
                  <a:pt x="28705" y="24125"/>
                  <a:pt x="28734" y="23893"/>
                  <a:pt x="28763" y="23661"/>
                </a:cubicBezTo>
                <a:cubicBezTo>
                  <a:pt x="28792" y="23603"/>
                  <a:pt x="28792" y="23545"/>
                  <a:pt x="28792" y="23516"/>
                </a:cubicBezTo>
                <a:cubicBezTo>
                  <a:pt x="28879" y="23023"/>
                  <a:pt x="28966" y="22559"/>
                  <a:pt x="29053" y="22124"/>
                </a:cubicBezTo>
                <a:cubicBezTo>
                  <a:pt x="29053" y="22037"/>
                  <a:pt x="29082" y="21979"/>
                  <a:pt x="29082" y="21892"/>
                </a:cubicBezTo>
                <a:cubicBezTo>
                  <a:pt x="29111" y="21747"/>
                  <a:pt x="29140" y="21602"/>
                  <a:pt x="29169" y="21457"/>
                </a:cubicBezTo>
                <a:cubicBezTo>
                  <a:pt x="29198" y="21370"/>
                  <a:pt x="29198" y="21312"/>
                  <a:pt x="29198" y="21254"/>
                </a:cubicBezTo>
                <a:cubicBezTo>
                  <a:pt x="29256" y="21080"/>
                  <a:pt x="29285" y="20906"/>
                  <a:pt x="29314" y="20732"/>
                </a:cubicBezTo>
                <a:cubicBezTo>
                  <a:pt x="29430" y="20124"/>
                  <a:pt x="29517" y="19573"/>
                  <a:pt x="29604" y="19109"/>
                </a:cubicBezTo>
                <a:cubicBezTo>
                  <a:pt x="30329" y="20182"/>
                  <a:pt x="31112" y="21254"/>
                  <a:pt x="31924" y="22269"/>
                </a:cubicBezTo>
                <a:lnTo>
                  <a:pt x="31721" y="22269"/>
                </a:lnTo>
                <a:cubicBezTo>
                  <a:pt x="31663" y="22269"/>
                  <a:pt x="31605" y="22298"/>
                  <a:pt x="31547" y="22298"/>
                </a:cubicBezTo>
                <a:cubicBezTo>
                  <a:pt x="31489" y="22327"/>
                  <a:pt x="31431" y="22356"/>
                  <a:pt x="31373" y="22385"/>
                </a:cubicBezTo>
                <a:cubicBezTo>
                  <a:pt x="30938" y="22617"/>
                  <a:pt x="30648" y="23197"/>
                  <a:pt x="30445" y="24038"/>
                </a:cubicBezTo>
                <a:cubicBezTo>
                  <a:pt x="30416" y="24154"/>
                  <a:pt x="30387" y="24241"/>
                  <a:pt x="30358" y="24357"/>
                </a:cubicBezTo>
                <a:cubicBezTo>
                  <a:pt x="30358" y="24357"/>
                  <a:pt x="30358" y="24357"/>
                  <a:pt x="30358" y="24386"/>
                </a:cubicBezTo>
                <a:cubicBezTo>
                  <a:pt x="30213" y="25140"/>
                  <a:pt x="30097" y="26097"/>
                  <a:pt x="30039" y="27169"/>
                </a:cubicBezTo>
                <a:cubicBezTo>
                  <a:pt x="30039" y="27198"/>
                  <a:pt x="30039" y="27227"/>
                  <a:pt x="30010" y="27256"/>
                </a:cubicBezTo>
                <a:cubicBezTo>
                  <a:pt x="30010" y="27372"/>
                  <a:pt x="30010" y="27488"/>
                  <a:pt x="30010" y="27604"/>
                </a:cubicBezTo>
                <a:cubicBezTo>
                  <a:pt x="30010" y="27662"/>
                  <a:pt x="29981" y="27691"/>
                  <a:pt x="29981" y="27749"/>
                </a:cubicBezTo>
                <a:cubicBezTo>
                  <a:pt x="29981" y="27865"/>
                  <a:pt x="29981" y="27952"/>
                  <a:pt x="29981" y="28068"/>
                </a:cubicBezTo>
                <a:cubicBezTo>
                  <a:pt x="29981" y="28155"/>
                  <a:pt x="29981" y="28213"/>
                  <a:pt x="29952" y="28300"/>
                </a:cubicBezTo>
                <a:cubicBezTo>
                  <a:pt x="29952" y="28387"/>
                  <a:pt x="29952" y="28474"/>
                  <a:pt x="29952" y="28561"/>
                </a:cubicBezTo>
                <a:cubicBezTo>
                  <a:pt x="29952" y="28677"/>
                  <a:pt x="29952" y="28793"/>
                  <a:pt x="29923" y="28909"/>
                </a:cubicBezTo>
                <a:cubicBezTo>
                  <a:pt x="29923" y="28967"/>
                  <a:pt x="29923" y="28996"/>
                  <a:pt x="29923" y="29054"/>
                </a:cubicBezTo>
                <a:cubicBezTo>
                  <a:pt x="29865" y="30591"/>
                  <a:pt x="29807" y="32273"/>
                  <a:pt x="29691" y="33896"/>
                </a:cubicBezTo>
                <a:cubicBezTo>
                  <a:pt x="29691" y="34041"/>
                  <a:pt x="29691" y="34157"/>
                  <a:pt x="29691" y="34302"/>
                </a:cubicBezTo>
                <a:cubicBezTo>
                  <a:pt x="29633" y="35056"/>
                  <a:pt x="29633" y="35897"/>
                  <a:pt x="29720" y="36825"/>
                </a:cubicBezTo>
                <a:cubicBezTo>
                  <a:pt x="29720" y="36999"/>
                  <a:pt x="29749" y="37173"/>
                  <a:pt x="29778" y="37376"/>
                </a:cubicBezTo>
                <a:cubicBezTo>
                  <a:pt x="29778" y="37405"/>
                  <a:pt x="29778" y="37463"/>
                  <a:pt x="29778" y="37492"/>
                </a:cubicBezTo>
                <a:cubicBezTo>
                  <a:pt x="29807" y="37666"/>
                  <a:pt x="29807" y="37840"/>
                  <a:pt x="29836" y="38043"/>
                </a:cubicBezTo>
                <a:cubicBezTo>
                  <a:pt x="29865" y="38072"/>
                  <a:pt x="29865" y="38130"/>
                  <a:pt x="29865" y="38188"/>
                </a:cubicBezTo>
                <a:cubicBezTo>
                  <a:pt x="29894" y="38362"/>
                  <a:pt x="29923" y="38536"/>
                  <a:pt x="29952" y="38739"/>
                </a:cubicBezTo>
                <a:cubicBezTo>
                  <a:pt x="29952" y="38797"/>
                  <a:pt x="29952" y="38855"/>
                  <a:pt x="29981" y="38913"/>
                </a:cubicBezTo>
                <a:cubicBezTo>
                  <a:pt x="30010" y="39087"/>
                  <a:pt x="30039" y="39261"/>
                  <a:pt x="30068" y="39464"/>
                </a:cubicBezTo>
                <a:cubicBezTo>
                  <a:pt x="30068" y="39522"/>
                  <a:pt x="30097" y="39579"/>
                  <a:pt x="30097" y="39637"/>
                </a:cubicBezTo>
                <a:cubicBezTo>
                  <a:pt x="30126" y="39811"/>
                  <a:pt x="30184" y="40014"/>
                  <a:pt x="30213" y="40217"/>
                </a:cubicBezTo>
                <a:cubicBezTo>
                  <a:pt x="30213" y="40246"/>
                  <a:pt x="30242" y="40275"/>
                  <a:pt x="30242" y="40304"/>
                </a:cubicBezTo>
                <a:cubicBezTo>
                  <a:pt x="30387" y="41000"/>
                  <a:pt x="30561" y="41696"/>
                  <a:pt x="30735" y="42392"/>
                </a:cubicBezTo>
                <a:cubicBezTo>
                  <a:pt x="30735" y="42392"/>
                  <a:pt x="30735" y="42421"/>
                  <a:pt x="30764" y="42450"/>
                </a:cubicBezTo>
                <a:cubicBezTo>
                  <a:pt x="30793" y="42624"/>
                  <a:pt x="30851" y="42798"/>
                  <a:pt x="30909" y="43001"/>
                </a:cubicBezTo>
                <a:cubicBezTo>
                  <a:pt x="30938" y="43088"/>
                  <a:pt x="30967" y="43175"/>
                  <a:pt x="30996" y="43233"/>
                </a:cubicBezTo>
                <a:cubicBezTo>
                  <a:pt x="31025" y="43407"/>
                  <a:pt x="31083" y="43581"/>
                  <a:pt x="31141" y="43755"/>
                </a:cubicBezTo>
                <a:cubicBezTo>
                  <a:pt x="31170" y="43842"/>
                  <a:pt x="31199" y="43958"/>
                  <a:pt x="31228" y="44045"/>
                </a:cubicBezTo>
                <a:cubicBezTo>
                  <a:pt x="31286" y="44219"/>
                  <a:pt x="31344" y="44364"/>
                  <a:pt x="31402" y="44538"/>
                </a:cubicBezTo>
                <a:cubicBezTo>
                  <a:pt x="31431" y="44654"/>
                  <a:pt x="31460" y="44770"/>
                  <a:pt x="31489" y="44857"/>
                </a:cubicBezTo>
                <a:cubicBezTo>
                  <a:pt x="31547" y="45031"/>
                  <a:pt x="31605" y="45176"/>
                  <a:pt x="31663" y="45321"/>
                </a:cubicBezTo>
                <a:cubicBezTo>
                  <a:pt x="31692" y="45466"/>
                  <a:pt x="31750" y="45582"/>
                  <a:pt x="31779" y="45698"/>
                </a:cubicBezTo>
                <a:cubicBezTo>
                  <a:pt x="31837" y="45843"/>
                  <a:pt x="31895" y="45987"/>
                  <a:pt x="31953" y="46132"/>
                </a:cubicBezTo>
                <a:cubicBezTo>
                  <a:pt x="32011" y="46248"/>
                  <a:pt x="32069" y="46393"/>
                  <a:pt x="32098" y="46509"/>
                </a:cubicBezTo>
                <a:cubicBezTo>
                  <a:pt x="32156" y="46654"/>
                  <a:pt x="32214" y="46799"/>
                  <a:pt x="32272" y="46944"/>
                </a:cubicBezTo>
                <a:cubicBezTo>
                  <a:pt x="32330" y="47060"/>
                  <a:pt x="32388" y="47205"/>
                  <a:pt x="32446" y="47350"/>
                </a:cubicBezTo>
                <a:cubicBezTo>
                  <a:pt x="32533" y="47553"/>
                  <a:pt x="32620" y="47727"/>
                  <a:pt x="32707" y="47930"/>
                </a:cubicBezTo>
                <a:cubicBezTo>
                  <a:pt x="32794" y="48133"/>
                  <a:pt x="32852" y="48307"/>
                  <a:pt x="32939" y="48481"/>
                </a:cubicBezTo>
                <a:cubicBezTo>
                  <a:pt x="32997" y="48597"/>
                  <a:pt x="33055" y="48713"/>
                  <a:pt x="33113" y="48829"/>
                </a:cubicBezTo>
                <a:cubicBezTo>
                  <a:pt x="33171" y="48974"/>
                  <a:pt x="33258" y="49119"/>
                  <a:pt x="33316" y="49264"/>
                </a:cubicBezTo>
                <a:cubicBezTo>
                  <a:pt x="33374" y="49380"/>
                  <a:pt x="33432" y="49496"/>
                  <a:pt x="33490" y="49612"/>
                </a:cubicBezTo>
                <a:cubicBezTo>
                  <a:pt x="33577" y="49757"/>
                  <a:pt x="33635" y="49902"/>
                  <a:pt x="33722" y="50047"/>
                </a:cubicBezTo>
                <a:cubicBezTo>
                  <a:pt x="33780" y="50163"/>
                  <a:pt x="33838" y="50279"/>
                  <a:pt x="33896" y="50395"/>
                </a:cubicBezTo>
                <a:cubicBezTo>
                  <a:pt x="33954" y="50511"/>
                  <a:pt x="34041" y="50656"/>
                  <a:pt x="34127" y="50801"/>
                </a:cubicBezTo>
                <a:cubicBezTo>
                  <a:pt x="34185" y="50917"/>
                  <a:pt x="34243" y="51033"/>
                  <a:pt x="34301" y="51120"/>
                </a:cubicBezTo>
                <a:cubicBezTo>
                  <a:pt x="34388" y="51265"/>
                  <a:pt x="34475" y="51410"/>
                  <a:pt x="34562" y="51555"/>
                </a:cubicBezTo>
                <a:cubicBezTo>
                  <a:pt x="34620" y="51642"/>
                  <a:pt x="34678" y="51758"/>
                  <a:pt x="34736" y="51845"/>
                </a:cubicBezTo>
                <a:cubicBezTo>
                  <a:pt x="34823" y="51990"/>
                  <a:pt x="34910" y="52135"/>
                  <a:pt x="34997" y="52279"/>
                </a:cubicBezTo>
                <a:cubicBezTo>
                  <a:pt x="35055" y="52366"/>
                  <a:pt x="35113" y="52453"/>
                  <a:pt x="35171" y="52569"/>
                </a:cubicBezTo>
                <a:cubicBezTo>
                  <a:pt x="35287" y="52714"/>
                  <a:pt x="35403" y="52888"/>
                  <a:pt x="35519" y="53033"/>
                </a:cubicBezTo>
                <a:cubicBezTo>
                  <a:pt x="35548" y="53091"/>
                  <a:pt x="35606" y="53178"/>
                  <a:pt x="35635" y="53236"/>
                </a:cubicBezTo>
                <a:cubicBezTo>
                  <a:pt x="35809" y="53468"/>
                  <a:pt x="35954" y="53671"/>
                  <a:pt x="36128" y="53874"/>
                </a:cubicBezTo>
                <a:cubicBezTo>
                  <a:pt x="36157" y="53932"/>
                  <a:pt x="36186" y="53961"/>
                  <a:pt x="36244" y="54019"/>
                </a:cubicBezTo>
                <a:cubicBezTo>
                  <a:pt x="36360" y="54193"/>
                  <a:pt x="36476" y="54338"/>
                  <a:pt x="36621" y="54512"/>
                </a:cubicBezTo>
                <a:cubicBezTo>
                  <a:pt x="36679" y="54570"/>
                  <a:pt x="36737" y="54657"/>
                  <a:pt x="36795" y="54715"/>
                </a:cubicBezTo>
                <a:cubicBezTo>
                  <a:pt x="36911" y="54831"/>
                  <a:pt x="37027" y="54976"/>
                  <a:pt x="37114" y="55092"/>
                </a:cubicBezTo>
                <a:cubicBezTo>
                  <a:pt x="37201" y="55179"/>
                  <a:pt x="37259" y="55237"/>
                  <a:pt x="37346" y="55324"/>
                </a:cubicBezTo>
                <a:cubicBezTo>
                  <a:pt x="37433" y="55440"/>
                  <a:pt x="37549" y="55527"/>
                  <a:pt x="37665" y="55643"/>
                </a:cubicBezTo>
                <a:cubicBezTo>
                  <a:pt x="37723" y="55730"/>
                  <a:pt x="37810" y="55788"/>
                  <a:pt x="37868" y="55875"/>
                </a:cubicBezTo>
                <a:cubicBezTo>
                  <a:pt x="37984" y="55962"/>
                  <a:pt x="38071" y="56078"/>
                  <a:pt x="38187" y="56165"/>
                </a:cubicBezTo>
                <a:cubicBezTo>
                  <a:pt x="38274" y="56223"/>
                  <a:pt x="38332" y="56310"/>
                  <a:pt x="38419" y="56368"/>
                </a:cubicBezTo>
                <a:cubicBezTo>
                  <a:pt x="38535" y="56455"/>
                  <a:pt x="38651" y="56571"/>
                  <a:pt x="38767" y="56658"/>
                </a:cubicBezTo>
                <a:cubicBezTo>
                  <a:pt x="38825" y="56716"/>
                  <a:pt x="38912" y="56774"/>
                  <a:pt x="38970" y="56832"/>
                </a:cubicBezTo>
                <a:cubicBezTo>
                  <a:pt x="39115" y="56919"/>
                  <a:pt x="39231" y="57035"/>
                  <a:pt x="39347" y="57122"/>
                </a:cubicBezTo>
                <a:cubicBezTo>
                  <a:pt x="39434" y="57151"/>
                  <a:pt x="39492" y="57209"/>
                  <a:pt x="39550" y="57238"/>
                </a:cubicBezTo>
                <a:cubicBezTo>
                  <a:pt x="39724" y="57383"/>
                  <a:pt x="39927" y="57499"/>
                  <a:pt x="40130" y="57615"/>
                </a:cubicBezTo>
                <a:cubicBezTo>
                  <a:pt x="39840" y="57354"/>
                  <a:pt x="39579" y="57093"/>
                  <a:pt x="39347" y="56832"/>
                </a:cubicBezTo>
                <a:cubicBezTo>
                  <a:pt x="39260" y="56745"/>
                  <a:pt x="39202" y="56687"/>
                  <a:pt x="39115" y="56600"/>
                </a:cubicBezTo>
                <a:cubicBezTo>
                  <a:pt x="38912" y="56368"/>
                  <a:pt x="38709" y="56136"/>
                  <a:pt x="38477" y="55904"/>
                </a:cubicBezTo>
                <a:cubicBezTo>
                  <a:pt x="38448" y="55846"/>
                  <a:pt x="38419" y="55817"/>
                  <a:pt x="38390" y="55759"/>
                </a:cubicBezTo>
                <a:cubicBezTo>
                  <a:pt x="38129" y="55498"/>
                  <a:pt x="37926" y="55208"/>
                  <a:pt x="37694" y="54918"/>
                </a:cubicBezTo>
                <a:cubicBezTo>
                  <a:pt x="37636" y="54831"/>
                  <a:pt x="37578" y="54744"/>
                  <a:pt x="37520" y="54657"/>
                </a:cubicBezTo>
                <a:cubicBezTo>
                  <a:pt x="37346" y="54425"/>
                  <a:pt x="37172" y="54193"/>
                  <a:pt x="36998" y="53961"/>
                </a:cubicBezTo>
                <a:cubicBezTo>
                  <a:pt x="36940" y="53874"/>
                  <a:pt x="36911" y="53816"/>
                  <a:pt x="36853" y="53729"/>
                </a:cubicBezTo>
                <a:cubicBezTo>
                  <a:pt x="36650" y="53439"/>
                  <a:pt x="36447" y="53120"/>
                  <a:pt x="36273" y="52830"/>
                </a:cubicBezTo>
                <a:cubicBezTo>
                  <a:pt x="36215" y="52743"/>
                  <a:pt x="36157" y="52656"/>
                  <a:pt x="36128" y="52569"/>
                </a:cubicBezTo>
                <a:cubicBezTo>
                  <a:pt x="33780" y="48684"/>
                  <a:pt x="32388" y="44248"/>
                  <a:pt x="31634" y="40246"/>
                </a:cubicBezTo>
                <a:cubicBezTo>
                  <a:pt x="30590" y="34824"/>
                  <a:pt x="33577" y="27401"/>
                  <a:pt x="32910" y="23458"/>
                </a:cubicBezTo>
                <a:lnTo>
                  <a:pt x="32910" y="23458"/>
                </a:lnTo>
                <a:cubicBezTo>
                  <a:pt x="33606" y="24299"/>
                  <a:pt x="34359" y="25111"/>
                  <a:pt x="35142" y="25894"/>
                </a:cubicBezTo>
                <a:cubicBezTo>
                  <a:pt x="35113" y="25894"/>
                  <a:pt x="35113" y="25894"/>
                  <a:pt x="35113" y="25923"/>
                </a:cubicBezTo>
                <a:lnTo>
                  <a:pt x="35055" y="25923"/>
                </a:lnTo>
                <a:cubicBezTo>
                  <a:pt x="35026" y="25952"/>
                  <a:pt x="34997" y="25952"/>
                  <a:pt x="34968" y="25981"/>
                </a:cubicBezTo>
                <a:cubicBezTo>
                  <a:pt x="34939" y="26010"/>
                  <a:pt x="34910" y="26010"/>
                  <a:pt x="34910" y="26039"/>
                </a:cubicBezTo>
                <a:cubicBezTo>
                  <a:pt x="34881" y="26039"/>
                  <a:pt x="34852" y="26068"/>
                  <a:pt x="34823" y="26097"/>
                </a:cubicBezTo>
                <a:cubicBezTo>
                  <a:pt x="34823" y="26126"/>
                  <a:pt x="34794" y="26155"/>
                  <a:pt x="34765" y="26184"/>
                </a:cubicBezTo>
                <a:cubicBezTo>
                  <a:pt x="34765" y="26213"/>
                  <a:pt x="34736" y="26242"/>
                  <a:pt x="34707" y="26271"/>
                </a:cubicBezTo>
                <a:cubicBezTo>
                  <a:pt x="34707" y="26300"/>
                  <a:pt x="34678" y="26329"/>
                  <a:pt x="34678" y="26358"/>
                </a:cubicBezTo>
                <a:cubicBezTo>
                  <a:pt x="34649" y="26387"/>
                  <a:pt x="34620" y="26445"/>
                  <a:pt x="34620" y="26474"/>
                </a:cubicBezTo>
                <a:cubicBezTo>
                  <a:pt x="34591" y="26532"/>
                  <a:pt x="34591" y="26561"/>
                  <a:pt x="34562" y="26590"/>
                </a:cubicBezTo>
                <a:cubicBezTo>
                  <a:pt x="34562" y="26648"/>
                  <a:pt x="34533" y="26706"/>
                  <a:pt x="34504" y="26735"/>
                </a:cubicBezTo>
                <a:cubicBezTo>
                  <a:pt x="34504" y="26793"/>
                  <a:pt x="34504" y="26822"/>
                  <a:pt x="34475" y="26851"/>
                </a:cubicBezTo>
                <a:cubicBezTo>
                  <a:pt x="34475" y="26908"/>
                  <a:pt x="34446" y="26995"/>
                  <a:pt x="34446" y="27053"/>
                </a:cubicBezTo>
                <a:cubicBezTo>
                  <a:pt x="34417" y="27082"/>
                  <a:pt x="34417" y="27140"/>
                  <a:pt x="34417" y="27169"/>
                </a:cubicBezTo>
                <a:cubicBezTo>
                  <a:pt x="34388" y="27256"/>
                  <a:pt x="34359" y="27343"/>
                  <a:pt x="34359" y="27430"/>
                </a:cubicBezTo>
                <a:cubicBezTo>
                  <a:pt x="34359" y="27459"/>
                  <a:pt x="34359" y="27488"/>
                  <a:pt x="34330" y="27517"/>
                </a:cubicBezTo>
                <a:cubicBezTo>
                  <a:pt x="34330" y="27633"/>
                  <a:pt x="34301" y="27778"/>
                  <a:pt x="34301" y="27894"/>
                </a:cubicBezTo>
                <a:cubicBezTo>
                  <a:pt x="34272" y="27952"/>
                  <a:pt x="34272" y="27981"/>
                  <a:pt x="34272" y="28010"/>
                </a:cubicBezTo>
                <a:cubicBezTo>
                  <a:pt x="34272" y="28126"/>
                  <a:pt x="34243" y="28213"/>
                  <a:pt x="34243" y="28329"/>
                </a:cubicBezTo>
                <a:cubicBezTo>
                  <a:pt x="34243" y="28387"/>
                  <a:pt x="34243" y="28445"/>
                  <a:pt x="34243" y="28503"/>
                </a:cubicBezTo>
                <a:cubicBezTo>
                  <a:pt x="34214" y="28590"/>
                  <a:pt x="34214" y="28677"/>
                  <a:pt x="34214" y="28764"/>
                </a:cubicBezTo>
                <a:cubicBezTo>
                  <a:pt x="34214" y="28851"/>
                  <a:pt x="34214" y="28909"/>
                  <a:pt x="34214" y="28967"/>
                </a:cubicBezTo>
                <a:cubicBezTo>
                  <a:pt x="34214" y="29054"/>
                  <a:pt x="34185" y="29170"/>
                  <a:pt x="34185" y="29257"/>
                </a:cubicBezTo>
                <a:cubicBezTo>
                  <a:pt x="34185" y="29315"/>
                  <a:pt x="34185" y="29402"/>
                  <a:pt x="34185" y="29489"/>
                </a:cubicBezTo>
                <a:cubicBezTo>
                  <a:pt x="34185" y="29576"/>
                  <a:pt x="34185" y="29663"/>
                  <a:pt x="34185" y="29750"/>
                </a:cubicBezTo>
                <a:cubicBezTo>
                  <a:pt x="34185" y="29837"/>
                  <a:pt x="34185" y="29924"/>
                  <a:pt x="34185" y="30011"/>
                </a:cubicBezTo>
                <a:cubicBezTo>
                  <a:pt x="34185" y="30098"/>
                  <a:pt x="34185" y="30185"/>
                  <a:pt x="34185" y="30301"/>
                </a:cubicBezTo>
                <a:cubicBezTo>
                  <a:pt x="34185" y="30388"/>
                  <a:pt x="34185" y="30446"/>
                  <a:pt x="34185" y="30533"/>
                </a:cubicBezTo>
                <a:cubicBezTo>
                  <a:pt x="34185" y="30649"/>
                  <a:pt x="34185" y="30736"/>
                  <a:pt x="34185" y="30852"/>
                </a:cubicBezTo>
                <a:cubicBezTo>
                  <a:pt x="34185" y="30939"/>
                  <a:pt x="34185" y="31026"/>
                  <a:pt x="34185" y="31113"/>
                </a:cubicBezTo>
                <a:cubicBezTo>
                  <a:pt x="34185" y="31200"/>
                  <a:pt x="34214" y="31316"/>
                  <a:pt x="34214" y="31432"/>
                </a:cubicBezTo>
                <a:cubicBezTo>
                  <a:pt x="34214" y="31519"/>
                  <a:pt x="34214" y="31606"/>
                  <a:pt x="34214" y="31693"/>
                </a:cubicBezTo>
                <a:cubicBezTo>
                  <a:pt x="34214" y="31809"/>
                  <a:pt x="34214" y="31925"/>
                  <a:pt x="34214" y="32041"/>
                </a:cubicBezTo>
                <a:cubicBezTo>
                  <a:pt x="34243" y="32128"/>
                  <a:pt x="34243" y="32215"/>
                  <a:pt x="34243" y="32302"/>
                </a:cubicBezTo>
                <a:cubicBezTo>
                  <a:pt x="34243" y="32447"/>
                  <a:pt x="34243" y="32621"/>
                  <a:pt x="34272" y="32766"/>
                </a:cubicBezTo>
                <a:cubicBezTo>
                  <a:pt x="34272" y="32882"/>
                  <a:pt x="34272" y="33027"/>
                  <a:pt x="34301" y="33143"/>
                </a:cubicBezTo>
                <a:cubicBezTo>
                  <a:pt x="34301" y="33258"/>
                  <a:pt x="34301" y="33403"/>
                  <a:pt x="34301" y="33519"/>
                </a:cubicBezTo>
                <a:cubicBezTo>
                  <a:pt x="34330" y="33635"/>
                  <a:pt x="34330" y="33722"/>
                  <a:pt x="34330" y="33838"/>
                </a:cubicBezTo>
                <a:cubicBezTo>
                  <a:pt x="34359" y="33954"/>
                  <a:pt x="34359" y="34070"/>
                  <a:pt x="34359" y="34157"/>
                </a:cubicBezTo>
                <a:cubicBezTo>
                  <a:pt x="34359" y="34273"/>
                  <a:pt x="34388" y="34389"/>
                  <a:pt x="34388" y="34505"/>
                </a:cubicBezTo>
                <a:cubicBezTo>
                  <a:pt x="34388" y="34621"/>
                  <a:pt x="34417" y="34708"/>
                  <a:pt x="34417" y="34824"/>
                </a:cubicBezTo>
                <a:cubicBezTo>
                  <a:pt x="34417" y="34940"/>
                  <a:pt x="34446" y="35056"/>
                  <a:pt x="34446" y="35172"/>
                </a:cubicBezTo>
                <a:cubicBezTo>
                  <a:pt x="34475" y="35259"/>
                  <a:pt x="34475" y="35375"/>
                  <a:pt x="34475" y="35491"/>
                </a:cubicBezTo>
                <a:cubicBezTo>
                  <a:pt x="34504" y="35607"/>
                  <a:pt x="34504" y="35723"/>
                  <a:pt x="34504" y="35839"/>
                </a:cubicBezTo>
                <a:cubicBezTo>
                  <a:pt x="34533" y="35926"/>
                  <a:pt x="34533" y="36042"/>
                  <a:pt x="34562" y="36129"/>
                </a:cubicBezTo>
                <a:cubicBezTo>
                  <a:pt x="34562" y="36274"/>
                  <a:pt x="34562" y="36390"/>
                  <a:pt x="34591" y="36506"/>
                </a:cubicBezTo>
                <a:cubicBezTo>
                  <a:pt x="34591" y="36593"/>
                  <a:pt x="34620" y="36709"/>
                  <a:pt x="34620" y="36825"/>
                </a:cubicBezTo>
                <a:cubicBezTo>
                  <a:pt x="34649" y="36941"/>
                  <a:pt x="34649" y="37057"/>
                  <a:pt x="34649" y="37173"/>
                </a:cubicBezTo>
                <a:cubicBezTo>
                  <a:pt x="34678" y="37289"/>
                  <a:pt x="34678" y="37376"/>
                  <a:pt x="34707" y="37463"/>
                </a:cubicBezTo>
                <a:cubicBezTo>
                  <a:pt x="34707" y="37608"/>
                  <a:pt x="34736" y="37724"/>
                  <a:pt x="34736" y="37869"/>
                </a:cubicBezTo>
                <a:cubicBezTo>
                  <a:pt x="34765" y="37956"/>
                  <a:pt x="34765" y="38043"/>
                  <a:pt x="34794" y="38130"/>
                </a:cubicBezTo>
                <a:cubicBezTo>
                  <a:pt x="34794" y="38275"/>
                  <a:pt x="34823" y="38391"/>
                  <a:pt x="34823" y="38536"/>
                </a:cubicBezTo>
                <a:cubicBezTo>
                  <a:pt x="34852" y="38594"/>
                  <a:pt x="34852" y="38681"/>
                  <a:pt x="34852" y="38768"/>
                </a:cubicBezTo>
                <a:cubicBezTo>
                  <a:pt x="34997" y="39840"/>
                  <a:pt x="35171" y="40884"/>
                  <a:pt x="35345" y="41899"/>
                </a:cubicBezTo>
                <a:cubicBezTo>
                  <a:pt x="35519" y="42943"/>
                  <a:pt x="35838" y="43987"/>
                  <a:pt x="36273" y="45031"/>
                </a:cubicBezTo>
                <a:cubicBezTo>
                  <a:pt x="36331" y="45205"/>
                  <a:pt x="36418" y="45350"/>
                  <a:pt x="36476" y="45524"/>
                </a:cubicBezTo>
                <a:cubicBezTo>
                  <a:pt x="36505" y="45553"/>
                  <a:pt x="36505" y="45582"/>
                  <a:pt x="36534" y="45611"/>
                </a:cubicBezTo>
                <a:cubicBezTo>
                  <a:pt x="36592" y="45756"/>
                  <a:pt x="36679" y="45929"/>
                  <a:pt x="36766" y="46103"/>
                </a:cubicBezTo>
                <a:cubicBezTo>
                  <a:pt x="36766" y="46132"/>
                  <a:pt x="36795" y="46132"/>
                  <a:pt x="36795" y="46161"/>
                </a:cubicBezTo>
                <a:cubicBezTo>
                  <a:pt x="36882" y="46335"/>
                  <a:pt x="36969" y="46509"/>
                  <a:pt x="37056" y="46654"/>
                </a:cubicBezTo>
                <a:cubicBezTo>
                  <a:pt x="37056" y="46683"/>
                  <a:pt x="37056" y="46683"/>
                  <a:pt x="37056" y="46683"/>
                </a:cubicBezTo>
                <a:cubicBezTo>
                  <a:pt x="37549" y="47582"/>
                  <a:pt x="38100" y="48452"/>
                  <a:pt x="38709" y="49264"/>
                </a:cubicBezTo>
                <a:cubicBezTo>
                  <a:pt x="38709" y="49293"/>
                  <a:pt x="38738" y="49322"/>
                  <a:pt x="38738" y="49351"/>
                </a:cubicBezTo>
                <a:cubicBezTo>
                  <a:pt x="38854" y="49496"/>
                  <a:pt x="38970" y="49641"/>
                  <a:pt x="39086" y="49786"/>
                </a:cubicBezTo>
                <a:cubicBezTo>
                  <a:pt x="39086" y="49815"/>
                  <a:pt x="39115" y="49844"/>
                  <a:pt x="39144" y="49873"/>
                </a:cubicBezTo>
                <a:cubicBezTo>
                  <a:pt x="39260" y="50018"/>
                  <a:pt x="39376" y="50163"/>
                  <a:pt x="39492" y="50308"/>
                </a:cubicBezTo>
                <a:cubicBezTo>
                  <a:pt x="39492" y="50308"/>
                  <a:pt x="39492" y="50308"/>
                  <a:pt x="39492" y="50337"/>
                </a:cubicBezTo>
                <a:cubicBezTo>
                  <a:pt x="39985" y="50946"/>
                  <a:pt x="40535" y="51584"/>
                  <a:pt x="41086" y="52164"/>
                </a:cubicBezTo>
                <a:cubicBezTo>
                  <a:pt x="41115" y="52193"/>
                  <a:pt x="41144" y="52222"/>
                  <a:pt x="41173" y="52251"/>
                </a:cubicBezTo>
                <a:cubicBezTo>
                  <a:pt x="41289" y="52366"/>
                  <a:pt x="41405" y="52482"/>
                  <a:pt x="41521" y="52598"/>
                </a:cubicBezTo>
                <a:cubicBezTo>
                  <a:pt x="41550" y="52656"/>
                  <a:pt x="41579" y="52685"/>
                  <a:pt x="41637" y="52714"/>
                </a:cubicBezTo>
                <a:cubicBezTo>
                  <a:pt x="41753" y="52830"/>
                  <a:pt x="41840" y="52946"/>
                  <a:pt x="41956" y="53062"/>
                </a:cubicBezTo>
                <a:cubicBezTo>
                  <a:pt x="42014" y="53091"/>
                  <a:pt x="42043" y="53149"/>
                  <a:pt x="42101" y="53178"/>
                </a:cubicBezTo>
                <a:cubicBezTo>
                  <a:pt x="42217" y="53294"/>
                  <a:pt x="42304" y="53410"/>
                  <a:pt x="42420" y="53526"/>
                </a:cubicBezTo>
                <a:cubicBezTo>
                  <a:pt x="42478" y="53555"/>
                  <a:pt x="42507" y="53584"/>
                  <a:pt x="42536" y="53613"/>
                </a:cubicBezTo>
                <a:cubicBezTo>
                  <a:pt x="42913" y="53961"/>
                  <a:pt x="43261" y="54280"/>
                  <a:pt x="43638" y="54599"/>
                </a:cubicBezTo>
                <a:cubicBezTo>
                  <a:pt x="43696" y="54657"/>
                  <a:pt x="43754" y="54715"/>
                  <a:pt x="43812" y="54744"/>
                </a:cubicBezTo>
                <a:cubicBezTo>
                  <a:pt x="43899" y="54831"/>
                  <a:pt x="44015" y="54918"/>
                  <a:pt x="44102" y="54976"/>
                </a:cubicBezTo>
                <a:cubicBezTo>
                  <a:pt x="44160" y="55034"/>
                  <a:pt x="44247" y="55092"/>
                  <a:pt x="44305" y="55150"/>
                </a:cubicBezTo>
                <a:cubicBezTo>
                  <a:pt x="44392" y="55237"/>
                  <a:pt x="44479" y="55295"/>
                  <a:pt x="44566" y="55353"/>
                </a:cubicBezTo>
                <a:cubicBezTo>
                  <a:pt x="44653" y="55440"/>
                  <a:pt x="44740" y="55498"/>
                  <a:pt x="44798" y="55556"/>
                </a:cubicBezTo>
                <a:cubicBezTo>
                  <a:pt x="44885" y="55614"/>
                  <a:pt x="44972" y="55672"/>
                  <a:pt x="45059" y="55730"/>
                </a:cubicBezTo>
                <a:cubicBezTo>
                  <a:pt x="45146" y="55788"/>
                  <a:pt x="45204" y="55875"/>
                  <a:pt x="45291" y="55933"/>
                </a:cubicBezTo>
                <a:cubicBezTo>
                  <a:pt x="45378" y="55991"/>
                  <a:pt x="45465" y="56020"/>
                  <a:pt x="45523" y="56078"/>
                </a:cubicBezTo>
                <a:cubicBezTo>
                  <a:pt x="45639" y="56165"/>
                  <a:pt x="45726" y="56223"/>
                  <a:pt x="45842" y="56310"/>
                </a:cubicBezTo>
                <a:cubicBezTo>
                  <a:pt x="45900" y="56339"/>
                  <a:pt x="45958" y="56397"/>
                  <a:pt x="46016" y="56426"/>
                </a:cubicBezTo>
                <a:cubicBezTo>
                  <a:pt x="46161" y="56542"/>
                  <a:pt x="46306" y="56629"/>
                  <a:pt x="46450" y="56716"/>
                </a:cubicBezTo>
                <a:cubicBezTo>
                  <a:pt x="46508" y="56774"/>
                  <a:pt x="46566" y="56803"/>
                  <a:pt x="46624" y="56832"/>
                </a:cubicBezTo>
                <a:cubicBezTo>
                  <a:pt x="46711" y="56890"/>
                  <a:pt x="46827" y="56977"/>
                  <a:pt x="46914" y="57035"/>
                </a:cubicBezTo>
                <a:cubicBezTo>
                  <a:pt x="46972" y="57064"/>
                  <a:pt x="47059" y="57093"/>
                  <a:pt x="47117" y="57122"/>
                </a:cubicBezTo>
                <a:cubicBezTo>
                  <a:pt x="47204" y="57180"/>
                  <a:pt x="47291" y="57238"/>
                  <a:pt x="47378" y="57296"/>
                </a:cubicBezTo>
                <a:cubicBezTo>
                  <a:pt x="47436" y="57325"/>
                  <a:pt x="47494" y="57383"/>
                  <a:pt x="47552" y="57412"/>
                </a:cubicBezTo>
                <a:cubicBezTo>
                  <a:pt x="47668" y="57441"/>
                  <a:pt x="47755" y="57499"/>
                  <a:pt x="47842" y="57557"/>
                </a:cubicBezTo>
                <a:cubicBezTo>
                  <a:pt x="47900" y="57586"/>
                  <a:pt x="47958" y="57615"/>
                  <a:pt x="48016" y="57644"/>
                </a:cubicBezTo>
                <a:cubicBezTo>
                  <a:pt x="48103" y="57702"/>
                  <a:pt x="48190" y="57731"/>
                  <a:pt x="48306" y="57789"/>
                </a:cubicBezTo>
                <a:cubicBezTo>
                  <a:pt x="48335" y="57818"/>
                  <a:pt x="48393" y="57847"/>
                  <a:pt x="48422" y="57847"/>
                </a:cubicBezTo>
                <a:cubicBezTo>
                  <a:pt x="48567" y="57934"/>
                  <a:pt x="48712" y="57992"/>
                  <a:pt x="48857" y="58050"/>
                </a:cubicBezTo>
                <a:cubicBezTo>
                  <a:pt x="48625" y="57934"/>
                  <a:pt x="48364" y="57789"/>
                  <a:pt x="48132" y="57644"/>
                </a:cubicBezTo>
                <a:cubicBezTo>
                  <a:pt x="48103" y="57615"/>
                  <a:pt x="48045" y="57586"/>
                  <a:pt x="47987" y="57557"/>
                </a:cubicBezTo>
                <a:cubicBezTo>
                  <a:pt x="47755" y="57412"/>
                  <a:pt x="47523" y="57267"/>
                  <a:pt x="47320" y="57122"/>
                </a:cubicBezTo>
                <a:cubicBezTo>
                  <a:pt x="47262" y="57093"/>
                  <a:pt x="47233" y="57064"/>
                  <a:pt x="47204" y="57035"/>
                </a:cubicBezTo>
                <a:cubicBezTo>
                  <a:pt x="46972" y="56890"/>
                  <a:pt x="46769" y="56745"/>
                  <a:pt x="46566" y="56600"/>
                </a:cubicBezTo>
                <a:cubicBezTo>
                  <a:pt x="46537" y="56571"/>
                  <a:pt x="46479" y="56542"/>
                  <a:pt x="46450" y="56513"/>
                </a:cubicBezTo>
                <a:cubicBezTo>
                  <a:pt x="46219" y="56368"/>
                  <a:pt x="46016" y="56194"/>
                  <a:pt x="45784" y="56020"/>
                </a:cubicBezTo>
                <a:cubicBezTo>
                  <a:pt x="45726" y="55962"/>
                  <a:pt x="45697" y="55933"/>
                  <a:pt x="45639" y="55875"/>
                </a:cubicBezTo>
                <a:cubicBezTo>
                  <a:pt x="45407" y="55701"/>
                  <a:pt x="45204" y="55527"/>
                  <a:pt x="44972" y="55324"/>
                </a:cubicBezTo>
                <a:lnTo>
                  <a:pt x="44943" y="55324"/>
                </a:lnTo>
                <a:cubicBezTo>
                  <a:pt x="44740" y="55121"/>
                  <a:pt x="44508" y="54918"/>
                  <a:pt x="44305" y="54715"/>
                </a:cubicBezTo>
                <a:cubicBezTo>
                  <a:pt x="44247" y="54657"/>
                  <a:pt x="44189" y="54628"/>
                  <a:pt x="44131" y="54570"/>
                </a:cubicBezTo>
                <a:cubicBezTo>
                  <a:pt x="43928" y="54367"/>
                  <a:pt x="43725" y="54164"/>
                  <a:pt x="43522" y="53961"/>
                </a:cubicBezTo>
                <a:cubicBezTo>
                  <a:pt x="43464" y="53903"/>
                  <a:pt x="43435" y="53874"/>
                  <a:pt x="43406" y="53816"/>
                </a:cubicBezTo>
                <a:cubicBezTo>
                  <a:pt x="43203" y="53642"/>
                  <a:pt x="43029" y="53439"/>
                  <a:pt x="42855" y="53236"/>
                </a:cubicBezTo>
                <a:cubicBezTo>
                  <a:pt x="42797" y="53207"/>
                  <a:pt x="42768" y="53149"/>
                  <a:pt x="42710" y="53120"/>
                </a:cubicBezTo>
                <a:cubicBezTo>
                  <a:pt x="42507" y="52888"/>
                  <a:pt x="42333" y="52656"/>
                  <a:pt x="42130" y="52424"/>
                </a:cubicBezTo>
                <a:cubicBezTo>
                  <a:pt x="42072" y="52366"/>
                  <a:pt x="42014" y="52308"/>
                  <a:pt x="41985" y="52251"/>
                </a:cubicBezTo>
                <a:cubicBezTo>
                  <a:pt x="41782" y="52019"/>
                  <a:pt x="41608" y="51787"/>
                  <a:pt x="41434" y="51555"/>
                </a:cubicBezTo>
                <a:cubicBezTo>
                  <a:pt x="41405" y="51555"/>
                  <a:pt x="41405" y="51526"/>
                  <a:pt x="41376" y="51497"/>
                </a:cubicBezTo>
                <a:cubicBezTo>
                  <a:pt x="40043" y="49786"/>
                  <a:pt x="38854" y="47843"/>
                  <a:pt x="37897" y="45756"/>
                </a:cubicBezTo>
                <a:cubicBezTo>
                  <a:pt x="35664" y="40855"/>
                  <a:pt x="36969" y="29924"/>
                  <a:pt x="36012" y="26764"/>
                </a:cubicBezTo>
                <a:lnTo>
                  <a:pt x="36012" y="26764"/>
                </a:lnTo>
                <a:cubicBezTo>
                  <a:pt x="36621" y="27343"/>
                  <a:pt x="37230" y="27923"/>
                  <a:pt x="37868" y="28474"/>
                </a:cubicBezTo>
                <a:cubicBezTo>
                  <a:pt x="38042" y="28648"/>
                  <a:pt x="38245" y="28793"/>
                  <a:pt x="38419" y="28967"/>
                </a:cubicBezTo>
                <a:cubicBezTo>
                  <a:pt x="38378" y="28947"/>
                  <a:pt x="38337" y="28926"/>
                  <a:pt x="38296" y="28926"/>
                </a:cubicBezTo>
                <a:cubicBezTo>
                  <a:pt x="38279" y="28926"/>
                  <a:pt x="38262" y="28930"/>
                  <a:pt x="38245" y="28938"/>
                </a:cubicBezTo>
                <a:cubicBezTo>
                  <a:pt x="38390" y="33519"/>
                  <a:pt x="41318" y="41203"/>
                  <a:pt x="44073" y="45727"/>
                </a:cubicBezTo>
                <a:cubicBezTo>
                  <a:pt x="44073" y="45756"/>
                  <a:pt x="44102" y="45756"/>
                  <a:pt x="44102" y="45785"/>
                </a:cubicBezTo>
                <a:cubicBezTo>
                  <a:pt x="44189" y="45929"/>
                  <a:pt x="44276" y="46074"/>
                  <a:pt x="44363" y="46190"/>
                </a:cubicBezTo>
                <a:cubicBezTo>
                  <a:pt x="44392" y="46219"/>
                  <a:pt x="44392" y="46248"/>
                  <a:pt x="44421" y="46277"/>
                </a:cubicBezTo>
                <a:cubicBezTo>
                  <a:pt x="44479" y="46393"/>
                  <a:pt x="44566" y="46509"/>
                  <a:pt x="44653" y="46625"/>
                </a:cubicBezTo>
                <a:cubicBezTo>
                  <a:pt x="44682" y="46683"/>
                  <a:pt x="44711" y="46712"/>
                  <a:pt x="44740" y="46741"/>
                </a:cubicBezTo>
                <a:cubicBezTo>
                  <a:pt x="44798" y="46857"/>
                  <a:pt x="44856" y="46944"/>
                  <a:pt x="44943" y="47060"/>
                </a:cubicBezTo>
                <a:cubicBezTo>
                  <a:pt x="44972" y="47118"/>
                  <a:pt x="45001" y="47147"/>
                  <a:pt x="45030" y="47205"/>
                </a:cubicBezTo>
                <a:cubicBezTo>
                  <a:pt x="45117" y="47292"/>
                  <a:pt x="45175" y="47379"/>
                  <a:pt x="45233" y="47466"/>
                </a:cubicBezTo>
                <a:cubicBezTo>
                  <a:pt x="45262" y="47524"/>
                  <a:pt x="45320" y="47553"/>
                  <a:pt x="45349" y="47611"/>
                </a:cubicBezTo>
                <a:cubicBezTo>
                  <a:pt x="45407" y="47698"/>
                  <a:pt x="45465" y="47756"/>
                  <a:pt x="45523" y="47814"/>
                </a:cubicBezTo>
                <a:cubicBezTo>
                  <a:pt x="45581" y="47901"/>
                  <a:pt x="45639" y="47959"/>
                  <a:pt x="45697" y="48017"/>
                </a:cubicBezTo>
                <a:cubicBezTo>
                  <a:pt x="45726" y="48075"/>
                  <a:pt x="45755" y="48104"/>
                  <a:pt x="45813" y="48162"/>
                </a:cubicBezTo>
                <a:cubicBezTo>
                  <a:pt x="45900" y="48278"/>
                  <a:pt x="45987" y="48365"/>
                  <a:pt x="46103" y="48452"/>
                </a:cubicBezTo>
                <a:cubicBezTo>
                  <a:pt x="48378" y="50772"/>
                  <a:pt x="51546" y="51560"/>
                  <a:pt x="54746" y="51560"/>
                </a:cubicBezTo>
                <a:cubicBezTo>
                  <a:pt x="55746" y="51560"/>
                  <a:pt x="56749" y="51483"/>
                  <a:pt x="57730" y="51352"/>
                </a:cubicBezTo>
                <a:lnTo>
                  <a:pt x="56251" y="51352"/>
                </a:lnTo>
                <a:cubicBezTo>
                  <a:pt x="56077" y="51352"/>
                  <a:pt x="55903" y="51352"/>
                  <a:pt x="55729" y="51323"/>
                </a:cubicBezTo>
                <a:cubicBezTo>
                  <a:pt x="53264" y="51236"/>
                  <a:pt x="50249" y="50656"/>
                  <a:pt x="47378" y="48104"/>
                </a:cubicBezTo>
                <a:cubicBezTo>
                  <a:pt x="47175" y="47930"/>
                  <a:pt x="46972" y="47698"/>
                  <a:pt x="46740" y="47408"/>
                </a:cubicBezTo>
                <a:cubicBezTo>
                  <a:pt x="46682" y="47292"/>
                  <a:pt x="46595" y="47205"/>
                  <a:pt x="46537" y="47089"/>
                </a:cubicBezTo>
                <a:cubicBezTo>
                  <a:pt x="46508" y="47060"/>
                  <a:pt x="46508" y="47060"/>
                  <a:pt x="46479" y="47031"/>
                </a:cubicBezTo>
                <a:cubicBezTo>
                  <a:pt x="46421" y="46915"/>
                  <a:pt x="46335" y="46799"/>
                  <a:pt x="46277" y="46683"/>
                </a:cubicBezTo>
                <a:lnTo>
                  <a:pt x="46248" y="46683"/>
                </a:lnTo>
                <a:cubicBezTo>
                  <a:pt x="46190" y="46567"/>
                  <a:pt x="46103" y="46422"/>
                  <a:pt x="46045" y="46306"/>
                </a:cubicBezTo>
                <a:cubicBezTo>
                  <a:pt x="46016" y="46277"/>
                  <a:pt x="46016" y="46248"/>
                  <a:pt x="46016" y="46248"/>
                </a:cubicBezTo>
                <a:cubicBezTo>
                  <a:pt x="45929" y="46103"/>
                  <a:pt x="45842" y="45987"/>
                  <a:pt x="45784" y="45843"/>
                </a:cubicBezTo>
                <a:cubicBezTo>
                  <a:pt x="45784" y="45814"/>
                  <a:pt x="45755" y="45814"/>
                  <a:pt x="45755" y="45814"/>
                </a:cubicBezTo>
                <a:cubicBezTo>
                  <a:pt x="45697" y="45669"/>
                  <a:pt x="45610" y="45524"/>
                  <a:pt x="45552" y="45408"/>
                </a:cubicBezTo>
                <a:cubicBezTo>
                  <a:pt x="45552" y="45379"/>
                  <a:pt x="45523" y="45350"/>
                  <a:pt x="45523" y="45321"/>
                </a:cubicBezTo>
                <a:cubicBezTo>
                  <a:pt x="45436" y="45176"/>
                  <a:pt x="45378" y="45031"/>
                  <a:pt x="45291" y="44857"/>
                </a:cubicBezTo>
                <a:cubicBezTo>
                  <a:pt x="45291" y="44857"/>
                  <a:pt x="45262" y="44828"/>
                  <a:pt x="45262" y="44828"/>
                </a:cubicBezTo>
                <a:cubicBezTo>
                  <a:pt x="45204" y="44683"/>
                  <a:pt x="45117" y="44538"/>
                  <a:pt x="45059" y="44364"/>
                </a:cubicBezTo>
                <a:cubicBezTo>
                  <a:pt x="45059" y="44364"/>
                  <a:pt x="45030" y="44335"/>
                  <a:pt x="45030" y="44306"/>
                </a:cubicBezTo>
                <a:cubicBezTo>
                  <a:pt x="44943" y="44132"/>
                  <a:pt x="44885" y="43958"/>
                  <a:pt x="44798" y="43813"/>
                </a:cubicBezTo>
                <a:cubicBezTo>
                  <a:pt x="44798" y="43784"/>
                  <a:pt x="44769" y="43755"/>
                  <a:pt x="44769" y="43726"/>
                </a:cubicBezTo>
                <a:cubicBezTo>
                  <a:pt x="44711" y="43581"/>
                  <a:pt x="44624" y="43436"/>
                  <a:pt x="44566" y="43262"/>
                </a:cubicBezTo>
                <a:cubicBezTo>
                  <a:pt x="44566" y="43233"/>
                  <a:pt x="44537" y="43204"/>
                  <a:pt x="44537" y="43175"/>
                </a:cubicBezTo>
                <a:cubicBezTo>
                  <a:pt x="44450" y="43001"/>
                  <a:pt x="44392" y="42827"/>
                  <a:pt x="44305" y="42653"/>
                </a:cubicBezTo>
                <a:cubicBezTo>
                  <a:pt x="44305" y="42624"/>
                  <a:pt x="44276" y="42595"/>
                  <a:pt x="44276" y="42566"/>
                </a:cubicBezTo>
                <a:cubicBezTo>
                  <a:pt x="44218" y="42421"/>
                  <a:pt x="44160" y="42276"/>
                  <a:pt x="44073" y="42102"/>
                </a:cubicBezTo>
                <a:cubicBezTo>
                  <a:pt x="44073" y="42073"/>
                  <a:pt x="44044" y="42044"/>
                  <a:pt x="44044" y="41986"/>
                </a:cubicBezTo>
                <a:cubicBezTo>
                  <a:pt x="43986" y="41812"/>
                  <a:pt x="43899" y="41638"/>
                  <a:pt x="43841" y="41464"/>
                </a:cubicBezTo>
                <a:cubicBezTo>
                  <a:pt x="43812" y="41435"/>
                  <a:pt x="43812" y="41377"/>
                  <a:pt x="43783" y="41348"/>
                </a:cubicBezTo>
                <a:cubicBezTo>
                  <a:pt x="43725" y="41203"/>
                  <a:pt x="43667" y="41029"/>
                  <a:pt x="43609" y="40884"/>
                </a:cubicBezTo>
                <a:cubicBezTo>
                  <a:pt x="43580" y="40855"/>
                  <a:pt x="43580" y="40797"/>
                  <a:pt x="43551" y="40768"/>
                </a:cubicBezTo>
                <a:cubicBezTo>
                  <a:pt x="43493" y="40594"/>
                  <a:pt x="43435" y="40420"/>
                  <a:pt x="43348" y="40246"/>
                </a:cubicBezTo>
                <a:cubicBezTo>
                  <a:pt x="43319" y="40188"/>
                  <a:pt x="43319" y="40101"/>
                  <a:pt x="43290" y="40043"/>
                </a:cubicBezTo>
                <a:cubicBezTo>
                  <a:pt x="43232" y="39927"/>
                  <a:pt x="43203" y="39811"/>
                  <a:pt x="43145" y="39695"/>
                </a:cubicBezTo>
                <a:cubicBezTo>
                  <a:pt x="43116" y="39608"/>
                  <a:pt x="43087" y="39551"/>
                  <a:pt x="43058" y="39464"/>
                </a:cubicBezTo>
                <a:cubicBezTo>
                  <a:pt x="43000" y="39319"/>
                  <a:pt x="42942" y="39174"/>
                  <a:pt x="42884" y="39000"/>
                </a:cubicBezTo>
                <a:cubicBezTo>
                  <a:pt x="42855" y="38913"/>
                  <a:pt x="42826" y="38797"/>
                  <a:pt x="42768" y="38710"/>
                </a:cubicBezTo>
                <a:cubicBezTo>
                  <a:pt x="42768" y="38652"/>
                  <a:pt x="42739" y="38594"/>
                  <a:pt x="42710" y="38536"/>
                </a:cubicBezTo>
                <a:cubicBezTo>
                  <a:pt x="41492" y="35259"/>
                  <a:pt x="40390" y="32012"/>
                  <a:pt x="39434" y="30272"/>
                </a:cubicBezTo>
                <a:cubicBezTo>
                  <a:pt x="39231" y="29866"/>
                  <a:pt x="39028" y="29547"/>
                  <a:pt x="38854" y="29315"/>
                </a:cubicBezTo>
                <a:lnTo>
                  <a:pt x="38854" y="29315"/>
                </a:lnTo>
                <a:cubicBezTo>
                  <a:pt x="39956" y="30243"/>
                  <a:pt x="41086" y="31113"/>
                  <a:pt x="42275" y="31954"/>
                </a:cubicBezTo>
                <a:cubicBezTo>
                  <a:pt x="42275" y="31983"/>
                  <a:pt x="42246" y="32041"/>
                  <a:pt x="42246" y="32099"/>
                </a:cubicBezTo>
                <a:cubicBezTo>
                  <a:pt x="42246" y="32157"/>
                  <a:pt x="42246" y="32215"/>
                  <a:pt x="42246" y="32273"/>
                </a:cubicBezTo>
                <a:cubicBezTo>
                  <a:pt x="42246" y="32302"/>
                  <a:pt x="42246" y="32302"/>
                  <a:pt x="42246" y="32302"/>
                </a:cubicBezTo>
                <a:cubicBezTo>
                  <a:pt x="42246" y="32389"/>
                  <a:pt x="42246" y="32447"/>
                  <a:pt x="42275" y="32534"/>
                </a:cubicBezTo>
                <a:cubicBezTo>
                  <a:pt x="42275" y="32592"/>
                  <a:pt x="42275" y="32679"/>
                  <a:pt x="42275" y="32766"/>
                </a:cubicBezTo>
                <a:cubicBezTo>
                  <a:pt x="42304" y="32853"/>
                  <a:pt x="42304" y="32940"/>
                  <a:pt x="42304" y="33056"/>
                </a:cubicBezTo>
                <a:cubicBezTo>
                  <a:pt x="42362" y="33519"/>
                  <a:pt x="42449" y="34041"/>
                  <a:pt x="42536" y="34534"/>
                </a:cubicBezTo>
                <a:cubicBezTo>
                  <a:pt x="42565" y="34621"/>
                  <a:pt x="42565" y="34708"/>
                  <a:pt x="42594" y="34795"/>
                </a:cubicBezTo>
                <a:cubicBezTo>
                  <a:pt x="42594" y="34824"/>
                  <a:pt x="42594" y="34824"/>
                  <a:pt x="42594" y="34853"/>
                </a:cubicBezTo>
                <a:cubicBezTo>
                  <a:pt x="42623" y="34940"/>
                  <a:pt x="42623" y="34998"/>
                  <a:pt x="42652" y="35085"/>
                </a:cubicBezTo>
                <a:cubicBezTo>
                  <a:pt x="42681" y="35172"/>
                  <a:pt x="42681" y="35230"/>
                  <a:pt x="42710" y="35317"/>
                </a:cubicBezTo>
                <a:cubicBezTo>
                  <a:pt x="42710" y="35346"/>
                  <a:pt x="42710" y="35346"/>
                  <a:pt x="42710" y="35375"/>
                </a:cubicBezTo>
                <a:cubicBezTo>
                  <a:pt x="42739" y="35520"/>
                  <a:pt x="42768" y="35636"/>
                  <a:pt x="42797" y="35752"/>
                </a:cubicBezTo>
                <a:cubicBezTo>
                  <a:pt x="42797" y="35781"/>
                  <a:pt x="42797" y="35781"/>
                  <a:pt x="42797" y="35781"/>
                </a:cubicBezTo>
                <a:cubicBezTo>
                  <a:pt x="42826" y="35897"/>
                  <a:pt x="42855" y="35984"/>
                  <a:pt x="42884" y="36071"/>
                </a:cubicBezTo>
                <a:cubicBezTo>
                  <a:pt x="42884" y="36071"/>
                  <a:pt x="42884" y="36100"/>
                  <a:pt x="42884" y="36100"/>
                </a:cubicBezTo>
                <a:cubicBezTo>
                  <a:pt x="42884" y="36129"/>
                  <a:pt x="42884" y="36158"/>
                  <a:pt x="42913" y="36187"/>
                </a:cubicBezTo>
                <a:cubicBezTo>
                  <a:pt x="43058" y="36680"/>
                  <a:pt x="43232" y="37173"/>
                  <a:pt x="43435" y="37637"/>
                </a:cubicBezTo>
                <a:cubicBezTo>
                  <a:pt x="43638" y="38101"/>
                  <a:pt x="43841" y="38536"/>
                  <a:pt x="44102" y="38971"/>
                </a:cubicBezTo>
                <a:cubicBezTo>
                  <a:pt x="44363" y="39406"/>
                  <a:pt x="44624" y="39782"/>
                  <a:pt x="44914" y="40159"/>
                </a:cubicBezTo>
                <a:cubicBezTo>
                  <a:pt x="45233" y="40565"/>
                  <a:pt x="45552" y="40913"/>
                  <a:pt x="45871" y="41261"/>
                </a:cubicBezTo>
                <a:cubicBezTo>
                  <a:pt x="46392" y="41783"/>
                  <a:pt x="46943" y="42247"/>
                  <a:pt x="47523" y="42682"/>
                </a:cubicBezTo>
                <a:cubicBezTo>
                  <a:pt x="48509" y="43436"/>
                  <a:pt x="49611" y="44074"/>
                  <a:pt x="50771" y="44625"/>
                </a:cubicBezTo>
                <a:cubicBezTo>
                  <a:pt x="51525" y="44973"/>
                  <a:pt x="52279" y="45292"/>
                  <a:pt x="53032" y="45611"/>
                </a:cubicBezTo>
                <a:cubicBezTo>
                  <a:pt x="54511" y="46248"/>
                  <a:pt x="56019" y="46886"/>
                  <a:pt x="57382" y="47727"/>
                </a:cubicBezTo>
                <a:cubicBezTo>
                  <a:pt x="58194" y="48220"/>
                  <a:pt x="58947" y="48800"/>
                  <a:pt x="59585" y="49496"/>
                </a:cubicBezTo>
                <a:cubicBezTo>
                  <a:pt x="59867" y="49778"/>
                  <a:pt x="60723" y="51181"/>
                  <a:pt x="61011" y="51181"/>
                </a:cubicBezTo>
                <a:cubicBezTo>
                  <a:pt x="61020" y="51181"/>
                  <a:pt x="61028" y="51180"/>
                  <a:pt x="61035" y="51178"/>
                </a:cubicBezTo>
                <a:cubicBezTo>
                  <a:pt x="60919" y="50975"/>
                  <a:pt x="60832" y="50772"/>
                  <a:pt x="60716" y="50569"/>
                </a:cubicBezTo>
                <a:cubicBezTo>
                  <a:pt x="60658" y="50511"/>
                  <a:pt x="60629" y="50453"/>
                  <a:pt x="60600" y="50395"/>
                </a:cubicBezTo>
                <a:cubicBezTo>
                  <a:pt x="60513" y="50279"/>
                  <a:pt x="60426" y="50134"/>
                  <a:pt x="60339" y="50018"/>
                </a:cubicBezTo>
                <a:cubicBezTo>
                  <a:pt x="60281" y="49960"/>
                  <a:pt x="60252" y="49902"/>
                  <a:pt x="60194" y="49815"/>
                </a:cubicBezTo>
                <a:cubicBezTo>
                  <a:pt x="60107" y="49699"/>
                  <a:pt x="60020" y="49554"/>
                  <a:pt x="59904" y="49438"/>
                </a:cubicBezTo>
                <a:cubicBezTo>
                  <a:pt x="59875" y="49380"/>
                  <a:pt x="59846" y="49351"/>
                  <a:pt x="59817" y="49322"/>
                </a:cubicBezTo>
                <a:cubicBezTo>
                  <a:pt x="59672" y="49148"/>
                  <a:pt x="59556" y="49003"/>
                  <a:pt x="59411" y="48858"/>
                </a:cubicBezTo>
                <a:cubicBezTo>
                  <a:pt x="59353" y="48800"/>
                  <a:pt x="59295" y="48742"/>
                  <a:pt x="59237" y="48684"/>
                </a:cubicBezTo>
                <a:cubicBezTo>
                  <a:pt x="59150" y="48597"/>
                  <a:pt x="59063" y="48481"/>
                  <a:pt x="58976" y="48394"/>
                </a:cubicBezTo>
                <a:cubicBezTo>
                  <a:pt x="58889" y="48336"/>
                  <a:pt x="58831" y="48278"/>
                  <a:pt x="58773" y="48220"/>
                </a:cubicBezTo>
                <a:cubicBezTo>
                  <a:pt x="58686" y="48133"/>
                  <a:pt x="58571" y="48046"/>
                  <a:pt x="58484" y="47959"/>
                </a:cubicBezTo>
                <a:cubicBezTo>
                  <a:pt x="58426" y="47901"/>
                  <a:pt x="58368" y="47843"/>
                  <a:pt x="58310" y="47814"/>
                </a:cubicBezTo>
                <a:cubicBezTo>
                  <a:pt x="58310" y="47785"/>
                  <a:pt x="58281" y="47785"/>
                  <a:pt x="58281" y="47785"/>
                </a:cubicBezTo>
                <a:cubicBezTo>
                  <a:pt x="56512" y="46306"/>
                  <a:pt x="54395" y="45292"/>
                  <a:pt x="52279" y="44190"/>
                </a:cubicBezTo>
                <a:cubicBezTo>
                  <a:pt x="49843" y="42943"/>
                  <a:pt x="47842" y="41377"/>
                  <a:pt x="46248" y="39406"/>
                </a:cubicBezTo>
                <a:cubicBezTo>
                  <a:pt x="45842" y="38884"/>
                  <a:pt x="45465" y="38362"/>
                  <a:pt x="45117" y="37811"/>
                </a:cubicBezTo>
                <a:cubicBezTo>
                  <a:pt x="45088" y="37782"/>
                  <a:pt x="45088" y="37753"/>
                  <a:pt x="45059" y="37724"/>
                </a:cubicBezTo>
                <a:cubicBezTo>
                  <a:pt x="44914" y="37492"/>
                  <a:pt x="44769" y="37260"/>
                  <a:pt x="44653" y="37028"/>
                </a:cubicBezTo>
                <a:cubicBezTo>
                  <a:pt x="44624" y="36970"/>
                  <a:pt x="44595" y="36912"/>
                  <a:pt x="44537" y="36825"/>
                </a:cubicBezTo>
                <a:cubicBezTo>
                  <a:pt x="44392" y="36564"/>
                  <a:pt x="44247" y="36274"/>
                  <a:pt x="44131" y="35984"/>
                </a:cubicBezTo>
                <a:cubicBezTo>
                  <a:pt x="44073" y="35868"/>
                  <a:pt x="43928" y="35491"/>
                  <a:pt x="43725" y="34969"/>
                </a:cubicBezTo>
                <a:cubicBezTo>
                  <a:pt x="43696" y="34853"/>
                  <a:pt x="43638" y="34737"/>
                  <a:pt x="43609" y="34621"/>
                </a:cubicBezTo>
                <a:cubicBezTo>
                  <a:pt x="43551" y="34505"/>
                  <a:pt x="43522" y="34389"/>
                  <a:pt x="43464" y="34244"/>
                </a:cubicBezTo>
                <a:cubicBezTo>
                  <a:pt x="43377" y="34012"/>
                  <a:pt x="43290" y="33751"/>
                  <a:pt x="43174" y="33490"/>
                </a:cubicBezTo>
                <a:cubicBezTo>
                  <a:pt x="43145" y="33432"/>
                  <a:pt x="43145" y="33345"/>
                  <a:pt x="43116" y="33287"/>
                </a:cubicBezTo>
                <a:cubicBezTo>
                  <a:pt x="42971" y="32911"/>
                  <a:pt x="42826" y="32534"/>
                  <a:pt x="42710" y="32244"/>
                </a:cubicBezTo>
                <a:lnTo>
                  <a:pt x="42710" y="32244"/>
                </a:lnTo>
                <a:cubicBezTo>
                  <a:pt x="43029" y="32476"/>
                  <a:pt x="43377" y="32737"/>
                  <a:pt x="43725" y="32969"/>
                </a:cubicBezTo>
                <a:cubicBezTo>
                  <a:pt x="43870" y="33056"/>
                  <a:pt x="44421" y="33432"/>
                  <a:pt x="45059" y="33896"/>
                </a:cubicBezTo>
                <a:cubicBezTo>
                  <a:pt x="44972" y="34244"/>
                  <a:pt x="45204" y="35317"/>
                  <a:pt x="45233" y="35462"/>
                </a:cubicBezTo>
                <a:cubicBezTo>
                  <a:pt x="45262" y="35578"/>
                  <a:pt x="45291" y="35694"/>
                  <a:pt x="45320" y="35810"/>
                </a:cubicBezTo>
                <a:cubicBezTo>
                  <a:pt x="45407" y="36042"/>
                  <a:pt x="45465" y="36274"/>
                  <a:pt x="45581" y="36477"/>
                </a:cubicBezTo>
                <a:cubicBezTo>
                  <a:pt x="45668" y="36709"/>
                  <a:pt x="45755" y="36941"/>
                  <a:pt x="45871" y="37144"/>
                </a:cubicBezTo>
                <a:cubicBezTo>
                  <a:pt x="46045" y="37463"/>
                  <a:pt x="46248" y="37782"/>
                  <a:pt x="46421" y="38072"/>
                </a:cubicBezTo>
                <a:cubicBezTo>
                  <a:pt x="46827" y="38652"/>
                  <a:pt x="47291" y="39203"/>
                  <a:pt x="47755" y="39695"/>
                </a:cubicBezTo>
                <a:cubicBezTo>
                  <a:pt x="48103" y="40043"/>
                  <a:pt x="48422" y="40362"/>
                  <a:pt x="48799" y="40652"/>
                </a:cubicBezTo>
                <a:cubicBezTo>
                  <a:pt x="49321" y="41116"/>
                  <a:pt x="49872" y="41551"/>
                  <a:pt x="50481" y="41957"/>
                </a:cubicBezTo>
                <a:cubicBezTo>
                  <a:pt x="51235" y="42479"/>
                  <a:pt x="52076" y="42943"/>
                  <a:pt x="52887" y="43407"/>
                </a:cubicBezTo>
                <a:cubicBezTo>
                  <a:pt x="53728" y="43842"/>
                  <a:pt x="54569" y="44277"/>
                  <a:pt x="55410" y="44683"/>
                </a:cubicBezTo>
                <a:cubicBezTo>
                  <a:pt x="55729" y="44828"/>
                  <a:pt x="56019" y="44973"/>
                  <a:pt x="56338" y="45118"/>
                </a:cubicBezTo>
                <a:cubicBezTo>
                  <a:pt x="56338" y="45109"/>
                  <a:pt x="56335" y="45103"/>
                  <a:pt x="56332" y="45099"/>
                </a:cubicBezTo>
                <a:lnTo>
                  <a:pt x="56332" y="45099"/>
                </a:lnTo>
                <a:cubicBezTo>
                  <a:pt x="58006" y="45849"/>
                  <a:pt x="59738" y="46512"/>
                  <a:pt x="61499" y="47060"/>
                </a:cubicBezTo>
                <a:cubicBezTo>
                  <a:pt x="61528" y="47089"/>
                  <a:pt x="61528" y="47089"/>
                  <a:pt x="61557" y="47089"/>
                </a:cubicBezTo>
                <a:cubicBezTo>
                  <a:pt x="61615" y="47118"/>
                  <a:pt x="61644" y="47118"/>
                  <a:pt x="61731" y="47147"/>
                </a:cubicBezTo>
                <a:cubicBezTo>
                  <a:pt x="61760" y="47147"/>
                  <a:pt x="61789" y="47176"/>
                  <a:pt x="61818" y="47176"/>
                </a:cubicBezTo>
                <a:cubicBezTo>
                  <a:pt x="62679" y="47455"/>
                  <a:pt x="64920" y="48164"/>
                  <a:pt x="65877" y="48164"/>
                </a:cubicBezTo>
                <a:cubicBezTo>
                  <a:pt x="66114" y="48164"/>
                  <a:pt x="66272" y="48120"/>
                  <a:pt x="66312" y="48017"/>
                </a:cubicBezTo>
                <a:cubicBezTo>
                  <a:pt x="65935" y="47930"/>
                  <a:pt x="65558" y="47843"/>
                  <a:pt x="65210" y="47756"/>
                </a:cubicBezTo>
                <a:cubicBezTo>
                  <a:pt x="65094" y="47727"/>
                  <a:pt x="65007" y="47698"/>
                  <a:pt x="64920" y="47669"/>
                </a:cubicBezTo>
                <a:cubicBezTo>
                  <a:pt x="64573" y="47553"/>
                  <a:pt x="64225" y="47466"/>
                  <a:pt x="63877" y="47350"/>
                </a:cubicBezTo>
                <a:cubicBezTo>
                  <a:pt x="63790" y="47321"/>
                  <a:pt x="63732" y="47292"/>
                  <a:pt x="63645" y="47263"/>
                </a:cubicBezTo>
                <a:cubicBezTo>
                  <a:pt x="61238" y="46451"/>
                  <a:pt x="58918" y="45350"/>
                  <a:pt x="56715" y="44161"/>
                </a:cubicBezTo>
                <a:cubicBezTo>
                  <a:pt x="53293" y="42334"/>
                  <a:pt x="49785" y="40014"/>
                  <a:pt x="47175" y="37086"/>
                </a:cubicBezTo>
                <a:cubicBezTo>
                  <a:pt x="46653" y="36477"/>
                  <a:pt x="46132" y="35839"/>
                  <a:pt x="45784" y="35085"/>
                </a:cubicBezTo>
                <a:cubicBezTo>
                  <a:pt x="45726" y="34969"/>
                  <a:pt x="45552" y="34447"/>
                  <a:pt x="45378" y="34099"/>
                </a:cubicBezTo>
                <a:lnTo>
                  <a:pt x="45378" y="34099"/>
                </a:lnTo>
                <a:cubicBezTo>
                  <a:pt x="46132" y="34592"/>
                  <a:pt x="46972" y="35143"/>
                  <a:pt x="47552" y="35462"/>
                </a:cubicBezTo>
                <a:cubicBezTo>
                  <a:pt x="47610" y="35723"/>
                  <a:pt x="48190" y="36216"/>
                  <a:pt x="48770" y="36680"/>
                </a:cubicBezTo>
                <a:cubicBezTo>
                  <a:pt x="49263" y="37086"/>
                  <a:pt x="49785" y="37463"/>
                  <a:pt x="49901" y="37521"/>
                </a:cubicBezTo>
                <a:cubicBezTo>
                  <a:pt x="52539" y="39319"/>
                  <a:pt x="55671" y="40188"/>
                  <a:pt x="58715" y="41000"/>
                </a:cubicBezTo>
                <a:cubicBezTo>
                  <a:pt x="59034" y="41087"/>
                  <a:pt x="59353" y="41145"/>
                  <a:pt x="59672" y="41232"/>
                </a:cubicBezTo>
                <a:cubicBezTo>
                  <a:pt x="59904" y="41290"/>
                  <a:pt x="60165" y="41348"/>
                  <a:pt x="60397" y="41406"/>
                </a:cubicBezTo>
                <a:cubicBezTo>
                  <a:pt x="60513" y="41435"/>
                  <a:pt x="60629" y="41464"/>
                  <a:pt x="60774" y="41493"/>
                </a:cubicBezTo>
                <a:cubicBezTo>
                  <a:pt x="60977" y="41522"/>
                  <a:pt x="61151" y="41580"/>
                  <a:pt x="61354" y="41609"/>
                </a:cubicBezTo>
                <a:cubicBezTo>
                  <a:pt x="61557" y="41667"/>
                  <a:pt x="61760" y="41696"/>
                  <a:pt x="61934" y="41725"/>
                </a:cubicBezTo>
                <a:cubicBezTo>
                  <a:pt x="62079" y="41754"/>
                  <a:pt x="62253" y="41783"/>
                  <a:pt x="62398" y="41812"/>
                </a:cubicBezTo>
                <a:cubicBezTo>
                  <a:pt x="62746" y="41899"/>
                  <a:pt x="63123" y="41957"/>
                  <a:pt x="63471" y="42015"/>
                </a:cubicBezTo>
                <a:cubicBezTo>
                  <a:pt x="63616" y="42044"/>
                  <a:pt x="63906" y="42073"/>
                  <a:pt x="64283" y="42160"/>
                </a:cubicBezTo>
                <a:cubicBezTo>
                  <a:pt x="64950" y="42278"/>
                  <a:pt x="65883" y="42422"/>
                  <a:pt x="66524" y="42422"/>
                </a:cubicBezTo>
                <a:cubicBezTo>
                  <a:pt x="66830" y="42422"/>
                  <a:pt x="67070" y="42389"/>
                  <a:pt x="67182" y="42305"/>
                </a:cubicBezTo>
                <a:cubicBezTo>
                  <a:pt x="67211" y="42276"/>
                  <a:pt x="67240" y="42247"/>
                  <a:pt x="67240" y="42218"/>
                </a:cubicBezTo>
                <a:cubicBezTo>
                  <a:pt x="65384" y="41928"/>
                  <a:pt x="63558" y="41493"/>
                  <a:pt x="61789" y="40942"/>
                </a:cubicBezTo>
                <a:cubicBezTo>
                  <a:pt x="57846" y="39695"/>
                  <a:pt x="54076" y="37956"/>
                  <a:pt x="50278" y="36419"/>
                </a:cubicBezTo>
                <a:cubicBezTo>
                  <a:pt x="50249" y="36419"/>
                  <a:pt x="50220" y="36419"/>
                  <a:pt x="50191" y="36390"/>
                </a:cubicBezTo>
                <a:lnTo>
                  <a:pt x="50162" y="36390"/>
                </a:lnTo>
                <a:cubicBezTo>
                  <a:pt x="50133" y="36361"/>
                  <a:pt x="50104" y="36361"/>
                  <a:pt x="50075" y="36332"/>
                </a:cubicBezTo>
                <a:lnTo>
                  <a:pt x="50046" y="36332"/>
                </a:lnTo>
                <a:cubicBezTo>
                  <a:pt x="49930" y="36274"/>
                  <a:pt x="49785" y="36216"/>
                  <a:pt x="49640" y="36129"/>
                </a:cubicBezTo>
                <a:cubicBezTo>
                  <a:pt x="49582" y="36100"/>
                  <a:pt x="49524" y="36071"/>
                  <a:pt x="49466" y="36071"/>
                </a:cubicBezTo>
                <a:cubicBezTo>
                  <a:pt x="49466" y="36042"/>
                  <a:pt x="49437" y="36042"/>
                  <a:pt x="49408" y="36042"/>
                </a:cubicBezTo>
                <a:cubicBezTo>
                  <a:pt x="49379" y="36013"/>
                  <a:pt x="49321" y="35984"/>
                  <a:pt x="49263" y="35955"/>
                </a:cubicBezTo>
                <a:cubicBezTo>
                  <a:pt x="49234" y="35955"/>
                  <a:pt x="49234" y="35955"/>
                  <a:pt x="49205" y="35926"/>
                </a:cubicBezTo>
                <a:cubicBezTo>
                  <a:pt x="49147" y="35897"/>
                  <a:pt x="49089" y="35897"/>
                  <a:pt x="49060" y="35868"/>
                </a:cubicBezTo>
                <a:cubicBezTo>
                  <a:pt x="49031" y="35868"/>
                  <a:pt x="49031" y="35839"/>
                  <a:pt x="49031" y="35839"/>
                </a:cubicBezTo>
                <a:cubicBezTo>
                  <a:pt x="48828" y="35752"/>
                  <a:pt x="48654" y="35694"/>
                  <a:pt x="48480" y="35607"/>
                </a:cubicBezTo>
                <a:cubicBezTo>
                  <a:pt x="48451" y="35607"/>
                  <a:pt x="48451" y="35578"/>
                  <a:pt x="48422" y="35578"/>
                </a:cubicBezTo>
                <a:cubicBezTo>
                  <a:pt x="48364" y="35578"/>
                  <a:pt x="48335" y="35549"/>
                  <a:pt x="48277" y="35520"/>
                </a:cubicBezTo>
                <a:cubicBezTo>
                  <a:pt x="48277" y="35520"/>
                  <a:pt x="48248" y="35520"/>
                  <a:pt x="48219" y="35491"/>
                </a:cubicBezTo>
                <a:cubicBezTo>
                  <a:pt x="48190" y="35491"/>
                  <a:pt x="48132" y="35462"/>
                  <a:pt x="48103" y="35462"/>
                </a:cubicBezTo>
                <a:cubicBezTo>
                  <a:pt x="48074" y="35462"/>
                  <a:pt x="48045" y="35433"/>
                  <a:pt x="48045" y="35433"/>
                </a:cubicBezTo>
                <a:cubicBezTo>
                  <a:pt x="47987" y="35404"/>
                  <a:pt x="47958" y="35404"/>
                  <a:pt x="47929" y="35404"/>
                </a:cubicBezTo>
                <a:cubicBezTo>
                  <a:pt x="47929" y="35375"/>
                  <a:pt x="47900" y="35375"/>
                  <a:pt x="47871" y="35375"/>
                </a:cubicBezTo>
                <a:cubicBezTo>
                  <a:pt x="47842" y="35375"/>
                  <a:pt x="47813" y="35346"/>
                  <a:pt x="47784" y="35346"/>
                </a:cubicBezTo>
                <a:lnTo>
                  <a:pt x="47726" y="35346"/>
                </a:lnTo>
                <a:cubicBezTo>
                  <a:pt x="47726" y="35346"/>
                  <a:pt x="47697" y="35317"/>
                  <a:pt x="47697" y="35317"/>
                </a:cubicBezTo>
                <a:cubicBezTo>
                  <a:pt x="47436" y="35172"/>
                  <a:pt x="47204" y="34998"/>
                  <a:pt x="46943" y="34853"/>
                </a:cubicBezTo>
                <a:cubicBezTo>
                  <a:pt x="46914" y="34824"/>
                  <a:pt x="46914" y="34824"/>
                  <a:pt x="46885" y="34795"/>
                </a:cubicBezTo>
                <a:lnTo>
                  <a:pt x="46885" y="34795"/>
                </a:lnTo>
                <a:cubicBezTo>
                  <a:pt x="47407" y="35085"/>
                  <a:pt x="47871" y="35288"/>
                  <a:pt x="47958" y="35346"/>
                </a:cubicBezTo>
                <a:cubicBezTo>
                  <a:pt x="51032" y="36651"/>
                  <a:pt x="54395" y="36970"/>
                  <a:pt x="57672" y="37318"/>
                </a:cubicBezTo>
                <a:cubicBezTo>
                  <a:pt x="57817" y="37347"/>
                  <a:pt x="58107" y="37376"/>
                  <a:pt x="58513" y="37405"/>
                </a:cubicBezTo>
                <a:cubicBezTo>
                  <a:pt x="58657" y="37434"/>
                  <a:pt x="58860" y="37434"/>
                  <a:pt x="59034" y="37463"/>
                </a:cubicBezTo>
                <a:cubicBezTo>
                  <a:pt x="59150" y="37463"/>
                  <a:pt x="59237" y="37463"/>
                  <a:pt x="59353" y="37492"/>
                </a:cubicBezTo>
                <a:cubicBezTo>
                  <a:pt x="60777" y="37608"/>
                  <a:pt x="62795" y="37752"/>
                  <a:pt x="64260" y="37752"/>
                </a:cubicBezTo>
                <a:cubicBezTo>
                  <a:pt x="65362" y="37752"/>
                  <a:pt x="66151" y="37670"/>
                  <a:pt x="66138" y="37434"/>
                </a:cubicBezTo>
                <a:lnTo>
                  <a:pt x="66138" y="37434"/>
                </a:lnTo>
                <a:cubicBezTo>
                  <a:pt x="65964" y="37463"/>
                  <a:pt x="65761" y="37463"/>
                  <a:pt x="65587" y="37463"/>
                </a:cubicBezTo>
                <a:cubicBezTo>
                  <a:pt x="65500" y="37463"/>
                  <a:pt x="65442" y="37434"/>
                  <a:pt x="65384" y="37434"/>
                </a:cubicBezTo>
                <a:lnTo>
                  <a:pt x="64775" y="37434"/>
                </a:lnTo>
                <a:cubicBezTo>
                  <a:pt x="64660" y="37405"/>
                  <a:pt x="64515" y="37405"/>
                  <a:pt x="64370" y="37405"/>
                </a:cubicBezTo>
                <a:cubicBezTo>
                  <a:pt x="64312" y="37405"/>
                  <a:pt x="64254" y="37376"/>
                  <a:pt x="64196" y="37376"/>
                </a:cubicBezTo>
                <a:cubicBezTo>
                  <a:pt x="63993" y="37376"/>
                  <a:pt x="63819" y="37347"/>
                  <a:pt x="63616" y="37318"/>
                </a:cubicBezTo>
                <a:cubicBezTo>
                  <a:pt x="63413" y="37289"/>
                  <a:pt x="63181" y="37289"/>
                  <a:pt x="62978" y="37260"/>
                </a:cubicBezTo>
                <a:cubicBezTo>
                  <a:pt x="62920" y="37231"/>
                  <a:pt x="62862" y="37231"/>
                  <a:pt x="62804" y="37231"/>
                </a:cubicBezTo>
                <a:cubicBezTo>
                  <a:pt x="62630" y="37202"/>
                  <a:pt x="62456" y="37173"/>
                  <a:pt x="62282" y="37144"/>
                </a:cubicBezTo>
                <a:cubicBezTo>
                  <a:pt x="62253" y="37144"/>
                  <a:pt x="62195" y="37144"/>
                  <a:pt x="62166" y="37115"/>
                </a:cubicBezTo>
                <a:cubicBezTo>
                  <a:pt x="61934" y="37086"/>
                  <a:pt x="61731" y="37057"/>
                  <a:pt x="61499" y="37028"/>
                </a:cubicBezTo>
                <a:cubicBezTo>
                  <a:pt x="61499" y="37028"/>
                  <a:pt x="61470" y="36999"/>
                  <a:pt x="61441" y="36999"/>
                </a:cubicBezTo>
                <a:cubicBezTo>
                  <a:pt x="61238" y="36970"/>
                  <a:pt x="61064" y="36941"/>
                  <a:pt x="60861" y="36912"/>
                </a:cubicBezTo>
                <a:cubicBezTo>
                  <a:pt x="60803" y="36883"/>
                  <a:pt x="60745" y="36883"/>
                  <a:pt x="60716" y="36883"/>
                </a:cubicBezTo>
                <a:cubicBezTo>
                  <a:pt x="60513" y="36825"/>
                  <a:pt x="60339" y="36796"/>
                  <a:pt x="60136" y="36767"/>
                </a:cubicBezTo>
                <a:cubicBezTo>
                  <a:pt x="60107" y="36767"/>
                  <a:pt x="60107" y="36738"/>
                  <a:pt x="60078" y="36738"/>
                </a:cubicBezTo>
                <a:cubicBezTo>
                  <a:pt x="59817" y="36709"/>
                  <a:pt x="59585" y="36651"/>
                  <a:pt x="59324" y="36593"/>
                </a:cubicBezTo>
                <a:cubicBezTo>
                  <a:pt x="59179" y="36564"/>
                  <a:pt x="59034" y="36535"/>
                  <a:pt x="58860" y="36506"/>
                </a:cubicBezTo>
                <a:cubicBezTo>
                  <a:pt x="58802" y="36506"/>
                  <a:pt x="58715" y="36477"/>
                  <a:pt x="58657" y="36477"/>
                </a:cubicBezTo>
                <a:cubicBezTo>
                  <a:pt x="58455" y="36419"/>
                  <a:pt x="58223" y="36390"/>
                  <a:pt x="58020" y="36361"/>
                </a:cubicBezTo>
                <a:cubicBezTo>
                  <a:pt x="57237" y="36187"/>
                  <a:pt x="56454" y="36042"/>
                  <a:pt x="55671" y="35868"/>
                </a:cubicBezTo>
                <a:cubicBezTo>
                  <a:pt x="55294" y="35781"/>
                  <a:pt x="54888" y="35694"/>
                  <a:pt x="54511" y="35607"/>
                </a:cubicBezTo>
                <a:cubicBezTo>
                  <a:pt x="52945" y="35259"/>
                  <a:pt x="51409" y="34882"/>
                  <a:pt x="49814" y="34563"/>
                </a:cubicBezTo>
                <a:cubicBezTo>
                  <a:pt x="49437" y="34476"/>
                  <a:pt x="49031" y="34389"/>
                  <a:pt x="48654" y="34331"/>
                </a:cubicBezTo>
                <a:cubicBezTo>
                  <a:pt x="48625" y="34331"/>
                  <a:pt x="48596" y="34331"/>
                  <a:pt x="48567" y="34302"/>
                </a:cubicBezTo>
                <a:lnTo>
                  <a:pt x="48509" y="34302"/>
                </a:lnTo>
                <a:cubicBezTo>
                  <a:pt x="48509" y="34302"/>
                  <a:pt x="48480" y="34273"/>
                  <a:pt x="48422" y="34273"/>
                </a:cubicBezTo>
                <a:cubicBezTo>
                  <a:pt x="48393" y="34273"/>
                  <a:pt x="48364" y="34273"/>
                  <a:pt x="48335" y="34244"/>
                </a:cubicBezTo>
                <a:lnTo>
                  <a:pt x="48248" y="34244"/>
                </a:lnTo>
                <a:cubicBezTo>
                  <a:pt x="48219" y="34215"/>
                  <a:pt x="48190" y="34215"/>
                  <a:pt x="48161" y="34215"/>
                </a:cubicBezTo>
                <a:cubicBezTo>
                  <a:pt x="48074" y="34186"/>
                  <a:pt x="47987" y="34157"/>
                  <a:pt x="47900" y="34157"/>
                </a:cubicBezTo>
                <a:cubicBezTo>
                  <a:pt x="47871" y="34128"/>
                  <a:pt x="47842" y="34128"/>
                  <a:pt x="47813" y="34128"/>
                </a:cubicBezTo>
                <a:cubicBezTo>
                  <a:pt x="47784" y="34128"/>
                  <a:pt x="47726" y="34099"/>
                  <a:pt x="47668" y="34099"/>
                </a:cubicBezTo>
                <a:cubicBezTo>
                  <a:pt x="47639" y="34070"/>
                  <a:pt x="47581" y="34070"/>
                  <a:pt x="47552" y="34070"/>
                </a:cubicBezTo>
                <a:cubicBezTo>
                  <a:pt x="47494" y="34041"/>
                  <a:pt x="47465" y="34041"/>
                  <a:pt x="47407" y="34041"/>
                </a:cubicBezTo>
                <a:cubicBezTo>
                  <a:pt x="47378" y="34012"/>
                  <a:pt x="47320" y="34012"/>
                  <a:pt x="47262" y="33983"/>
                </a:cubicBezTo>
                <a:cubicBezTo>
                  <a:pt x="47233" y="33983"/>
                  <a:pt x="47175" y="33983"/>
                  <a:pt x="47146" y="33954"/>
                </a:cubicBezTo>
                <a:cubicBezTo>
                  <a:pt x="47088" y="33954"/>
                  <a:pt x="47030" y="33925"/>
                  <a:pt x="47001" y="33925"/>
                </a:cubicBezTo>
                <a:cubicBezTo>
                  <a:pt x="46943" y="33925"/>
                  <a:pt x="46914" y="33896"/>
                  <a:pt x="46856" y="33896"/>
                </a:cubicBezTo>
                <a:cubicBezTo>
                  <a:pt x="46798" y="33896"/>
                  <a:pt x="46769" y="33867"/>
                  <a:pt x="46711" y="33867"/>
                </a:cubicBezTo>
                <a:cubicBezTo>
                  <a:pt x="46682" y="33867"/>
                  <a:pt x="46624" y="33838"/>
                  <a:pt x="46566" y="33838"/>
                </a:cubicBezTo>
                <a:cubicBezTo>
                  <a:pt x="46537" y="33838"/>
                  <a:pt x="46479" y="33809"/>
                  <a:pt x="46450" y="33809"/>
                </a:cubicBezTo>
                <a:cubicBezTo>
                  <a:pt x="46392" y="33809"/>
                  <a:pt x="46363" y="33780"/>
                  <a:pt x="46306" y="33780"/>
                </a:cubicBezTo>
                <a:cubicBezTo>
                  <a:pt x="46277" y="33780"/>
                  <a:pt x="46248" y="33751"/>
                  <a:pt x="46190" y="33751"/>
                </a:cubicBezTo>
                <a:cubicBezTo>
                  <a:pt x="46161" y="33751"/>
                  <a:pt x="46103" y="33751"/>
                  <a:pt x="46074" y="33722"/>
                </a:cubicBezTo>
                <a:lnTo>
                  <a:pt x="45958" y="33722"/>
                </a:lnTo>
                <a:cubicBezTo>
                  <a:pt x="45929" y="33693"/>
                  <a:pt x="45900" y="33693"/>
                  <a:pt x="45871" y="33693"/>
                </a:cubicBezTo>
                <a:lnTo>
                  <a:pt x="45755" y="33693"/>
                </a:lnTo>
                <a:cubicBezTo>
                  <a:pt x="45726" y="33664"/>
                  <a:pt x="45697" y="33664"/>
                  <a:pt x="45668" y="33664"/>
                </a:cubicBezTo>
                <a:lnTo>
                  <a:pt x="45436" y="33664"/>
                </a:lnTo>
                <a:cubicBezTo>
                  <a:pt x="45407" y="33664"/>
                  <a:pt x="45407" y="33664"/>
                  <a:pt x="45407" y="33693"/>
                </a:cubicBezTo>
                <a:cubicBezTo>
                  <a:pt x="45378" y="33722"/>
                  <a:pt x="45407" y="33780"/>
                  <a:pt x="45436" y="33809"/>
                </a:cubicBezTo>
                <a:cubicBezTo>
                  <a:pt x="44827" y="33403"/>
                  <a:pt x="44218" y="32969"/>
                  <a:pt x="43638" y="32534"/>
                </a:cubicBezTo>
                <a:lnTo>
                  <a:pt x="43638" y="32534"/>
                </a:lnTo>
                <a:lnTo>
                  <a:pt x="43696" y="32563"/>
                </a:lnTo>
                <a:cubicBezTo>
                  <a:pt x="43783" y="32592"/>
                  <a:pt x="43899" y="32650"/>
                  <a:pt x="44015" y="32679"/>
                </a:cubicBezTo>
                <a:cubicBezTo>
                  <a:pt x="44044" y="32679"/>
                  <a:pt x="44102" y="32708"/>
                  <a:pt x="44160" y="32737"/>
                </a:cubicBezTo>
                <a:cubicBezTo>
                  <a:pt x="44914" y="32969"/>
                  <a:pt x="45639" y="33143"/>
                  <a:pt x="45784" y="33172"/>
                </a:cubicBezTo>
                <a:cubicBezTo>
                  <a:pt x="46978" y="33387"/>
                  <a:pt x="48183" y="33470"/>
                  <a:pt x="49392" y="33470"/>
                </a:cubicBezTo>
                <a:cubicBezTo>
                  <a:pt x="51763" y="33470"/>
                  <a:pt x="54150" y="33150"/>
                  <a:pt x="56512" y="32882"/>
                </a:cubicBezTo>
                <a:cubicBezTo>
                  <a:pt x="57469" y="32766"/>
                  <a:pt x="66196" y="31664"/>
                  <a:pt x="66138" y="31084"/>
                </a:cubicBezTo>
                <a:lnTo>
                  <a:pt x="66138" y="31084"/>
                </a:lnTo>
                <a:cubicBezTo>
                  <a:pt x="64949" y="31200"/>
                  <a:pt x="63790" y="31316"/>
                  <a:pt x="62630" y="31403"/>
                </a:cubicBezTo>
                <a:cubicBezTo>
                  <a:pt x="59933" y="31606"/>
                  <a:pt x="57266" y="31751"/>
                  <a:pt x="54569" y="31838"/>
                </a:cubicBezTo>
                <a:cubicBezTo>
                  <a:pt x="54511" y="31838"/>
                  <a:pt x="54424" y="31838"/>
                  <a:pt x="54337" y="31867"/>
                </a:cubicBezTo>
                <a:cubicBezTo>
                  <a:pt x="53786" y="31867"/>
                  <a:pt x="53235" y="31896"/>
                  <a:pt x="52684" y="31896"/>
                </a:cubicBezTo>
                <a:cubicBezTo>
                  <a:pt x="52453" y="31896"/>
                  <a:pt x="52221" y="31925"/>
                  <a:pt x="51989" y="31925"/>
                </a:cubicBezTo>
                <a:cubicBezTo>
                  <a:pt x="51525" y="31925"/>
                  <a:pt x="51061" y="31954"/>
                  <a:pt x="50597" y="31954"/>
                </a:cubicBezTo>
                <a:cubicBezTo>
                  <a:pt x="50220" y="31954"/>
                  <a:pt x="49843" y="31954"/>
                  <a:pt x="49466" y="31983"/>
                </a:cubicBezTo>
                <a:lnTo>
                  <a:pt x="48422" y="31983"/>
                </a:lnTo>
                <a:cubicBezTo>
                  <a:pt x="47668" y="32012"/>
                  <a:pt x="46943" y="32012"/>
                  <a:pt x="46190" y="32012"/>
                </a:cubicBezTo>
                <a:cubicBezTo>
                  <a:pt x="45378" y="32012"/>
                  <a:pt x="44595" y="32012"/>
                  <a:pt x="43783" y="31954"/>
                </a:cubicBezTo>
                <a:cubicBezTo>
                  <a:pt x="43754" y="31925"/>
                  <a:pt x="43725" y="31925"/>
                  <a:pt x="43667" y="31925"/>
                </a:cubicBezTo>
                <a:cubicBezTo>
                  <a:pt x="43406" y="31867"/>
                  <a:pt x="42826" y="31751"/>
                  <a:pt x="42536" y="31722"/>
                </a:cubicBezTo>
                <a:cubicBezTo>
                  <a:pt x="41347" y="30823"/>
                  <a:pt x="40159" y="29866"/>
                  <a:pt x="39028" y="28880"/>
                </a:cubicBezTo>
                <a:lnTo>
                  <a:pt x="39057" y="28880"/>
                </a:lnTo>
                <a:cubicBezTo>
                  <a:pt x="39202" y="28967"/>
                  <a:pt x="39347" y="29025"/>
                  <a:pt x="39492" y="29083"/>
                </a:cubicBezTo>
                <a:cubicBezTo>
                  <a:pt x="39579" y="29112"/>
                  <a:pt x="39637" y="29141"/>
                  <a:pt x="39724" y="29170"/>
                </a:cubicBezTo>
                <a:cubicBezTo>
                  <a:pt x="39782" y="29199"/>
                  <a:pt x="39840" y="29228"/>
                  <a:pt x="39898" y="29257"/>
                </a:cubicBezTo>
                <a:lnTo>
                  <a:pt x="39927" y="29257"/>
                </a:lnTo>
                <a:cubicBezTo>
                  <a:pt x="40043" y="29315"/>
                  <a:pt x="40188" y="29344"/>
                  <a:pt x="40303" y="29402"/>
                </a:cubicBezTo>
                <a:cubicBezTo>
                  <a:pt x="40941" y="29576"/>
                  <a:pt x="41608" y="29721"/>
                  <a:pt x="42275" y="29808"/>
                </a:cubicBezTo>
                <a:cubicBezTo>
                  <a:pt x="42932" y="29885"/>
                  <a:pt x="43589" y="29920"/>
                  <a:pt x="44245" y="29920"/>
                </a:cubicBezTo>
                <a:cubicBezTo>
                  <a:pt x="47555" y="29920"/>
                  <a:pt x="50839" y="29017"/>
                  <a:pt x="53960" y="27952"/>
                </a:cubicBezTo>
                <a:cubicBezTo>
                  <a:pt x="56048" y="27256"/>
                  <a:pt x="58107" y="26358"/>
                  <a:pt x="60020" y="25198"/>
                </a:cubicBezTo>
                <a:cubicBezTo>
                  <a:pt x="60455" y="24937"/>
                  <a:pt x="63819" y="22501"/>
                  <a:pt x="63326" y="22124"/>
                </a:cubicBezTo>
                <a:lnTo>
                  <a:pt x="63326" y="22124"/>
                </a:lnTo>
                <a:cubicBezTo>
                  <a:pt x="61267" y="24328"/>
                  <a:pt x="58310" y="25546"/>
                  <a:pt x="55410" y="26445"/>
                </a:cubicBezTo>
                <a:cubicBezTo>
                  <a:pt x="55004" y="26561"/>
                  <a:pt x="54598" y="26677"/>
                  <a:pt x="54192" y="26793"/>
                </a:cubicBezTo>
                <a:cubicBezTo>
                  <a:pt x="52771" y="27198"/>
                  <a:pt x="51322" y="27546"/>
                  <a:pt x="49843" y="27807"/>
                </a:cubicBezTo>
                <a:cubicBezTo>
                  <a:pt x="48886" y="27981"/>
                  <a:pt x="47871" y="28126"/>
                  <a:pt x="46885" y="28242"/>
                </a:cubicBezTo>
                <a:cubicBezTo>
                  <a:pt x="45900" y="28387"/>
                  <a:pt x="44914" y="28474"/>
                  <a:pt x="43928" y="28532"/>
                </a:cubicBezTo>
                <a:cubicBezTo>
                  <a:pt x="43435" y="28561"/>
                  <a:pt x="42942" y="28590"/>
                  <a:pt x="42449" y="28619"/>
                </a:cubicBezTo>
                <a:lnTo>
                  <a:pt x="42101" y="28619"/>
                </a:lnTo>
                <a:cubicBezTo>
                  <a:pt x="41826" y="28634"/>
                  <a:pt x="41550" y="28641"/>
                  <a:pt x="41275" y="28641"/>
                </a:cubicBezTo>
                <a:cubicBezTo>
                  <a:pt x="40999" y="28641"/>
                  <a:pt x="40724" y="28634"/>
                  <a:pt x="40448" y="28619"/>
                </a:cubicBezTo>
                <a:cubicBezTo>
                  <a:pt x="40216" y="28590"/>
                  <a:pt x="40014" y="28590"/>
                  <a:pt x="39782" y="28561"/>
                </a:cubicBezTo>
                <a:cubicBezTo>
                  <a:pt x="39695" y="28532"/>
                  <a:pt x="39405" y="28445"/>
                  <a:pt x="39115" y="28387"/>
                </a:cubicBezTo>
                <a:cubicBezTo>
                  <a:pt x="38925" y="28340"/>
                  <a:pt x="38717" y="28293"/>
                  <a:pt x="38567" y="28293"/>
                </a:cubicBezTo>
                <a:cubicBezTo>
                  <a:pt x="38534" y="28293"/>
                  <a:pt x="38503" y="28295"/>
                  <a:pt x="38477" y="28300"/>
                </a:cubicBezTo>
                <a:lnTo>
                  <a:pt x="38390" y="28300"/>
                </a:lnTo>
                <a:cubicBezTo>
                  <a:pt x="38013" y="27981"/>
                  <a:pt x="37636" y="27633"/>
                  <a:pt x="37288" y="27285"/>
                </a:cubicBezTo>
                <a:cubicBezTo>
                  <a:pt x="37085" y="27111"/>
                  <a:pt x="36911" y="26937"/>
                  <a:pt x="36737" y="26764"/>
                </a:cubicBezTo>
                <a:cubicBezTo>
                  <a:pt x="36766" y="26764"/>
                  <a:pt x="36795" y="26764"/>
                  <a:pt x="36853" y="26793"/>
                </a:cubicBezTo>
                <a:lnTo>
                  <a:pt x="36882" y="26793"/>
                </a:lnTo>
                <a:cubicBezTo>
                  <a:pt x="36969" y="26822"/>
                  <a:pt x="37027" y="26851"/>
                  <a:pt x="37114" y="26879"/>
                </a:cubicBezTo>
                <a:lnTo>
                  <a:pt x="37172" y="26879"/>
                </a:lnTo>
                <a:cubicBezTo>
                  <a:pt x="37230" y="26908"/>
                  <a:pt x="37317" y="26937"/>
                  <a:pt x="37404" y="26966"/>
                </a:cubicBezTo>
                <a:lnTo>
                  <a:pt x="37433" y="26966"/>
                </a:lnTo>
                <a:cubicBezTo>
                  <a:pt x="37491" y="26995"/>
                  <a:pt x="37578" y="26995"/>
                  <a:pt x="37636" y="27024"/>
                </a:cubicBezTo>
                <a:lnTo>
                  <a:pt x="37665" y="27024"/>
                </a:lnTo>
                <a:cubicBezTo>
                  <a:pt x="37752" y="27053"/>
                  <a:pt x="37810" y="27082"/>
                  <a:pt x="37897" y="27082"/>
                </a:cubicBezTo>
                <a:lnTo>
                  <a:pt x="37926" y="27111"/>
                </a:lnTo>
                <a:cubicBezTo>
                  <a:pt x="37984" y="27111"/>
                  <a:pt x="38042" y="27140"/>
                  <a:pt x="38129" y="27140"/>
                </a:cubicBezTo>
                <a:cubicBezTo>
                  <a:pt x="38129" y="27140"/>
                  <a:pt x="38129" y="27140"/>
                  <a:pt x="38129" y="27169"/>
                </a:cubicBezTo>
                <a:cubicBezTo>
                  <a:pt x="38187" y="27169"/>
                  <a:pt x="38274" y="27198"/>
                  <a:pt x="38303" y="27198"/>
                </a:cubicBezTo>
                <a:lnTo>
                  <a:pt x="38332" y="27198"/>
                </a:lnTo>
                <a:cubicBezTo>
                  <a:pt x="38477" y="27227"/>
                  <a:pt x="38593" y="27256"/>
                  <a:pt x="38622" y="27256"/>
                </a:cubicBezTo>
                <a:cubicBezTo>
                  <a:pt x="39560" y="27431"/>
                  <a:pt x="40494" y="27506"/>
                  <a:pt x="41424" y="27506"/>
                </a:cubicBezTo>
                <a:cubicBezTo>
                  <a:pt x="43884" y="27506"/>
                  <a:pt x="46313" y="26984"/>
                  <a:pt x="48712" y="26416"/>
                </a:cubicBezTo>
                <a:cubicBezTo>
                  <a:pt x="50655" y="25981"/>
                  <a:pt x="52568" y="25401"/>
                  <a:pt x="54395" y="24647"/>
                </a:cubicBezTo>
                <a:cubicBezTo>
                  <a:pt x="54830" y="24444"/>
                  <a:pt x="58339" y="22936"/>
                  <a:pt x="57991" y="22472"/>
                </a:cubicBezTo>
                <a:lnTo>
                  <a:pt x="57991" y="22472"/>
                </a:lnTo>
                <a:cubicBezTo>
                  <a:pt x="54656" y="24183"/>
                  <a:pt x="50945" y="24821"/>
                  <a:pt x="47204" y="25169"/>
                </a:cubicBezTo>
                <a:cubicBezTo>
                  <a:pt x="45726" y="25314"/>
                  <a:pt x="44247" y="25401"/>
                  <a:pt x="42797" y="25488"/>
                </a:cubicBezTo>
                <a:cubicBezTo>
                  <a:pt x="42246" y="25517"/>
                  <a:pt x="41695" y="25546"/>
                  <a:pt x="41173" y="25575"/>
                </a:cubicBezTo>
                <a:cubicBezTo>
                  <a:pt x="41115" y="25575"/>
                  <a:pt x="41057" y="25575"/>
                  <a:pt x="40999" y="25604"/>
                </a:cubicBezTo>
                <a:cubicBezTo>
                  <a:pt x="40332" y="25633"/>
                  <a:pt x="39695" y="25691"/>
                  <a:pt x="39028" y="25749"/>
                </a:cubicBezTo>
                <a:cubicBezTo>
                  <a:pt x="38912" y="25749"/>
                  <a:pt x="38513" y="25744"/>
                  <a:pt x="38020" y="25744"/>
                </a:cubicBezTo>
                <a:cubicBezTo>
                  <a:pt x="37281" y="25744"/>
                  <a:pt x="36331" y="25754"/>
                  <a:pt x="35809" y="25807"/>
                </a:cubicBezTo>
                <a:cubicBezTo>
                  <a:pt x="35751" y="25778"/>
                  <a:pt x="35693" y="25720"/>
                  <a:pt x="35635" y="25662"/>
                </a:cubicBezTo>
                <a:cubicBezTo>
                  <a:pt x="35113" y="25111"/>
                  <a:pt x="34591" y="24531"/>
                  <a:pt x="34098" y="23980"/>
                </a:cubicBezTo>
                <a:cubicBezTo>
                  <a:pt x="33925" y="23777"/>
                  <a:pt x="33751" y="23574"/>
                  <a:pt x="33606" y="23371"/>
                </a:cubicBezTo>
                <a:lnTo>
                  <a:pt x="33606" y="23371"/>
                </a:lnTo>
                <a:cubicBezTo>
                  <a:pt x="33664" y="23400"/>
                  <a:pt x="33722" y="23429"/>
                  <a:pt x="33751" y="23458"/>
                </a:cubicBezTo>
                <a:lnTo>
                  <a:pt x="33809" y="23458"/>
                </a:lnTo>
                <a:cubicBezTo>
                  <a:pt x="33983" y="23545"/>
                  <a:pt x="34127" y="23603"/>
                  <a:pt x="34301" y="23661"/>
                </a:cubicBezTo>
                <a:lnTo>
                  <a:pt x="34359" y="23661"/>
                </a:lnTo>
                <a:cubicBezTo>
                  <a:pt x="34504" y="23748"/>
                  <a:pt x="34678" y="23806"/>
                  <a:pt x="34852" y="23835"/>
                </a:cubicBezTo>
                <a:lnTo>
                  <a:pt x="34852" y="23864"/>
                </a:lnTo>
                <a:cubicBezTo>
                  <a:pt x="35548" y="24096"/>
                  <a:pt x="36157" y="24241"/>
                  <a:pt x="36331" y="24299"/>
                </a:cubicBezTo>
                <a:cubicBezTo>
                  <a:pt x="37419" y="24518"/>
                  <a:pt x="38506" y="24610"/>
                  <a:pt x="39589" y="24610"/>
                </a:cubicBezTo>
                <a:cubicBezTo>
                  <a:pt x="42808" y="24610"/>
                  <a:pt x="46002" y="23797"/>
                  <a:pt x="49147" y="23081"/>
                </a:cubicBezTo>
                <a:cubicBezTo>
                  <a:pt x="51409" y="22559"/>
                  <a:pt x="53612" y="21921"/>
                  <a:pt x="55816" y="21312"/>
                </a:cubicBezTo>
                <a:cubicBezTo>
                  <a:pt x="56860" y="20993"/>
                  <a:pt x="57904" y="20703"/>
                  <a:pt x="58947" y="20385"/>
                </a:cubicBezTo>
                <a:cubicBezTo>
                  <a:pt x="59266" y="20298"/>
                  <a:pt x="60774" y="20124"/>
                  <a:pt x="60571" y="19660"/>
                </a:cubicBezTo>
                <a:lnTo>
                  <a:pt x="60571" y="19660"/>
                </a:lnTo>
                <a:cubicBezTo>
                  <a:pt x="56831" y="20124"/>
                  <a:pt x="53119" y="20761"/>
                  <a:pt x="49408" y="21283"/>
                </a:cubicBezTo>
                <a:cubicBezTo>
                  <a:pt x="47871" y="21486"/>
                  <a:pt x="46335" y="21660"/>
                  <a:pt x="44798" y="21776"/>
                </a:cubicBezTo>
                <a:cubicBezTo>
                  <a:pt x="44160" y="21834"/>
                  <a:pt x="43493" y="21892"/>
                  <a:pt x="42855" y="21950"/>
                </a:cubicBezTo>
                <a:cubicBezTo>
                  <a:pt x="42768" y="21950"/>
                  <a:pt x="42681" y="21950"/>
                  <a:pt x="42623" y="21979"/>
                </a:cubicBezTo>
                <a:cubicBezTo>
                  <a:pt x="42072" y="22008"/>
                  <a:pt x="41521" y="22066"/>
                  <a:pt x="40970" y="22095"/>
                </a:cubicBezTo>
                <a:cubicBezTo>
                  <a:pt x="40825" y="22095"/>
                  <a:pt x="40651" y="22124"/>
                  <a:pt x="40506" y="22124"/>
                </a:cubicBezTo>
                <a:cubicBezTo>
                  <a:pt x="40014" y="22153"/>
                  <a:pt x="39492" y="22182"/>
                  <a:pt x="38999" y="22211"/>
                </a:cubicBezTo>
                <a:cubicBezTo>
                  <a:pt x="38854" y="22240"/>
                  <a:pt x="38709" y="22240"/>
                  <a:pt x="38564" y="22240"/>
                </a:cubicBezTo>
                <a:cubicBezTo>
                  <a:pt x="37984" y="22298"/>
                  <a:pt x="37375" y="22327"/>
                  <a:pt x="36795" y="22356"/>
                </a:cubicBezTo>
                <a:cubicBezTo>
                  <a:pt x="36128" y="22414"/>
                  <a:pt x="35461" y="22443"/>
                  <a:pt x="34794" y="22443"/>
                </a:cubicBezTo>
                <a:cubicBezTo>
                  <a:pt x="34591" y="22443"/>
                  <a:pt x="34359" y="22443"/>
                  <a:pt x="34127" y="22414"/>
                </a:cubicBezTo>
                <a:lnTo>
                  <a:pt x="33983" y="22414"/>
                </a:lnTo>
                <a:cubicBezTo>
                  <a:pt x="33954" y="22414"/>
                  <a:pt x="33925" y="22414"/>
                  <a:pt x="33896" y="22385"/>
                </a:cubicBezTo>
                <a:lnTo>
                  <a:pt x="33751" y="22385"/>
                </a:lnTo>
                <a:cubicBezTo>
                  <a:pt x="33490" y="22338"/>
                  <a:pt x="33152" y="22291"/>
                  <a:pt x="32879" y="22291"/>
                </a:cubicBezTo>
                <a:cubicBezTo>
                  <a:pt x="32818" y="22291"/>
                  <a:pt x="32760" y="22293"/>
                  <a:pt x="32707" y="22298"/>
                </a:cubicBezTo>
                <a:cubicBezTo>
                  <a:pt x="32185" y="21660"/>
                  <a:pt x="31692" y="21022"/>
                  <a:pt x="31228" y="20356"/>
                </a:cubicBezTo>
                <a:cubicBezTo>
                  <a:pt x="30938" y="19950"/>
                  <a:pt x="30677" y="19544"/>
                  <a:pt x="30416" y="19138"/>
                </a:cubicBezTo>
                <a:lnTo>
                  <a:pt x="30416" y="19138"/>
                </a:lnTo>
                <a:cubicBezTo>
                  <a:pt x="30706" y="19312"/>
                  <a:pt x="30996" y="19457"/>
                  <a:pt x="31054" y="19486"/>
                </a:cubicBezTo>
                <a:cubicBezTo>
                  <a:pt x="31286" y="19602"/>
                  <a:pt x="31518" y="19718"/>
                  <a:pt x="31750" y="19805"/>
                </a:cubicBezTo>
                <a:cubicBezTo>
                  <a:pt x="31895" y="19863"/>
                  <a:pt x="32040" y="19921"/>
                  <a:pt x="32185" y="19950"/>
                </a:cubicBezTo>
                <a:cubicBezTo>
                  <a:pt x="32272" y="20008"/>
                  <a:pt x="32359" y="20037"/>
                  <a:pt x="32475" y="20066"/>
                </a:cubicBezTo>
                <a:cubicBezTo>
                  <a:pt x="32997" y="20240"/>
                  <a:pt x="33548" y="20385"/>
                  <a:pt x="34069" y="20501"/>
                </a:cubicBezTo>
                <a:cubicBezTo>
                  <a:pt x="35706" y="20877"/>
                  <a:pt x="37349" y="21025"/>
                  <a:pt x="38993" y="21025"/>
                </a:cubicBezTo>
                <a:cubicBezTo>
                  <a:pt x="42040" y="21025"/>
                  <a:pt x="45090" y="20516"/>
                  <a:pt x="48103" y="20008"/>
                </a:cubicBezTo>
                <a:cubicBezTo>
                  <a:pt x="50684" y="19573"/>
                  <a:pt x="53235" y="18993"/>
                  <a:pt x="55758" y="18268"/>
                </a:cubicBezTo>
                <a:cubicBezTo>
                  <a:pt x="56860" y="17920"/>
                  <a:pt x="57991" y="17572"/>
                  <a:pt x="59063" y="17137"/>
                </a:cubicBezTo>
                <a:cubicBezTo>
                  <a:pt x="59440" y="16992"/>
                  <a:pt x="61441" y="16325"/>
                  <a:pt x="61151" y="15890"/>
                </a:cubicBezTo>
                <a:lnTo>
                  <a:pt x="61151" y="15890"/>
                </a:lnTo>
                <a:cubicBezTo>
                  <a:pt x="57237" y="17340"/>
                  <a:pt x="52916" y="17775"/>
                  <a:pt x="48799" y="18152"/>
                </a:cubicBezTo>
                <a:cubicBezTo>
                  <a:pt x="47320" y="18297"/>
                  <a:pt x="45871" y="18384"/>
                  <a:pt x="44392" y="18442"/>
                </a:cubicBezTo>
                <a:cubicBezTo>
                  <a:pt x="42072" y="18529"/>
                  <a:pt x="39724" y="18529"/>
                  <a:pt x="37404" y="18558"/>
                </a:cubicBezTo>
                <a:cubicBezTo>
                  <a:pt x="36737" y="18558"/>
                  <a:pt x="36070" y="18587"/>
                  <a:pt x="35403" y="18587"/>
                </a:cubicBezTo>
                <a:cubicBezTo>
                  <a:pt x="34896" y="18601"/>
                  <a:pt x="34388" y="18609"/>
                  <a:pt x="33881" y="18609"/>
                </a:cubicBezTo>
                <a:cubicBezTo>
                  <a:pt x="33374" y="18609"/>
                  <a:pt x="32866" y="18601"/>
                  <a:pt x="32359" y="18587"/>
                </a:cubicBezTo>
                <a:cubicBezTo>
                  <a:pt x="31837" y="18587"/>
                  <a:pt x="31315" y="18558"/>
                  <a:pt x="30793" y="18500"/>
                </a:cubicBezTo>
                <a:cubicBezTo>
                  <a:pt x="30648" y="18471"/>
                  <a:pt x="30126" y="18326"/>
                  <a:pt x="29865" y="18326"/>
                </a:cubicBezTo>
                <a:cubicBezTo>
                  <a:pt x="29169" y="17166"/>
                  <a:pt x="28502" y="16006"/>
                  <a:pt x="27894" y="14788"/>
                </a:cubicBezTo>
                <a:lnTo>
                  <a:pt x="27894" y="14788"/>
                </a:lnTo>
                <a:cubicBezTo>
                  <a:pt x="28270" y="15107"/>
                  <a:pt x="28676" y="15397"/>
                  <a:pt x="28821" y="15484"/>
                </a:cubicBezTo>
                <a:cubicBezTo>
                  <a:pt x="29749" y="16122"/>
                  <a:pt x="30822" y="16586"/>
                  <a:pt x="31895" y="16905"/>
                </a:cubicBezTo>
                <a:cubicBezTo>
                  <a:pt x="33387" y="17354"/>
                  <a:pt x="34903" y="17539"/>
                  <a:pt x="36423" y="17539"/>
                </a:cubicBezTo>
                <a:cubicBezTo>
                  <a:pt x="39715" y="17539"/>
                  <a:pt x="43026" y="16668"/>
                  <a:pt x="46161" y="15716"/>
                </a:cubicBezTo>
                <a:cubicBezTo>
                  <a:pt x="47871" y="15165"/>
                  <a:pt x="49582" y="14556"/>
                  <a:pt x="51235" y="13861"/>
                </a:cubicBezTo>
                <a:cubicBezTo>
                  <a:pt x="51612" y="13716"/>
                  <a:pt x="51960" y="13542"/>
                  <a:pt x="52337" y="13368"/>
                </a:cubicBezTo>
                <a:cubicBezTo>
                  <a:pt x="52395" y="13368"/>
                  <a:pt x="52424" y="13339"/>
                  <a:pt x="52481" y="13310"/>
                </a:cubicBezTo>
                <a:cubicBezTo>
                  <a:pt x="52858" y="13136"/>
                  <a:pt x="53235" y="12962"/>
                  <a:pt x="53583" y="12788"/>
                </a:cubicBezTo>
                <a:cubicBezTo>
                  <a:pt x="54192" y="12498"/>
                  <a:pt x="54772" y="12208"/>
                  <a:pt x="55352" y="11889"/>
                </a:cubicBezTo>
                <a:cubicBezTo>
                  <a:pt x="55932" y="11570"/>
                  <a:pt x="56483" y="11251"/>
                  <a:pt x="57063" y="10903"/>
                </a:cubicBezTo>
                <a:cubicBezTo>
                  <a:pt x="57092" y="10903"/>
                  <a:pt x="57121" y="10874"/>
                  <a:pt x="57179" y="10845"/>
                </a:cubicBezTo>
                <a:cubicBezTo>
                  <a:pt x="57237" y="10816"/>
                  <a:pt x="57295" y="10758"/>
                  <a:pt x="57382" y="10729"/>
                </a:cubicBezTo>
                <a:cubicBezTo>
                  <a:pt x="57440" y="10700"/>
                  <a:pt x="57469" y="10642"/>
                  <a:pt x="57527" y="10613"/>
                </a:cubicBezTo>
                <a:cubicBezTo>
                  <a:pt x="57614" y="10584"/>
                  <a:pt x="57701" y="10526"/>
                  <a:pt x="57759" y="10468"/>
                </a:cubicBezTo>
                <a:cubicBezTo>
                  <a:pt x="58281" y="10149"/>
                  <a:pt x="58860" y="9743"/>
                  <a:pt x="58889" y="9453"/>
                </a:cubicBezTo>
                <a:cubicBezTo>
                  <a:pt x="58918" y="9395"/>
                  <a:pt x="58889" y="9337"/>
                  <a:pt x="58831" y="9308"/>
                </a:cubicBezTo>
                <a:cubicBezTo>
                  <a:pt x="55149" y="11570"/>
                  <a:pt x="50597" y="12701"/>
                  <a:pt x="46421" y="13629"/>
                </a:cubicBezTo>
                <a:cubicBezTo>
                  <a:pt x="45900" y="13745"/>
                  <a:pt x="45378" y="13861"/>
                  <a:pt x="44856" y="13948"/>
                </a:cubicBezTo>
                <a:cubicBezTo>
                  <a:pt x="44798" y="13977"/>
                  <a:pt x="44740" y="13977"/>
                  <a:pt x="44653" y="14006"/>
                </a:cubicBezTo>
                <a:cubicBezTo>
                  <a:pt x="44218" y="14093"/>
                  <a:pt x="43754" y="14151"/>
                  <a:pt x="43290" y="14237"/>
                </a:cubicBezTo>
                <a:cubicBezTo>
                  <a:pt x="43145" y="14237"/>
                  <a:pt x="43000" y="14266"/>
                  <a:pt x="42884" y="14295"/>
                </a:cubicBezTo>
                <a:cubicBezTo>
                  <a:pt x="40406" y="14656"/>
                  <a:pt x="37881" y="14830"/>
                  <a:pt x="35377" y="14830"/>
                </a:cubicBezTo>
                <a:cubicBezTo>
                  <a:pt x="34454" y="14830"/>
                  <a:pt x="33534" y="14806"/>
                  <a:pt x="32620" y="14759"/>
                </a:cubicBezTo>
                <a:cubicBezTo>
                  <a:pt x="31605" y="14701"/>
                  <a:pt x="30619" y="14614"/>
                  <a:pt x="29604" y="14411"/>
                </a:cubicBezTo>
                <a:cubicBezTo>
                  <a:pt x="29314" y="14353"/>
                  <a:pt x="27951" y="13890"/>
                  <a:pt x="27459" y="13890"/>
                </a:cubicBezTo>
                <a:cubicBezTo>
                  <a:pt x="27111" y="13165"/>
                  <a:pt x="26763" y="12411"/>
                  <a:pt x="26444" y="11657"/>
                </a:cubicBezTo>
                <a:lnTo>
                  <a:pt x="26444" y="11657"/>
                </a:lnTo>
                <a:cubicBezTo>
                  <a:pt x="26502" y="11715"/>
                  <a:pt x="26560" y="11773"/>
                  <a:pt x="26589" y="11802"/>
                </a:cubicBezTo>
                <a:cubicBezTo>
                  <a:pt x="27430" y="12643"/>
                  <a:pt x="28473" y="13281"/>
                  <a:pt x="29575" y="13716"/>
                </a:cubicBezTo>
                <a:cubicBezTo>
                  <a:pt x="31148" y="14359"/>
                  <a:pt x="32789" y="14611"/>
                  <a:pt x="34449" y="14611"/>
                </a:cubicBezTo>
                <a:cubicBezTo>
                  <a:pt x="37351" y="14611"/>
                  <a:pt x="40310" y="13842"/>
                  <a:pt x="43058" y="13049"/>
                </a:cubicBezTo>
                <a:cubicBezTo>
                  <a:pt x="45378" y="12382"/>
                  <a:pt x="47639" y="11512"/>
                  <a:pt x="49843" y="10526"/>
                </a:cubicBezTo>
                <a:cubicBezTo>
                  <a:pt x="50945" y="10004"/>
                  <a:pt x="52047" y="9453"/>
                  <a:pt x="53090" y="8844"/>
                </a:cubicBezTo>
                <a:cubicBezTo>
                  <a:pt x="53438" y="8641"/>
                  <a:pt x="54975" y="7945"/>
                  <a:pt x="54540" y="7511"/>
                </a:cubicBezTo>
                <a:lnTo>
                  <a:pt x="54540" y="7511"/>
                </a:lnTo>
                <a:cubicBezTo>
                  <a:pt x="50887" y="9424"/>
                  <a:pt x="46566" y="10323"/>
                  <a:pt x="42565" y="11019"/>
                </a:cubicBezTo>
                <a:cubicBezTo>
                  <a:pt x="40482" y="11400"/>
                  <a:pt x="38422" y="11581"/>
                  <a:pt x="36325" y="11581"/>
                </a:cubicBezTo>
                <a:cubicBezTo>
                  <a:pt x="36028" y="11581"/>
                  <a:pt x="35731" y="11577"/>
                  <a:pt x="35432" y="11570"/>
                </a:cubicBezTo>
                <a:cubicBezTo>
                  <a:pt x="33548" y="11512"/>
                  <a:pt x="31634" y="11541"/>
                  <a:pt x="29778" y="11193"/>
                </a:cubicBezTo>
                <a:cubicBezTo>
                  <a:pt x="28792" y="11048"/>
                  <a:pt x="27865" y="10787"/>
                  <a:pt x="26966" y="10381"/>
                </a:cubicBezTo>
                <a:cubicBezTo>
                  <a:pt x="26763" y="10323"/>
                  <a:pt x="26154" y="9859"/>
                  <a:pt x="25719" y="9714"/>
                </a:cubicBezTo>
                <a:cubicBezTo>
                  <a:pt x="25574" y="9366"/>
                  <a:pt x="25458" y="9047"/>
                  <a:pt x="25342" y="8699"/>
                </a:cubicBezTo>
                <a:cubicBezTo>
                  <a:pt x="25197" y="8235"/>
                  <a:pt x="25052" y="7772"/>
                  <a:pt x="24907" y="7308"/>
                </a:cubicBezTo>
                <a:lnTo>
                  <a:pt x="24907" y="7308"/>
                </a:lnTo>
                <a:cubicBezTo>
                  <a:pt x="24936" y="7337"/>
                  <a:pt x="24994" y="7395"/>
                  <a:pt x="25023" y="7424"/>
                </a:cubicBezTo>
                <a:cubicBezTo>
                  <a:pt x="25777" y="8119"/>
                  <a:pt x="26705" y="8641"/>
                  <a:pt x="27662" y="9018"/>
                </a:cubicBezTo>
                <a:cubicBezTo>
                  <a:pt x="29528" y="9712"/>
                  <a:pt x="31532" y="9912"/>
                  <a:pt x="33511" y="9912"/>
                </a:cubicBezTo>
                <a:cubicBezTo>
                  <a:pt x="33931" y="9912"/>
                  <a:pt x="34349" y="9903"/>
                  <a:pt x="34765" y="9888"/>
                </a:cubicBezTo>
                <a:cubicBezTo>
                  <a:pt x="36592" y="9801"/>
                  <a:pt x="38419" y="9685"/>
                  <a:pt x="40159" y="9250"/>
                </a:cubicBezTo>
                <a:cubicBezTo>
                  <a:pt x="42536" y="8641"/>
                  <a:pt x="44769" y="7453"/>
                  <a:pt x="46335" y="5568"/>
                </a:cubicBezTo>
                <a:cubicBezTo>
                  <a:pt x="46479" y="5365"/>
                  <a:pt x="46624" y="5191"/>
                  <a:pt x="46740" y="4988"/>
                </a:cubicBezTo>
                <a:cubicBezTo>
                  <a:pt x="46827" y="4988"/>
                  <a:pt x="46885" y="4988"/>
                  <a:pt x="46943" y="4959"/>
                </a:cubicBezTo>
                <a:cubicBezTo>
                  <a:pt x="46985" y="4956"/>
                  <a:pt x="47040" y="4955"/>
                  <a:pt x="47104" y="4955"/>
                </a:cubicBezTo>
                <a:cubicBezTo>
                  <a:pt x="47233" y="4955"/>
                  <a:pt x="47398" y="4959"/>
                  <a:pt x="47574" y="4959"/>
                </a:cubicBezTo>
                <a:cubicBezTo>
                  <a:pt x="48100" y="4959"/>
                  <a:pt x="48712" y="4920"/>
                  <a:pt x="48654" y="4611"/>
                </a:cubicBezTo>
                <a:cubicBezTo>
                  <a:pt x="48161" y="4553"/>
                  <a:pt x="47639" y="4495"/>
                  <a:pt x="47117" y="4466"/>
                </a:cubicBezTo>
                <a:cubicBezTo>
                  <a:pt x="47175" y="4379"/>
                  <a:pt x="47233" y="4292"/>
                  <a:pt x="47291" y="4176"/>
                </a:cubicBezTo>
                <a:cubicBezTo>
                  <a:pt x="47320" y="4118"/>
                  <a:pt x="47378" y="4060"/>
                  <a:pt x="47407" y="3973"/>
                </a:cubicBezTo>
                <a:cubicBezTo>
                  <a:pt x="47494" y="3799"/>
                  <a:pt x="47581" y="3654"/>
                  <a:pt x="47668" y="3480"/>
                </a:cubicBezTo>
                <a:cubicBezTo>
                  <a:pt x="47697" y="3393"/>
                  <a:pt x="47755" y="3335"/>
                  <a:pt x="47784" y="3248"/>
                </a:cubicBezTo>
                <a:cubicBezTo>
                  <a:pt x="47900" y="3016"/>
                  <a:pt x="47987" y="2784"/>
                  <a:pt x="48103" y="2523"/>
                </a:cubicBezTo>
                <a:cubicBezTo>
                  <a:pt x="48219" y="2204"/>
                  <a:pt x="48944" y="378"/>
                  <a:pt x="48509" y="320"/>
                </a:cubicBezTo>
                <a:lnTo>
                  <a:pt x="48509" y="320"/>
                </a:lnTo>
                <a:cubicBezTo>
                  <a:pt x="48451" y="523"/>
                  <a:pt x="48364" y="755"/>
                  <a:pt x="48277" y="958"/>
                </a:cubicBezTo>
                <a:cubicBezTo>
                  <a:pt x="48248" y="1045"/>
                  <a:pt x="48219" y="1103"/>
                  <a:pt x="48190" y="1161"/>
                </a:cubicBezTo>
                <a:cubicBezTo>
                  <a:pt x="48103" y="1335"/>
                  <a:pt x="48045" y="1479"/>
                  <a:pt x="47958" y="1653"/>
                </a:cubicBezTo>
                <a:cubicBezTo>
                  <a:pt x="47929" y="1711"/>
                  <a:pt x="47929" y="1740"/>
                  <a:pt x="47900" y="1798"/>
                </a:cubicBezTo>
                <a:cubicBezTo>
                  <a:pt x="47784" y="2001"/>
                  <a:pt x="47697" y="2204"/>
                  <a:pt x="47581" y="2378"/>
                </a:cubicBezTo>
                <a:cubicBezTo>
                  <a:pt x="47552" y="2436"/>
                  <a:pt x="47523" y="2523"/>
                  <a:pt x="47465" y="2581"/>
                </a:cubicBezTo>
                <a:cubicBezTo>
                  <a:pt x="47407" y="2697"/>
                  <a:pt x="47320" y="2813"/>
                  <a:pt x="47262" y="2929"/>
                </a:cubicBezTo>
                <a:cubicBezTo>
                  <a:pt x="47204" y="3016"/>
                  <a:pt x="47146" y="3103"/>
                  <a:pt x="47117" y="3190"/>
                </a:cubicBezTo>
                <a:cubicBezTo>
                  <a:pt x="47030" y="3306"/>
                  <a:pt x="46943" y="3422"/>
                  <a:pt x="46856" y="3538"/>
                </a:cubicBezTo>
                <a:cubicBezTo>
                  <a:pt x="46769" y="3654"/>
                  <a:pt x="46682" y="3770"/>
                  <a:pt x="46566" y="3915"/>
                </a:cubicBezTo>
                <a:cubicBezTo>
                  <a:pt x="46508" y="3973"/>
                  <a:pt x="46450" y="4060"/>
                  <a:pt x="46392" y="4147"/>
                </a:cubicBezTo>
                <a:cubicBezTo>
                  <a:pt x="46335" y="4234"/>
                  <a:pt x="46248" y="4321"/>
                  <a:pt x="46161" y="4408"/>
                </a:cubicBezTo>
                <a:cubicBezTo>
                  <a:pt x="45314" y="4362"/>
                  <a:pt x="44467" y="4348"/>
                  <a:pt x="43621" y="4348"/>
                </a:cubicBezTo>
                <a:cubicBezTo>
                  <a:pt x="42411" y="4348"/>
                  <a:pt x="41202" y="4376"/>
                  <a:pt x="39993" y="4376"/>
                </a:cubicBezTo>
                <a:cubicBezTo>
                  <a:pt x="39410" y="4376"/>
                  <a:pt x="38828" y="4369"/>
                  <a:pt x="38245" y="4350"/>
                </a:cubicBezTo>
                <a:cubicBezTo>
                  <a:pt x="34301" y="4234"/>
                  <a:pt x="30329" y="3335"/>
                  <a:pt x="26502" y="2465"/>
                </a:cubicBezTo>
                <a:cubicBezTo>
                  <a:pt x="25777" y="2320"/>
                  <a:pt x="25023" y="2146"/>
                  <a:pt x="24298" y="2001"/>
                </a:cubicBezTo>
                <a:cubicBezTo>
                  <a:pt x="24095" y="1972"/>
                  <a:pt x="23776" y="1856"/>
                  <a:pt x="23515" y="1827"/>
                </a:cubicBezTo>
                <a:cubicBezTo>
                  <a:pt x="23399" y="1219"/>
                  <a:pt x="23283" y="610"/>
                  <a:pt x="231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9"/>
          <p:cNvSpPr txBox="1">
            <a:spLocks noGrp="1"/>
          </p:cNvSpPr>
          <p:nvPr>
            <p:ph type="subTitle" idx="1"/>
          </p:nvPr>
        </p:nvSpPr>
        <p:spPr>
          <a:xfrm>
            <a:off x="986700" y="971107"/>
            <a:ext cx="3585300" cy="35212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dirty="0">
                <a:latin typeface="Century" panose="02040604050505020304" pitchFamily="18" charset="0"/>
              </a:rPr>
              <a:t>Мы предлагаем создать коммуникационную платформу для поддержки женщин в различных сферах жизни, таких как здоровье, семья, социальная защита и психологическое благополучие.</a:t>
            </a:r>
            <a:endParaRPr lang="en-US" dirty="0">
              <a:latin typeface="Century" panose="02040604050505020304" pitchFamily="18" charset="0"/>
            </a:endParaRPr>
          </a:p>
          <a:p>
            <a:pPr marL="0" lvl="0" indent="0" algn="ctr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lvl="0" indent="0" algn="ctr">
              <a:buNone/>
            </a:pPr>
            <a:r>
              <a:rPr lang="ru-RU" dirty="0">
                <a:latin typeface="Century" panose="02040604050505020304" pitchFamily="18" charset="0"/>
              </a:rPr>
              <a:t>Платформа будет предоставлять информацию, советы и поддержку в вопросах здоровья, семейных отношений, юридических вопросов и психологической помощи. Это позволит женщинам получать необходимую помощь и поддержку в различных аспектах их жизни.</a:t>
            </a:r>
            <a:endParaRPr dirty="0">
              <a:latin typeface="Century" panose="02040604050505020304" pitchFamily="18" charset="0"/>
            </a:endParaRPr>
          </a:p>
        </p:txBody>
      </p:sp>
      <p:pic>
        <p:nvPicPr>
          <p:cNvPr id="468" name="Google Shape;468;p4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9368" b="9376"/>
          <a:stretch/>
        </p:blipFill>
        <p:spPr>
          <a:xfrm>
            <a:off x="5452225" y="-8525"/>
            <a:ext cx="3691799" cy="4500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omen's Health Center by Slidesgo">
  <a:themeElements>
    <a:clrScheme name="Simple Light">
      <a:dk1>
        <a:srgbClr val="2F4443"/>
      </a:dk1>
      <a:lt1>
        <a:srgbClr val="FFFFFF"/>
      </a:lt1>
      <a:dk2>
        <a:srgbClr val="CED6CE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F44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220</Words>
  <Application>Microsoft Office PowerPoint</Application>
  <PresentationFormat>Экран (16:9)</PresentationFormat>
  <Paragraphs>13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Century</vt:lpstr>
      <vt:lpstr>Libre Baskerville</vt:lpstr>
      <vt:lpstr>Arial</vt:lpstr>
      <vt:lpstr>Bebas Neue</vt:lpstr>
      <vt:lpstr>Lato</vt:lpstr>
      <vt:lpstr>Women's Health Center by Slidesgo</vt:lpstr>
      <vt:lpstr>Женское онлайн-пространство</vt:lpstr>
      <vt:lpstr>Особенности женского здоровья</vt:lpstr>
      <vt:lpstr>Важность профилактики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Женское онлайн-пространство</dc:title>
  <dc:creator>Мария Меньшикова</dc:creator>
  <cp:lastModifiedBy>Мария Меньшикова</cp:lastModifiedBy>
  <cp:revision>7</cp:revision>
  <dcterms:modified xsi:type="dcterms:W3CDTF">2024-06-19T08:54:22Z</dcterms:modified>
</cp:coreProperties>
</file>