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9" r:id="rId3"/>
    <p:sldId id="260" r:id="rId4"/>
    <p:sldId id="261" r:id="rId5"/>
    <p:sldId id="268" r:id="rId6"/>
    <p:sldId id="265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Количество предоставленных социальных услуг</a:t>
            </a:r>
            <a:endParaRPr lang="ru-RU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16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625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2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2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5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5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4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0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5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1B35-891E-4C6F-9908-2CEB15DF1B8C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E163BD-C347-40F9-B6DB-CF4A940A1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«Танцевальная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старшего возраста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1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751344"/>
            <a:ext cx="112554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проекте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предпринята попытка, по-новому подойти к организации, содержанию и методам работы. Особое внимание уделено взаимодействию с людьми пожилого возраста. Поэтому задачи социально-личностного и художественно-эстетического развития в танцевальной деятельности представлены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направлении- танцевальная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 тренировочные упражнения и танцевальные движения.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Танцевально-двигательная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помогает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новые нейронные связи в мозгу и сберегать старые, а также поддерживать мышцы и связки тела в активном состоянии, развить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танцевальную выразительность, координацию движений, ориентировку в пространстве, воспитать художественный вкус у людей пожилого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эмоциональную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 на музыку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мозга и тела- залог отличного самочувствия и здоровья.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идея заключается в том, что, занимаясь хореографией, с людьми пожилого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выяснилось,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занятия танцами актуальны в любом возрасте. Пожилые люди приходят заниматься без какого-либо опыта в танцах, совершенства, а пройдя курс занятий смело выходят на сцену.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занятия  состоят из серии танцев, которые изучаются от простых к более сложному. Они направлены на развитие точности движений и согласованности мозга.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ориентированы на то, чтобы заложить у пожилых людей стремление к здоровому образу жизни и самосовершенствованию. Считаю, что такие занятия целесообразны и важны для людей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а также для людей страдающих такими заболеваниями как болезнь Альцгеймера, деменция на ранней стадии и при остром нарушении мозгового кровообращения (инсульт).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0203" y="197346"/>
            <a:ext cx="9817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/>
          </a:p>
        </p:txBody>
      </p:sp>
      <p:pic>
        <p:nvPicPr>
          <p:cNvPr id="5" name="Содержимое 13" descr="IMG_07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0203" y="660970"/>
            <a:ext cx="4041775" cy="285284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8" descr="Леди Данс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75540" y="639209"/>
            <a:ext cx="4957674" cy="27177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7" name="Содержимое 5" descr="Африканский танец.JPG"/>
          <p:cNvPicPr/>
          <p:nvPr/>
        </p:nvPicPr>
        <p:blipFill>
          <a:blip r:embed="rId4" cstate="print"/>
          <a:srcRect t="15789" r="17014"/>
          <a:stretch>
            <a:fillRect/>
          </a:stretch>
        </p:blipFill>
        <p:spPr bwMode="auto">
          <a:xfrm>
            <a:off x="3138313" y="3356975"/>
            <a:ext cx="5940425" cy="33191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4224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1389977"/>
              </p:ext>
            </p:extLst>
          </p:nvPr>
        </p:nvGraphicFramePr>
        <p:xfrm>
          <a:off x="2032001" y="1978429"/>
          <a:ext cx="7801956" cy="415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571" y="383551"/>
            <a:ext cx="10573789" cy="710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принципы.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моторных, ментальных и эмоциональных нарушений у людей пожилого возраста посредством танцевально-двигательной терапии.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психомоторной активности;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диапазона и потенциала движений;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 личностной тревожности;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образа физического 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самочувствия во время взаимодействия с другими людьми;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основных упражнений, которые в дальнейшем могут быть использованы пожилыми людьми самостоятельно.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доброжелательности, внимательности.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постепенности,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систематичности,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диапазона и потенциала движений;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возникновения личной заинтересованности человека.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3" y="3532339"/>
            <a:ext cx="4380974" cy="28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71" y="701458"/>
            <a:ext cx="10233765" cy="579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пожилые граждане и инвалиды, участвующие в проекте «Танцевальная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нейропоастика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аспекты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проект, направлен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коррекцию эмоциональных и моторных нарушений у людей пожилого возраста посредством танцевально-двигательной терапии,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занятия в неделю, продолжительностью 45 минут. Наполняемость группы – 10 человек.</a:t>
            </a: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ресурсных возможностях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Реализатор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 - инструктор по ЛФК.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использование материально-технической базы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Учреждения: музыкальный зал, музыкальный центр, зеркала, реквизит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костюмы)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лекторий.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1875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Механизм реализации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ритм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тела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и пластичность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суставная гимнастика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разучивание элементов танца;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танца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1" y="4004705"/>
            <a:ext cx="3698543" cy="24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33152"/>
              </p:ext>
            </p:extLst>
          </p:nvPr>
        </p:nvGraphicFramePr>
        <p:xfrm>
          <a:off x="152400" y="723900"/>
          <a:ext cx="10693401" cy="5732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2912033289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1196551244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152374255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257906941"/>
                    </a:ext>
                  </a:extLst>
                </a:gridCol>
                <a:gridCol w="1917701">
                  <a:extLst>
                    <a:ext uri="{9D8B030D-6E8A-4147-A177-3AD203B41FA5}">
                      <a16:colId xmlns:a16="http://schemas.microsoft.com/office/drawing/2014/main" val="2066790567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Предполагаемый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extLst>
                  <a:ext uri="{0D108BD9-81ED-4DB2-BD59-A6C34878D82A}">
                    <a16:rowId xmlns:a16="http://schemas.microsoft.com/office/drawing/2014/main" val="2804266068"/>
                  </a:ext>
                </a:extLst>
              </a:tr>
              <a:tr h="317500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Организационно-подготовительный этап: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07898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нормативно-правовой базы учреждений по реализации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инструкций по технике безопасности при проведении занятий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рабочей группы. Разработка локальных актов по разработке проекта.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 rowSpan="2"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отделением,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ЛФК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extLst>
                  <a:ext uri="{0D108BD9-81ED-4DB2-BD59-A6C34878D82A}">
                    <a16:rowId xmlns:a16="http://schemas.microsoft.com/office/drawing/2014/main" val="3878056410"/>
                  </a:ext>
                </a:extLst>
              </a:tr>
              <a:tr h="640588"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календарного плана;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планов занятий;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42245"/>
                  </a:ext>
                </a:extLst>
              </a:tr>
              <a:tr h="30492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этап: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29235"/>
                  </a:ext>
                </a:extLst>
              </a:tr>
              <a:tr h="891032"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проектных мероприятий. Проведение мониторинга достижения запланированных результатов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проекта.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ЛФК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extLst>
                  <a:ext uri="{0D108BD9-81ED-4DB2-BD59-A6C34878D82A}">
                    <a16:rowId xmlns:a16="http://schemas.microsoft.com/office/drawing/2014/main" val="2221440570"/>
                  </a:ext>
                </a:extLst>
              </a:tr>
              <a:tr h="324796">
                <a:tc gridSpan="5">
                  <a:txBody>
                    <a:bodyPr/>
                    <a:lstStyle/>
                    <a:p>
                      <a:pPr marL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3 этап Итоговый этап: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82791"/>
                  </a:ext>
                </a:extLst>
              </a:tr>
              <a:tr h="609849"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анкетирование по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проекту.</a:t>
                      </a:r>
                    </a:p>
                    <a:p>
                      <a:pPr marL="590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итогов реализации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пожилых граждан и инвалидов вовлеченных в ЗОЖ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ЛФК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0" marR="26740" marT="0" marB="0"/>
                </a:tc>
                <a:extLst>
                  <a:ext uri="{0D108BD9-81ED-4DB2-BD59-A6C34878D82A}">
                    <a16:rowId xmlns:a16="http://schemas.microsoft.com/office/drawing/2014/main" val="202458057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4267" y="172334"/>
            <a:ext cx="36590077" cy="6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План реализации проекта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324195"/>
            <a:ext cx="1155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59" y="693527"/>
            <a:ext cx="10415847" cy="695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75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пожилых людей с удовольствием занимаются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 пусть не очень изящные танцевальные движения оказывают на физическое и эмоциональное здоровье благотворное влияние. Увлечение пожилых людей танцами дает вдохновение и лечебный эффект.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Занятия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движений, помогают лучше держать равновесие и увеличить скорость ходьбы, помогают улучшить осанку, обрести гибкость и стройность. Как следствие, уменьшается риск падений и травм. С точки зрения медицины нагрузки во время занятий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оптимальную тренировку сердцу, сосудам, нормализуется давление, лучше работает желудочно-кишечный тракт, реже настигают простудные заболевания. Еще Поль Брэгг призывал правильно питаться и больше танцевать для тех, кто хочет избавиться от «лишнего веса».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Занятия помогают освободиться от стрессов и депрессии, снять напряжение, избавиться от страха и усталости, забыть про свои тревоги, раскрепоститься и выплеснуть наружу накопившееся эмоции, обрести уверенность в себе и повысить собственную самооценку. А так же это хорошая возможность самовыражения и выявления творческих способностей.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человека более смелым и открытым. Ключевое слово, характеризующее поведение умеющего танцевать человека, это Свобода. Свобода движений, свобода общения, свобода мышления. Танцы избавляют от комплексов и стереотипов.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весело и интересно жить в современном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Танцевать - это значит всегда быть в форме и отличном расположении духа. Танец способен любого убедить в собственной неповторимости и дать возможность получить море удовольствия.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ЗДОРОВЬЕ!!!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fontAlgn="base">
              <a:lnSpc>
                <a:spcPts val="1875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822" y="3244334"/>
            <a:ext cx="7714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92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743</Words>
  <Application>Microsoft Office PowerPoint</Application>
  <PresentationFormat>Широкоэкранный</PresentationFormat>
  <Paragraphs>95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Аспект</vt:lpstr>
      <vt:lpstr>Проект «Танцевальная нейропластика»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Реабилитационное отделение социального обслуживания с дневным пребыванием</dc:title>
  <dc:creator>User PC</dc:creator>
  <cp:lastModifiedBy>User PC</cp:lastModifiedBy>
  <cp:revision>33</cp:revision>
  <dcterms:created xsi:type="dcterms:W3CDTF">2023-03-07T08:17:04Z</dcterms:created>
  <dcterms:modified xsi:type="dcterms:W3CDTF">2024-07-12T08:44:50Z</dcterms:modified>
</cp:coreProperties>
</file>