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333" r:id="rId5"/>
    <p:sldId id="260" r:id="rId6"/>
    <p:sldId id="334" r:id="rId7"/>
    <p:sldId id="261" r:id="rId8"/>
    <p:sldId id="262" r:id="rId9"/>
    <p:sldId id="335" r:id="rId10"/>
    <p:sldId id="263" r:id="rId11"/>
    <p:sldId id="264" r:id="rId12"/>
    <p:sldId id="299" r:id="rId13"/>
    <p:sldId id="302" r:id="rId14"/>
    <p:sldId id="304" r:id="rId15"/>
    <p:sldId id="306" r:id="rId16"/>
    <p:sldId id="309" r:id="rId17"/>
    <p:sldId id="312" r:id="rId18"/>
    <p:sldId id="314" r:id="rId19"/>
    <p:sldId id="315" r:id="rId20"/>
    <p:sldId id="320" r:id="rId21"/>
    <p:sldId id="322" r:id="rId22"/>
    <p:sldId id="324" r:id="rId23"/>
    <p:sldId id="325" r:id="rId24"/>
    <p:sldId id="327" r:id="rId25"/>
    <p:sldId id="32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 autoAdjust="0"/>
    <p:restoredTop sz="94660"/>
  </p:normalViewPr>
  <p:slideViewPr>
    <p:cSldViewPr>
      <p:cViewPr varScale="1">
        <p:scale>
          <a:sx n="107" d="100"/>
          <a:sy n="107" d="100"/>
        </p:scale>
        <p:origin x="122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Медосмотры подростков</a:t>
            </a:r>
          </a:p>
        </c:rich>
      </c:tx>
      <c:layout>
        <c:manualLayout>
          <c:xMode val="edge"/>
          <c:yMode val="edge"/>
          <c:x val="0.25336975065616796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D-4525-87BE-2FDB007BEA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D-4525-87BE-2FDB007BEA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ED-4525-87BE-2FDB007BEA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ED-4525-87BE-2FDB007BEA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364688"/>
        <c:axId val="504365016"/>
      </c:barChart>
      <c:catAx>
        <c:axId val="5043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Циклов ЭКО и рождение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ЭКО, циклов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450</c:v>
                </c:pt>
                <c:pt idx="1">
                  <c:v>500</c:v>
                </c:pt>
                <c:pt idx="2">
                  <c:v>500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7-42DE-8827-23BF8497C8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Рождение детей после ЭКО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7-42DE-8827-23BF8497C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15548512"/>
        <c:axId val="780922008"/>
        <c:axId val="0"/>
      </c:bar3DChart>
      <c:catAx>
        <c:axId val="5155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922008"/>
        <c:crosses val="autoZero"/>
        <c:auto val="1"/>
        <c:lblAlgn val="ctr"/>
        <c:lblOffset val="100"/>
        <c:noMultiLvlLbl val="0"/>
      </c:catAx>
      <c:valAx>
        <c:axId val="78092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пренатальным скринингом,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0.84499999999999997</c:v>
                </c:pt>
                <c:pt idx="1">
                  <c:v>0.85</c:v>
                </c:pt>
                <c:pt idx="2" formatCode="0.00%">
                  <c:v>0.85499999999999998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C-4980-B7F1-97FDB8C4A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25498512"/>
        <c:axId val="525498840"/>
        <c:axId val="0"/>
      </c:bar3DChart>
      <c:catAx>
        <c:axId val="52549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498840"/>
        <c:crosses val="autoZero"/>
        <c:auto val="1"/>
        <c:lblAlgn val="ctr"/>
        <c:lblOffset val="100"/>
        <c:noMultiLvlLbl val="0"/>
      </c:catAx>
      <c:valAx>
        <c:axId val="52549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49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подростков медосмотрами, %</a:t>
            </a:r>
          </a:p>
        </c:rich>
      </c:tx>
      <c:layout>
        <c:manualLayout>
          <c:xMode val="edge"/>
          <c:yMode val="edge"/>
          <c:x val="0.1165835909831157"/>
          <c:y val="3.28555633756511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5-40E4-882C-A6CAF2D415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5-40E4-882C-A6CAF2D415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5-40E4-882C-A6CAF2D4155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5-40E4-882C-A6CAF2D415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364688"/>
        <c:axId val="504365016"/>
        <c:axId val="0"/>
      </c:bar3DChart>
      <c:catAx>
        <c:axId val="50436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err="1"/>
              <a:t>Доабортное</a:t>
            </a:r>
            <a:r>
              <a:rPr lang="ru-RU" sz="1800" baseline="0" dirty="0"/>
              <a:t> консультирование</a:t>
            </a:r>
            <a:r>
              <a:rPr lang="ru-RU" sz="1800" dirty="0"/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Женщин,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0.83</c:v>
                </c:pt>
                <c:pt idx="1">
                  <c:v>0.84</c:v>
                </c:pt>
                <c:pt idx="2">
                  <c:v>0.85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5-4832-B103-1E171DDE47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81297576"/>
        <c:axId val="781300856"/>
        <c:axId val="0"/>
      </c:bar3DChart>
      <c:catAx>
        <c:axId val="78129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300856"/>
        <c:crosses val="autoZero"/>
        <c:auto val="1"/>
        <c:lblAlgn val="ctr"/>
        <c:lblOffset val="100"/>
        <c:noMultiLvlLbl val="0"/>
      </c:catAx>
      <c:valAx>
        <c:axId val="78130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29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отказ от аборта,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отказ от аборта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</c:v>
                </c:pt>
                <c:pt idx="1">
                  <c:v>0.19</c:v>
                </c:pt>
                <c:pt idx="2">
                  <c:v>0.2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E-4E13-AC73-1C110083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94015360"/>
        <c:axId val="794016016"/>
        <c:axId val="0"/>
      </c:bar3DChart>
      <c:catAx>
        <c:axId val="7940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016016"/>
        <c:crosses val="autoZero"/>
        <c:auto val="1"/>
        <c:lblAlgn val="ctr"/>
        <c:lblOffset val="100"/>
        <c:noMultiLvlLbl val="0"/>
      </c:catAx>
      <c:valAx>
        <c:axId val="79401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0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Усовершенствование</a:t>
            </a:r>
            <a:r>
              <a:rPr lang="ru-RU" sz="1800" baseline="0" dirty="0"/>
              <a:t> врачей-специалистов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Врачей, чел.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72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3-4A4C-8D8D-8859C85BAC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29809736"/>
        <c:axId val="529810064"/>
        <c:axId val="0"/>
      </c:bar3DChart>
      <c:catAx>
        <c:axId val="52980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810064"/>
        <c:crosses val="autoZero"/>
        <c:auto val="1"/>
        <c:lblAlgn val="ctr"/>
        <c:lblOffset val="100"/>
        <c:noMultiLvlLbl val="0"/>
      </c:catAx>
      <c:valAx>
        <c:axId val="52981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80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подростков медосмотрами, %</a:t>
            </a:r>
          </a:p>
        </c:rich>
      </c:tx>
      <c:layout>
        <c:manualLayout>
          <c:xMode val="edge"/>
          <c:yMode val="edge"/>
          <c:x val="0.1165835909831157"/>
          <c:y val="3.28555633756511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D-4481-B9B4-80A49788C6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D-4481-B9B4-80A49788C6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0D-4481-B9B4-80A49788C6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0D-4481-B9B4-80A49788C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364688"/>
        <c:axId val="504365016"/>
        <c:axId val="0"/>
      </c:bar3DChart>
      <c:catAx>
        <c:axId val="50436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Циклов ЭКО и рождение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ЭКО, циклов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450</c:v>
                </c:pt>
                <c:pt idx="1">
                  <c:v>500</c:v>
                </c:pt>
                <c:pt idx="2">
                  <c:v>500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4-471B-B6BE-6307F79BC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Рождение детей после ЭКО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4-471B-B6BE-6307F79B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15548512"/>
        <c:axId val="780922008"/>
        <c:axId val="0"/>
      </c:bar3DChart>
      <c:catAx>
        <c:axId val="5155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922008"/>
        <c:crosses val="autoZero"/>
        <c:auto val="1"/>
        <c:lblAlgn val="ctr"/>
        <c:lblOffset val="100"/>
        <c:noMultiLvlLbl val="0"/>
      </c:catAx>
      <c:valAx>
        <c:axId val="78092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80972222222222E-2"/>
          <c:y val="0.83130584795321638"/>
          <c:w val="0.92078993055555536"/>
          <c:h val="0.146413450292397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пренатальным скринингом,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0.84499999999999997</c:v>
                </c:pt>
                <c:pt idx="1">
                  <c:v>0.85</c:v>
                </c:pt>
                <c:pt idx="2" formatCode="0.00%">
                  <c:v>0.85499999999999998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6-41B4-A4CE-9CE34FDAE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25498512"/>
        <c:axId val="525498840"/>
        <c:axId val="0"/>
      </c:bar3DChart>
      <c:catAx>
        <c:axId val="52549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498840"/>
        <c:crosses val="autoZero"/>
        <c:auto val="1"/>
        <c:lblAlgn val="ctr"/>
        <c:lblOffset val="100"/>
        <c:noMultiLvlLbl val="0"/>
      </c:catAx>
      <c:valAx>
        <c:axId val="52549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49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err="1"/>
              <a:t>Доабортное</a:t>
            </a:r>
            <a:r>
              <a:rPr lang="ru-RU" sz="1800" baseline="0" dirty="0"/>
              <a:t> консультирование</a:t>
            </a:r>
            <a:r>
              <a:rPr lang="ru-RU" sz="1800" dirty="0"/>
              <a:t>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Женщин,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0.83</c:v>
                </c:pt>
                <c:pt idx="1">
                  <c:v>0.84</c:v>
                </c:pt>
                <c:pt idx="2">
                  <c:v>0.85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5-4832-B103-1E171DDE47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81297576"/>
        <c:axId val="781300856"/>
        <c:axId val="0"/>
      </c:bar3DChart>
      <c:catAx>
        <c:axId val="78129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300856"/>
        <c:crosses val="autoZero"/>
        <c:auto val="1"/>
        <c:lblAlgn val="ctr"/>
        <c:lblOffset val="100"/>
        <c:noMultiLvlLbl val="0"/>
      </c:catAx>
      <c:valAx>
        <c:axId val="78130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29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подростков медосмотрами, %</a:t>
            </a:r>
          </a:p>
        </c:rich>
      </c:tx>
      <c:layout>
        <c:manualLayout>
          <c:xMode val="edge"/>
          <c:yMode val="edge"/>
          <c:x val="0.1165835909831157"/>
          <c:y val="3.28555633756511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00F-ADA1-D6E511FE9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00F-ADA1-D6E511FE93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00F-ADA1-D6E511FE93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A-400F-ADA1-D6E511FE93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364688"/>
        <c:axId val="504365016"/>
        <c:axId val="0"/>
      </c:bar3DChart>
      <c:catAx>
        <c:axId val="50436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отказ от аборта,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отказ от аборта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</c:v>
                </c:pt>
                <c:pt idx="1">
                  <c:v>0.19</c:v>
                </c:pt>
                <c:pt idx="2">
                  <c:v>0.2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E-4E13-AC73-1C110083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94015360"/>
        <c:axId val="794016016"/>
        <c:axId val="0"/>
      </c:bar3DChart>
      <c:catAx>
        <c:axId val="7940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016016"/>
        <c:crosses val="autoZero"/>
        <c:auto val="1"/>
        <c:lblAlgn val="ctr"/>
        <c:lblOffset val="100"/>
        <c:noMultiLvlLbl val="0"/>
      </c:catAx>
      <c:valAx>
        <c:axId val="79401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401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Медосмотры подростков</a:t>
            </a:r>
          </a:p>
        </c:rich>
      </c:tx>
      <c:layout>
        <c:manualLayout>
          <c:xMode val="edge"/>
          <c:yMode val="edge"/>
          <c:x val="0.25336975065616796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D-4525-87BE-2FDB007BEA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D-4525-87BE-2FDB007BEA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ED-4525-87BE-2FDB007BEA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ED-4525-87BE-2FDB007BEA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364688"/>
        <c:axId val="504365016"/>
      </c:barChart>
      <c:catAx>
        <c:axId val="5043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подростков медосмотрами, %</a:t>
            </a:r>
          </a:p>
        </c:rich>
      </c:tx>
      <c:layout>
        <c:manualLayout>
          <c:xMode val="edge"/>
          <c:yMode val="edge"/>
          <c:x val="0.1165835909831157"/>
          <c:y val="3.28555633756511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00F-ADA1-D6E511FE9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00F-ADA1-D6E511FE93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00F-ADA1-D6E511FE93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A-400F-ADA1-D6E511FE93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364688"/>
        <c:axId val="504365016"/>
        <c:axId val="0"/>
      </c:bar3DChart>
      <c:catAx>
        <c:axId val="50436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Циклов ЭКО и рождение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ЭКО, циклов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450</c:v>
                </c:pt>
                <c:pt idx="1">
                  <c:v>500</c:v>
                </c:pt>
                <c:pt idx="2">
                  <c:v>500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5-44FA-8CE3-CBEAF86790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Рождение детей после ЭКО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5-44FA-8CE3-CBEAF8679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15548512"/>
        <c:axId val="780922008"/>
        <c:axId val="0"/>
      </c:bar3DChart>
      <c:catAx>
        <c:axId val="5155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922008"/>
        <c:crosses val="autoZero"/>
        <c:auto val="1"/>
        <c:lblAlgn val="ctr"/>
        <c:lblOffset val="100"/>
        <c:noMultiLvlLbl val="0"/>
      </c:catAx>
      <c:valAx>
        <c:axId val="78092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подростков медосмотрами, %</a:t>
            </a:r>
          </a:p>
        </c:rich>
      </c:tx>
      <c:layout>
        <c:manualLayout>
          <c:xMode val="edge"/>
          <c:yMode val="edge"/>
          <c:x val="0.1165835909831157"/>
          <c:y val="3.28555633756511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A-43EA-BC1D-141768BC39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A-43EA-BC1D-141768BC39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4A-43EA-BC1D-141768BC39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4A-43EA-BC1D-141768BC3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364688"/>
        <c:axId val="504365016"/>
        <c:axId val="0"/>
      </c:bar3DChart>
      <c:catAx>
        <c:axId val="50436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Циклов ЭКО и рождение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ЭКО, циклов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450</c:v>
                </c:pt>
                <c:pt idx="1">
                  <c:v>500</c:v>
                </c:pt>
                <c:pt idx="2">
                  <c:v>500</c:v>
                </c:pt>
                <c:pt idx="3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5-44FA-8CE3-CBEAF86790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Рождение детей после ЭКО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5-44FA-8CE3-CBEAF8679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15548512"/>
        <c:axId val="780922008"/>
        <c:axId val="0"/>
      </c:bar3DChart>
      <c:catAx>
        <c:axId val="5155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922008"/>
        <c:crosses val="autoZero"/>
        <c:auto val="1"/>
        <c:lblAlgn val="ctr"/>
        <c:lblOffset val="100"/>
        <c:noMultiLvlLbl val="0"/>
      </c:catAx>
      <c:valAx>
        <c:axId val="78092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пренатальным скринингом,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0.84499999999999997</c:v>
                </c:pt>
                <c:pt idx="1">
                  <c:v>0.85</c:v>
                </c:pt>
                <c:pt idx="2" formatCode="0.00%">
                  <c:v>0.85499999999999998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D-434E-8DBC-BC82C354D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25498512"/>
        <c:axId val="525498840"/>
        <c:axId val="0"/>
      </c:bar3DChart>
      <c:catAx>
        <c:axId val="52549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498840"/>
        <c:crosses val="autoZero"/>
        <c:auto val="1"/>
        <c:lblAlgn val="ctr"/>
        <c:lblOffset val="100"/>
        <c:noMultiLvlLbl val="0"/>
      </c:catAx>
      <c:valAx>
        <c:axId val="52549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49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Охват подростков медосмотрами, %</a:t>
            </a:r>
          </a:p>
        </c:rich>
      </c:tx>
      <c:layout>
        <c:manualLayout>
          <c:xMode val="edge"/>
          <c:yMode val="edge"/>
          <c:x val="0.1165835909831157"/>
          <c:y val="3.28555633756511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A-43EA-BC1D-141768BC39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A-43EA-BC1D-141768BC39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4A-43EA-BC1D-141768BC39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Процент охвата медосмотрами,%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4A-43EA-BC1D-141768BC3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04364688"/>
        <c:axId val="504365016"/>
        <c:axId val="0"/>
      </c:bar3DChart>
      <c:catAx>
        <c:axId val="50436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65016"/>
        <c:crosses val="autoZero"/>
        <c:auto val="1"/>
        <c:lblAlgn val="ctr"/>
        <c:lblOffset val="100"/>
        <c:noMultiLvlLbl val="0"/>
      </c:catAx>
      <c:valAx>
        <c:axId val="50436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3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A4A2C-4CC4-4425-B8AD-5F38797C3A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DD76E-E6C4-4313-A138-E83FE5C5AFB2}">
      <dgm:prSet phldrT="[Текст]"/>
      <dgm:spPr/>
      <dgm:t>
        <a:bodyPr/>
        <a:lstStyle/>
        <a:p>
          <a:pPr algn="l"/>
          <a:r>
            <a:rPr lang="ru-RU" dirty="0"/>
            <a:t>2022 –   84,5 %</a:t>
          </a:r>
        </a:p>
      </dgm:t>
    </dgm:pt>
    <dgm:pt modelId="{8AAE401A-AC79-4697-BE05-0D9603694405}" type="parTrans" cxnId="{9DC32849-3478-40E4-B266-5561B4BD24F9}">
      <dgm:prSet/>
      <dgm:spPr/>
      <dgm:t>
        <a:bodyPr/>
        <a:lstStyle/>
        <a:p>
          <a:pPr algn="l"/>
          <a:endParaRPr lang="ru-RU"/>
        </a:p>
      </dgm:t>
    </dgm:pt>
    <dgm:pt modelId="{BC3348D4-FFAC-42B4-9E8E-363C9A79CE0A}" type="sibTrans" cxnId="{9DC32849-3478-40E4-B266-5561B4BD24F9}">
      <dgm:prSet/>
      <dgm:spPr/>
      <dgm:t>
        <a:bodyPr/>
        <a:lstStyle/>
        <a:p>
          <a:pPr algn="l"/>
          <a:endParaRPr lang="ru-RU"/>
        </a:p>
      </dgm:t>
    </dgm:pt>
    <dgm:pt modelId="{9DCD6692-5AE7-4E2D-8B5B-0B7C13E68585}">
      <dgm:prSet phldrT="[Текст]"/>
      <dgm:spPr/>
      <dgm:t>
        <a:bodyPr/>
        <a:lstStyle/>
        <a:p>
          <a:pPr algn="l"/>
          <a:r>
            <a:rPr lang="ru-RU" dirty="0"/>
            <a:t>2023 –   85   %</a:t>
          </a:r>
        </a:p>
      </dgm:t>
    </dgm:pt>
    <dgm:pt modelId="{BDBB261F-A95B-4FC4-96B5-4D83B8BF11E0}" type="parTrans" cxnId="{104E2464-19C2-431D-BEEF-DF1125CE3D6F}">
      <dgm:prSet/>
      <dgm:spPr/>
      <dgm:t>
        <a:bodyPr/>
        <a:lstStyle/>
        <a:p>
          <a:pPr algn="l"/>
          <a:endParaRPr lang="ru-RU"/>
        </a:p>
      </dgm:t>
    </dgm:pt>
    <dgm:pt modelId="{2F66EF92-9019-4536-9502-94610F20416D}" type="sibTrans" cxnId="{104E2464-19C2-431D-BEEF-DF1125CE3D6F}">
      <dgm:prSet/>
      <dgm:spPr/>
      <dgm:t>
        <a:bodyPr/>
        <a:lstStyle/>
        <a:p>
          <a:pPr algn="l"/>
          <a:endParaRPr lang="ru-RU"/>
        </a:p>
      </dgm:t>
    </dgm:pt>
    <dgm:pt modelId="{C2F433F9-A56E-42AD-87C6-98A4211A6503}">
      <dgm:prSet phldrT="[Текст]"/>
      <dgm:spPr/>
      <dgm:t>
        <a:bodyPr/>
        <a:lstStyle/>
        <a:p>
          <a:pPr algn="l"/>
          <a:r>
            <a:rPr lang="ru-RU" dirty="0"/>
            <a:t>2024 –   85,5 %</a:t>
          </a:r>
        </a:p>
      </dgm:t>
    </dgm:pt>
    <dgm:pt modelId="{EC1BC6E2-A996-42AC-B1DC-3A075DADAF66}" type="parTrans" cxnId="{0FA12A39-F6FC-4568-AF30-0614D597DD55}">
      <dgm:prSet/>
      <dgm:spPr/>
      <dgm:t>
        <a:bodyPr/>
        <a:lstStyle/>
        <a:p>
          <a:pPr algn="l"/>
          <a:endParaRPr lang="ru-RU"/>
        </a:p>
      </dgm:t>
    </dgm:pt>
    <dgm:pt modelId="{E99E5026-14A6-426E-B728-A73F1ECF4D87}" type="sibTrans" cxnId="{0FA12A39-F6FC-4568-AF30-0614D597DD55}">
      <dgm:prSet/>
      <dgm:spPr/>
      <dgm:t>
        <a:bodyPr/>
        <a:lstStyle/>
        <a:p>
          <a:pPr algn="l"/>
          <a:endParaRPr lang="ru-RU"/>
        </a:p>
      </dgm:t>
    </dgm:pt>
    <dgm:pt modelId="{8A2A7263-D56A-4DFE-A4EF-12A9A109758E}">
      <dgm:prSet phldrT="[Текст]"/>
      <dgm:spPr/>
      <dgm:t>
        <a:bodyPr/>
        <a:lstStyle/>
        <a:p>
          <a:pPr algn="l"/>
          <a:r>
            <a:rPr lang="ru-RU" dirty="0"/>
            <a:t>2025 –   86  %</a:t>
          </a:r>
        </a:p>
      </dgm:t>
    </dgm:pt>
    <dgm:pt modelId="{18692F68-4067-4824-A300-58C3D1A30AD7}" type="parTrans" cxnId="{E161636D-BE66-4451-96DB-A21F48BFDE85}">
      <dgm:prSet/>
      <dgm:spPr/>
      <dgm:t>
        <a:bodyPr/>
        <a:lstStyle/>
        <a:p>
          <a:pPr algn="l"/>
          <a:endParaRPr lang="ru-RU"/>
        </a:p>
      </dgm:t>
    </dgm:pt>
    <dgm:pt modelId="{B2431DEA-641F-4FC2-B9C5-6A000C34FFA7}" type="sibTrans" cxnId="{E161636D-BE66-4451-96DB-A21F48BFDE85}">
      <dgm:prSet/>
      <dgm:spPr/>
      <dgm:t>
        <a:bodyPr/>
        <a:lstStyle/>
        <a:p>
          <a:pPr algn="l"/>
          <a:endParaRPr lang="ru-RU"/>
        </a:p>
      </dgm:t>
    </dgm:pt>
    <dgm:pt modelId="{426E71C4-33DD-4698-BE37-5D31F0E19CD4}" type="pres">
      <dgm:prSet presAssocID="{7A2A4A2C-4CC4-4425-B8AD-5F38797C3AE9}" presName="linear" presStyleCnt="0">
        <dgm:presLayoutVars>
          <dgm:animLvl val="lvl"/>
          <dgm:resizeHandles val="exact"/>
        </dgm:presLayoutVars>
      </dgm:prSet>
      <dgm:spPr/>
    </dgm:pt>
    <dgm:pt modelId="{6B471ABD-574B-4E94-97CB-889C08BCEDAD}" type="pres">
      <dgm:prSet presAssocID="{F0FDD76E-E6C4-4313-A138-E83FE5C5AFB2}" presName="parentText" presStyleLbl="node1" presStyleIdx="0" presStyleCnt="4" custLinFactNeighborX="709" custLinFactNeighborY="14937">
        <dgm:presLayoutVars>
          <dgm:chMax val="0"/>
          <dgm:bulletEnabled val="1"/>
        </dgm:presLayoutVars>
      </dgm:prSet>
      <dgm:spPr/>
    </dgm:pt>
    <dgm:pt modelId="{C6377765-A5B4-4689-80A6-F6A656510CCF}" type="pres">
      <dgm:prSet presAssocID="{BC3348D4-FFAC-42B4-9E8E-363C9A79CE0A}" presName="spacer" presStyleCnt="0"/>
      <dgm:spPr/>
    </dgm:pt>
    <dgm:pt modelId="{8DF3BF43-7412-4246-91EB-2C74ED620CA5}" type="pres">
      <dgm:prSet presAssocID="{9DCD6692-5AE7-4E2D-8B5B-0B7C13E685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A9C501-9135-4102-BF33-093D41C1B791}" type="pres">
      <dgm:prSet presAssocID="{2F66EF92-9019-4536-9502-94610F20416D}" presName="spacer" presStyleCnt="0"/>
      <dgm:spPr/>
    </dgm:pt>
    <dgm:pt modelId="{476E7A27-DE45-42DC-8D83-19CF84BCDBF9}" type="pres">
      <dgm:prSet presAssocID="{C2F433F9-A56E-42AD-87C6-98A4211A65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A2436E-72D0-4B1C-82AE-C7419D006BD3}" type="pres">
      <dgm:prSet presAssocID="{E99E5026-14A6-426E-B728-A73F1ECF4D87}" presName="spacer" presStyleCnt="0"/>
      <dgm:spPr/>
    </dgm:pt>
    <dgm:pt modelId="{1CD65865-14A9-4C69-B509-35233E6DE465}" type="pres">
      <dgm:prSet presAssocID="{8A2A7263-D56A-4DFE-A4EF-12A9A109758E}" presName="parentText" presStyleLbl="node1" presStyleIdx="3" presStyleCnt="4" custLinFactY="27593" custLinFactNeighborX="2236" custLinFactNeighborY="100000">
        <dgm:presLayoutVars>
          <dgm:chMax val="0"/>
          <dgm:bulletEnabled val="1"/>
        </dgm:presLayoutVars>
      </dgm:prSet>
      <dgm:spPr/>
    </dgm:pt>
  </dgm:ptLst>
  <dgm:cxnLst>
    <dgm:cxn modelId="{0FA12A39-F6FC-4568-AF30-0614D597DD55}" srcId="{7A2A4A2C-4CC4-4425-B8AD-5F38797C3AE9}" destId="{C2F433F9-A56E-42AD-87C6-98A4211A6503}" srcOrd="2" destOrd="0" parTransId="{EC1BC6E2-A996-42AC-B1DC-3A075DADAF66}" sibTransId="{E99E5026-14A6-426E-B728-A73F1ECF4D87}"/>
    <dgm:cxn modelId="{3CCC455F-A911-4F6D-ADBC-CC06B99364A9}" type="presOf" srcId="{8A2A7263-D56A-4DFE-A4EF-12A9A109758E}" destId="{1CD65865-14A9-4C69-B509-35233E6DE465}" srcOrd="0" destOrd="0" presId="urn:microsoft.com/office/officeart/2005/8/layout/vList2"/>
    <dgm:cxn modelId="{104E2464-19C2-431D-BEEF-DF1125CE3D6F}" srcId="{7A2A4A2C-4CC4-4425-B8AD-5F38797C3AE9}" destId="{9DCD6692-5AE7-4E2D-8B5B-0B7C13E68585}" srcOrd="1" destOrd="0" parTransId="{BDBB261F-A95B-4FC4-96B5-4D83B8BF11E0}" sibTransId="{2F66EF92-9019-4536-9502-94610F20416D}"/>
    <dgm:cxn modelId="{59DCA645-477B-4F16-9EE8-7109B6685F63}" type="presOf" srcId="{9DCD6692-5AE7-4E2D-8B5B-0B7C13E68585}" destId="{8DF3BF43-7412-4246-91EB-2C74ED620CA5}" srcOrd="0" destOrd="0" presId="urn:microsoft.com/office/officeart/2005/8/layout/vList2"/>
    <dgm:cxn modelId="{9DC32849-3478-40E4-B266-5561B4BD24F9}" srcId="{7A2A4A2C-4CC4-4425-B8AD-5F38797C3AE9}" destId="{F0FDD76E-E6C4-4313-A138-E83FE5C5AFB2}" srcOrd="0" destOrd="0" parTransId="{8AAE401A-AC79-4697-BE05-0D9603694405}" sibTransId="{BC3348D4-FFAC-42B4-9E8E-363C9A79CE0A}"/>
    <dgm:cxn modelId="{E161636D-BE66-4451-96DB-A21F48BFDE85}" srcId="{7A2A4A2C-4CC4-4425-B8AD-5F38797C3AE9}" destId="{8A2A7263-D56A-4DFE-A4EF-12A9A109758E}" srcOrd="3" destOrd="0" parTransId="{18692F68-4067-4824-A300-58C3D1A30AD7}" sibTransId="{B2431DEA-641F-4FC2-B9C5-6A000C34FFA7}"/>
    <dgm:cxn modelId="{B0DEA0A1-5CD4-415F-871F-FD66989F06A3}" type="presOf" srcId="{F0FDD76E-E6C4-4313-A138-E83FE5C5AFB2}" destId="{6B471ABD-574B-4E94-97CB-889C08BCEDAD}" srcOrd="0" destOrd="0" presId="urn:microsoft.com/office/officeart/2005/8/layout/vList2"/>
    <dgm:cxn modelId="{2E8518A8-423F-47F4-AD82-C28E01F33F3B}" type="presOf" srcId="{C2F433F9-A56E-42AD-87C6-98A4211A6503}" destId="{476E7A27-DE45-42DC-8D83-19CF84BCDBF9}" srcOrd="0" destOrd="0" presId="urn:microsoft.com/office/officeart/2005/8/layout/vList2"/>
    <dgm:cxn modelId="{610BC9FB-26F9-43D3-B619-56C3B4FE12D1}" type="presOf" srcId="{7A2A4A2C-4CC4-4425-B8AD-5F38797C3AE9}" destId="{426E71C4-33DD-4698-BE37-5D31F0E19CD4}" srcOrd="0" destOrd="0" presId="urn:microsoft.com/office/officeart/2005/8/layout/vList2"/>
    <dgm:cxn modelId="{C1406A6B-C4DF-4324-868C-D9449BD82C60}" type="presParOf" srcId="{426E71C4-33DD-4698-BE37-5D31F0E19CD4}" destId="{6B471ABD-574B-4E94-97CB-889C08BCEDAD}" srcOrd="0" destOrd="0" presId="urn:microsoft.com/office/officeart/2005/8/layout/vList2"/>
    <dgm:cxn modelId="{CDA6AA3C-E83B-402E-8AEA-DEC928867B7D}" type="presParOf" srcId="{426E71C4-33DD-4698-BE37-5D31F0E19CD4}" destId="{C6377765-A5B4-4689-80A6-F6A656510CCF}" srcOrd="1" destOrd="0" presId="urn:microsoft.com/office/officeart/2005/8/layout/vList2"/>
    <dgm:cxn modelId="{6D1FBC62-A46F-4444-B9B3-EE80F4133290}" type="presParOf" srcId="{426E71C4-33DD-4698-BE37-5D31F0E19CD4}" destId="{8DF3BF43-7412-4246-91EB-2C74ED620CA5}" srcOrd="2" destOrd="0" presId="urn:microsoft.com/office/officeart/2005/8/layout/vList2"/>
    <dgm:cxn modelId="{32A447D6-4129-4C8E-B5BB-B98C0C19A230}" type="presParOf" srcId="{426E71C4-33DD-4698-BE37-5D31F0E19CD4}" destId="{67A9C501-9135-4102-BF33-093D41C1B791}" srcOrd="3" destOrd="0" presId="urn:microsoft.com/office/officeart/2005/8/layout/vList2"/>
    <dgm:cxn modelId="{9C15BD43-EE3C-4637-9CA1-31FD9FC52E45}" type="presParOf" srcId="{426E71C4-33DD-4698-BE37-5D31F0E19CD4}" destId="{476E7A27-DE45-42DC-8D83-19CF84BCDBF9}" srcOrd="4" destOrd="0" presId="urn:microsoft.com/office/officeart/2005/8/layout/vList2"/>
    <dgm:cxn modelId="{F5219C64-224D-4BFC-BB22-8BDE662F09B3}" type="presParOf" srcId="{426E71C4-33DD-4698-BE37-5D31F0E19CD4}" destId="{09A2436E-72D0-4B1C-82AE-C7419D006BD3}" srcOrd="5" destOrd="0" presId="urn:microsoft.com/office/officeart/2005/8/layout/vList2"/>
    <dgm:cxn modelId="{F694BB5D-98EC-4A68-BC37-D29E90C1D602}" type="presParOf" srcId="{426E71C4-33DD-4698-BE37-5D31F0E19CD4}" destId="{1CD65865-14A9-4C69-B509-35233E6DE46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4B40A-511F-409F-934F-923470D1F93E}" type="doc">
      <dgm:prSet loTypeId="urn:microsoft.com/office/officeart/2005/8/layout/hProcess7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F52FC-A025-4CB8-B0FC-AA2A07DED41F}">
      <dgm:prSet phldrT="[Текст]" custT="1"/>
      <dgm:spPr/>
      <dgm:t>
        <a:bodyPr/>
        <a:lstStyle/>
        <a:p>
          <a:r>
            <a:rPr lang="ru-RU" sz="2400" b="1">
              <a:solidFill>
                <a:schemeClr val="tx1"/>
              </a:solidFill>
            </a:rPr>
            <a:t>2022</a:t>
          </a:r>
          <a:endParaRPr lang="ru-RU" sz="2400" b="1" dirty="0">
            <a:solidFill>
              <a:schemeClr val="tx1"/>
            </a:solidFill>
          </a:endParaRPr>
        </a:p>
      </dgm:t>
    </dgm:pt>
    <dgm:pt modelId="{DFDAE53F-B451-49B2-84B2-8F86245CE647}" type="parTrans" cxnId="{72BC49F3-AC86-491C-9406-6C605F3009E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BB67B31-650C-4910-8F0C-00AB1FADA252}" type="sibTrans" cxnId="{72BC49F3-AC86-491C-9406-6C605F3009E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1D64B8E-063C-4653-85EA-17CDD3D37716}">
      <dgm:prSet phldrT="[Текст]" custT="1"/>
      <dgm:spPr/>
      <dgm:t>
        <a:bodyPr/>
        <a:lstStyle/>
        <a:p>
          <a:r>
            <a:rPr lang="ru-RU" sz="2400" b="1" dirty="0"/>
            <a:t>+ 70 специалистов</a:t>
          </a:r>
        </a:p>
      </dgm:t>
    </dgm:pt>
    <dgm:pt modelId="{B86E06F4-46A8-4A66-8F00-50249741817D}" type="parTrans" cxnId="{02746856-B2AF-4DDC-85F6-F197AA9023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94FD8C8-F883-497A-B1E7-ECEBF310E4E7}" type="sibTrans" cxnId="{02746856-B2AF-4DDC-85F6-F197AA9023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610F2DA-AC7F-43DD-94A6-0576BB890F80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2023</a:t>
          </a:r>
        </a:p>
      </dgm:t>
    </dgm:pt>
    <dgm:pt modelId="{E8CDD786-F91C-4F2F-98E1-03FD1B344176}" type="parTrans" cxnId="{F7849BDA-5EA7-4E88-A744-16CF7260EDD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698E5F3-25C6-47F2-9400-9179ADB13A42}" type="sibTrans" cxnId="{F7849BDA-5EA7-4E88-A744-16CF7260EDD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6C0A479-1581-462A-B390-B398D06E997D}">
      <dgm:prSet phldrT="[Текст]" custT="1"/>
      <dgm:spPr/>
      <dgm:t>
        <a:bodyPr/>
        <a:lstStyle/>
        <a:p>
          <a:r>
            <a:rPr lang="ru-RU" sz="2400" b="1" dirty="0"/>
            <a:t>+ 72 специалиста</a:t>
          </a:r>
        </a:p>
      </dgm:t>
    </dgm:pt>
    <dgm:pt modelId="{2DD065F4-2B5F-4A56-B210-5C09E8AC390D}" type="parTrans" cxnId="{DABEC0BF-B26F-4D33-8CD2-BEB9CEC030F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378E3AD-EDBC-4C5B-AA86-B301793F82F3}" type="sibTrans" cxnId="{DABEC0BF-B26F-4D33-8CD2-BEB9CEC030F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04D809D-FD8B-451D-BD68-82F1693E6358}">
      <dgm:prSet phldrT="[Текст]" custT="1"/>
      <dgm:spPr/>
      <dgm:t>
        <a:bodyPr/>
        <a:lstStyle/>
        <a:p>
          <a:r>
            <a:rPr lang="ru-RU" sz="2400" b="1" dirty="0"/>
            <a:t>+79 специалистов</a:t>
          </a:r>
        </a:p>
      </dgm:t>
    </dgm:pt>
    <dgm:pt modelId="{B8C6E683-92EC-4F29-8E00-E574A4B8D209}" type="parTrans" cxnId="{0BAA64B4-4C71-4F3B-8807-B60CDEA41F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46F3ADC-79F6-452A-B8BB-F9517BA598A8}" type="sibTrans" cxnId="{0BAA64B4-4C71-4F3B-8807-B60CDEA41F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DEA6F68-0E51-4782-81AC-D8DE45CAE20D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2024</a:t>
          </a:r>
        </a:p>
      </dgm:t>
    </dgm:pt>
    <dgm:pt modelId="{0CFB7344-F220-4E3B-A3CC-91D70793C352}" type="sibTrans" cxnId="{61057027-0D16-48D0-AA6F-506B54170A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B70F5C0-F92B-4168-8FF2-5A93309A8A07}" type="parTrans" cxnId="{61057027-0D16-48D0-AA6F-506B54170A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FC553214-149F-4CF2-A7FF-18531B9D0026}" type="pres">
      <dgm:prSet presAssocID="{E754B40A-511F-409F-934F-923470D1F93E}" presName="Name0" presStyleCnt="0">
        <dgm:presLayoutVars>
          <dgm:dir/>
          <dgm:animLvl val="lvl"/>
          <dgm:resizeHandles val="exact"/>
        </dgm:presLayoutVars>
      </dgm:prSet>
      <dgm:spPr/>
    </dgm:pt>
    <dgm:pt modelId="{15070EA1-3865-4E69-81A0-640FD3603F7A}" type="pres">
      <dgm:prSet presAssocID="{23FF52FC-A025-4CB8-B0FC-AA2A07DED41F}" presName="compositeNode" presStyleCnt="0">
        <dgm:presLayoutVars>
          <dgm:bulletEnabled val="1"/>
        </dgm:presLayoutVars>
      </dgm:prSet>
      <dgm:spPr/>
    </dgm:pt>
    <dgm:pt modelId="{828F4FE6-9883-48F6-B91E-89D9213CDF90}" type="pres">
      <dgm:prSet presAssocID="{23FF52FC-A025-4CB8-B0FC-AA2A07DED41F}" presName="bgRect" presStyleLbl="node1" presStyleIdx="0" presStyleCnt="3" custLinFactNeighborX="-23" custLinFactNeighborY="7143"/>
      <dgm:spPr/>
    </dgm:pt>
    <dgm:pt modelId="{F95DE314-2FC2-4F16-B6CF-D18B776524F4}" type="pres">
      <dgm:prSet presAssocID="{23FF52FC-A025-4CB8-B0FC-AA2A07DED41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2CCF5C4-8AFC-4EA4-9177-8EAAFE6C3E42}" type="pres">
      <dgm:prSet presAssocID="{23FF52FC-A025-4CB8-B0FC-AA2A07DED41F}" presName="childNode" presStyleLbl="node1" presStyleIdx="0" presStyleCnt="3">
        <dgm:presLayoutVars>
          <dgm:bulletEnabled val="1"/>
        </dgm:presLayoutVars>
      </dgm:prSet>
      <dgm:spPr/>
    </dgm:pt>
    <dgm:pt modelId="{992A1D0F-B787-4FA1-A56D-8ED7F6A16363}" type="pres">
      <dgm:prSet presAssocID="{BBB67B31-650C-4910-8F0C-00AB1FADA252}" presName="hSp" presStyleCnt="0"/>
      <dgm:spPr/>
    </dgm:pt>
    <dgm:pt modelId="{21FEDECC-5317-40F2-82F0-FC6C9A13B44B}" type="pres">
      <dgm:prSet presAssocID="{BBB67B31-650C-4910-8F0C-00AB1FADA252}" presName="vProcSp" presStyleCnt="0"/>
      <dgm:spPr/>
    </dgm:pt>
    <dgm:pt modelId="{BA6C3F01-1466-4D2E-A25C-8875CB780058}" type="pres">
      <dgm:prSet presAssocID="{BBB67B31-650C-4910-8F0C-00AB1FADA252}" presName="vSp1" presStyleCnt="0"/>
      <dgm:spPr/>
    </dgm:pt>
    <dgm:pt modelId="{5E20E91D-0823-4BE5-9239-56E0FADFC012}" type="pres">
      <dgm:prSet presAssocID="{BBB67B31-650C-4910-8F0C-00AB1FADA252}" presName="simulatedConn" presStyleLbl="solidFgAcc1" presStyleIdx="0" presStyleCnt="2"/>
      <dgm:spPr/>
    </dgm:pt>
    <dgm:pt modelId="{FCB066A1-FD9B-4D20-9DC6-B903D332CCD7}" type="pres">
      <dgm:prSet presAssocID="{BBB67B31-650C-4910-8F0C-00AB1FADA252}" presName="vSp2" presStyleCnt="0"/>
      <dgm:spPr/>
    </dgm:pt>
    <dgm:pt modelId="{BA3E345E-421D-48CA-A6E6-02904ED4949C}" type="pres">
      <dgm:prSet presAssocID="{BBB67B31-650C-4910-8F0C-00AB1FADA252}" presName="sibTrans" presStyleCnt="0"/>
      <dgm:spPr/>
    </dgm:pt>
    <dgm:pt modelId="{F1D569D7-BB68-4332-A928-97437F25807B}" type="pres">
      <dgm:prSet presAssocID="{5610F2DA-AC7F-43DD-94A6-0576BB890F80}" presName="compositeNode" presStyleCnt="0">
        <dgm:presLayoutVars>
          <dgm:bulletEnabled val="1"/>
        </dgm:presLayoutVars>
      </dgm:prSet>
      <dgm:spPr/>
    </dgm:pt>
    <dgm:pt modelId="{20B5D4A6-8467-4848-B447-FA45BF256C25}" type="pres">
      <dgm:prSet presAssocID="{5610F2DA-AC7F-43DD-94A6-0576BB890F80}" presName="bgRect" presStyleLbl="node1" presStyleIdx="1" presStyleCnt="3"/>
      <dgm:spPr/>
    </dgm:pt>
    <dgm:pt modelId="{80177A5B-DCBF-41F5-A4F8-8B0E3D309495}" type="pres">
      <dgm:prSet presAssocID="{5610F2DA-AC7F-43DD-94A6-0576BB890F8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C6F4548-35A0-4064-B107-767C924419AC}" type="pres">
      <dgm:prSet presAssocID="{5610F2DA-AC7F-43DD-94A6-0576BB890F80}" presName="childNode" presStyleLbl="node1" presStyleIdx="1" presStyleCnt="3">
        <dgm:presLayoutVars>
          <dgm:bulletEnabled val="1"/>
        </dgm:presLayoutVars>
      </dgm:prSet>
      <dgm:spPr/>
    </dgm:pt>
    <dgm:pt modelId="{39FDD04F-9BA7-4AB0-8301-7DED7575AA98}" type="pres">
      <dgm:prSet presAssocID="{7698E5F3-25C6-47F2-9400-9179ADB13A42}" presName="hSp" presStyleCnt="0"/>
      <dgm:spPr/>
    </dgm:pt>
    <dgm:pt modelId="{C836848B-48EC-40C8-AACC-54CC5797C5D9}" type="pres">
      <dgm:prSet presAssocID="{7698E5F3-25C6-47F2-9400-9179ADB13A42}" presName="vProcSp" presStyleCnt="0"/>
      <dgm:spPr/>
    </dgm:pt>
    <dgm:pt modelId="{50415585-6773-477D-9ECD-4974DBE5BFF4}" type="pres">
      <dgm:prSet presAssocID="{7698E5F3-25C6-47F2-9400-9179ADB13A42}" presName="vSp1" presStyleCnt="0"/>
      <dgm:spPr/>
    </dgm:pt>
    <dgm:pt modelId="{F0DB0675-A900-49DE-9ACA-A827E580818C}" type="pres">
      <dgm:prSet presAssocID="{7698E5F3-25C6-47F2-9400-9179ADB13A42}" presName="simulatedConn" presStyleLbl="solidFgAcc1" presStyleIdx="1" presStyleCnt="2"/>
      <dgm:spPr/>
    </dgm:pt>
    <dgm:pt modelId="{C2B5CF60-F11A-4C12-8A6A-B5B5991678E1}" type="pres">
      <dgm:prSet presAssocID="{7698E5F3-25C6-47F2-9400-9179ADB13A42}" presName="vSp2" presStyleCnt="0"/>
      <dgm:spPr/>
    </dgm:pt>
    <dgm:pt modelId="{D61E82FC-FA41-4520-974B-6431753AD5DD}" type="pres">
      <dgm:prSet presAssocID="{7698E5F3-25C6-47F2-9400-9179ADB13A42}" presName="sibTrans" presStyleCnt="0"/>
      <dgm:spPr/>
    </dgm:pt>
    <dgm:pt modelId="{57B33980-3CF6-408B-8B75-D81F3B0531FD}" type="pres">
      <dgm:prSet presAssocID="{3DEA6F68-0E51-4782-81AC-D8DE45CAE20D}" presName="compositeNode" presStyleCnt="0">
        <dgm:presLayoutVars>
          <dgm:bulletEnabled val="1"/>
        </dgm:presLayoutVars>
      </dgm:prSet>
      <dgm:spPr/>
    </dgm:pt>
    <dgm:pt modelId="{2BB46ABB-B464-4BCF-9769-AA66FEFE0791}" type="pres">
      <dgm:prSet presAssocID="{3DEA6F68-0E51-4782-81AC-D8DE45CAE20D}" presName="bgRect" presStyleLbl="node1" presStyleIdx="2" presStyleCnt="3" custLinFactNeighborX="13038"/>
      <dgm:spPr/>
    </dgm:pt>
    <dgm:pt modelId="{D6156925-F559-44CB-9382-602903F790A9}" type="pres">
      <dgm:prSet presAssocID="{3DEA6F68-0E51-4782-81AC-D8DE45CAE20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87E91885-93BE-4DC2-96F4-C432FB836E8D}" type="pres">
      <dgm:prSet presAssocID="{3DEA6F68-0E51-4782-81AC-D8DE45CAE20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37DC002-7443-4826-B47B-5E88FD90EFA6}" type="presOf" srcId="{26C0A479-1581-462A-B390-B398D06E997D}" destId="{8C6F4548-35A0-4064-B107-767C924419AC}" srcOrd="0" destOrd="0" presId="urn:microsoft.com/office/officeart/2005/8/layout/hProcess7"/>
    <dgm:cxn modelId="{61057027-0D16-48D0-AA6F-506B54170A38}" srcId="{E754B40A-511F-409F-934F-923470D1F93E}" destId="{3DEA6F68-0E51-4782-81AC-D8DE45CAE20D}" srcOrd="2" destOrd="0" parTransId="{1B70F5C0-F92B-4168-8FF2-5A93309A8A07}" sibTransId="{0CFB7344-F220-4E3B-A3CC-91D70793C352}"/>
    <dgm:cxn modelId="{1B9A5868-4AD1-4EB2-9B28-EB5118DDBAB0}" type="presOf" srcId="{91D64B8E-063C-4653-85EA-17CDD3D37716}" destId="{22CCF5C4-8AFC-4EA4-9177-8EAAFE6C3E42}" srcOrd="0" destOrd="0" presId="urn:microsoft.com/office/officeart/2005/8/layout/hProcess7"/>
    <dgm:cxn modelId="{8A3A494B-36B2-49F6-8D20-B4E929D14349}" type="presOf" srcId="{3DEA6F68-0E51-4782-81AC-D8DE45CAE20D}" destId="{2BB46ABB-B464-4BCF-9769-AA66FEFE0791}" srcOrd="0" destOrd="0" presId="urn:microsoft.com/office/officeart/2005/8/layout/hProcess7"/>
    <dgm:cxn modelId="{37B2906C-B002-41F6-BEB3-BB2BBEF1C317}" type="presOf" srcId="{E754B40A-511F-409F-934F-923470D1F93E}" destId="{FC553214-149F-4CF2-A7FF-18531B9D0026}" srcOrd="0" destOrd="0" presId="urn:microsoft.com/office/officeart/2005/8/layout/hProcess7"/>
    <dgm:cxn modelId="{02746856-B2AF-4DDC-85F6-F197AA90230E}" srcId="{23FF52FC-A025-4CB8-B0FC-AA2A07DED41F}" destId="{91D64B8E-063C-4653-85EA-17CDD3D37716}" srcOrd="0" destOrd="0" parTransId="{B86E06F4-46A8-4A66-8F00-50249741817D}" sibTransId="{D94FD8C8-F883-497A-B1E7-ECEBF310E4E7}"/>
    <dgm:cxn modelId="{86B7C657-A8AD-4182-B82A-6F302077A7F5}" type="presOf" srcId="{3DEA6F68-0E51-4782-81AC-D8DE45CAE20D}" destId="{D6156925-F559-44CB-9382-602903F790A9}" srcOrd="1" destOrd="0" presId="urn:microsoft.com/office/officeart/2005/8/layout/hProcess7"/>
    <dgm:cxn modelId="{BB2C7C82-60CA-46F9-BC32-4117CD2FDCFB}" type="presOf" srcId="{5610F2DA-AC7F-43DD-94A6-0576BB890F80}" destId="{20B5D4A6-8467-4848-B447-FA45BF256C25}" srcOrd="0" destOrd="0" presId="urn:microsoft.com/office/officeart/2005/8/layout/hProcess7"/>
    <dgm:cxn modelId="{C0D51393-4DAC-482D-94EC-1702E9E154F9}" type="presOf" srcId="{5610F2DA-AC7F-43DD-94A6-0576BB890F80}" destId="{80177A5B-DCBF-41F5-A4F8-8B0E3D309495}" srcOrd="1" destOrd="0" presId="urn:microsoft.com/office/officeart/2005/8/layout/hProcess7"/>
    <dgm:cxn modelId="{691B42AF-C183-4FF1-982E-7C6E8F4BB3DA}" type="presOf" srcId="{23FF52FC-A025-4CB8-B0FC-AA2A07DED41F}" destId="{F95DE314-2FC2-4F16-B6CF-D18B776524F4}" srcOrd="1" destOrd="0" presId="urn:microsoft.com/office/officeart/2005/8/layout/hProcess7"/>
    <dgm:cxn modelId="{0BAA64B4-4C71-4F3B-8807-B60CDEA41FB7}" srcId="{3DEA6F68-0E51-4782-81AC-D8DE45CAE20D}" destId="{404D809D-FD8B-451D-BD68-82F1693E6358}" srcOrd="0" destOrd="0" parTransId="{B8C6E683-92EC-4F29-8E00-E574A4B8D209}" sibTransId="{146F3ADC-79F6-452A-B8BB-F9517BA598A8}"/>
    <dgm:cxn modelId="{DABEC0BF-B26F-4D33-8CD2-BEB9CEC030F3}" srcId="{5610F2DA-AC7F-43DD-94A6-0576BB890F80}" destId="{26C0A479-1581-462A-B390-B398D06E997D}" srcOrd="0" destOrd="0" parTransId="{2DD065F4-2B5F-4A56-B210-5C09E8AC390D}" sibTransId="{7378E3AD-EDBC-4C5B-AA86-B301793F82F3}"/>
    <dgm:cxn modelId="{85E072D5-4861-439A-A63D-99D6C29E7540}" type="presOf" srcId="{404D809D-FD8B-451D-BD68-82F1693E6358}" destId="{87E91885-93BE-4DC2-96F4-C432FB836E8D}" srcOrd="0" destOrd="0" presId="urn:microsoft.com/office/officeart/2005/8/layout/hProcess7"/>
    <dgm:cxn modelId="{F7849BDA-5EA7-4E88-A744-16CF7260EDD4}" srcId="{E754B40A-511F-409F-934F-923470D1F93E}" destId="{5610F2DA-AC7F-43DD-94A6-0576BB890F80}" srcOrd="1" destOrd="0" parTransId="{E8CDD786-F91C-4F2F-98E1-03FD1B344176}" sibTransId="{7698E5F3-25C6-47F2-9400-9179ADB13A42}"/>
    <dgm:cxn modelId="{F00BF8E9-E3FD-4AC3-8287-2B75F53911F1}" type="presOf" srcId="{23FF52FC-A025-4CB8-B0FC-AA2A07DED41F}" destId="{828F4FE6-9883-48F6-B91E-89D9213CDF90}" srcOrd="0" destOrd="0" presId="urn:microsoft.com/office/officeart/2005/8/layout/hProcess7"/>
    <dgm:cxn modelId="{72BC49F3-AC86-491C-9406-6C605F3009EE}" srcId="{E754B40A-511F-409F-934F-923470D1F93E}" destId="{23FF52FC-A025-4CB8-B0FC-AA2A07DED41F}" srcOrd="0" destOrd="0" parTransId="{DFDAE53F-B451-49B2-84B2-8F86245CE647}" sibTransId="{BBB67B31-650C-4910-8F0C-00AB1FADA252}"/>
    <dgm:cxn modelId="{B234FBBE-CC16-439F-BEB1-AC59D871505E}" type="presParOf" srcId="{FC553214-149F-4CF2-A7FF-18531B9D0026}" destId="{15070EA1-3865-4E69-81A0-640FD3603F7A}" srcOrd="0" destOrd="0" presId="urn:microsoft.com/office/officeart/2005/8/layout/hProcess7"/>
    <dgm:cxn modelId="{3A41AA46-FC85-4357-A4FB-0F9AD0DF0FEF}" type="presParOf" srcId="{15070EA1-3865-4E69-81A0-640FD3603F7A}" destId="{828F4FE6-9883-48F6-B91E-89D9213CDF90}" srcOrd="0" destOrd="0" presId="urn:microsoft.com/office/officeart/2005/8/layout/hProcess7"/>
    <dgm:cxn modelId="{661DF7FD-84AE-4540-A442-DAEEF0014F6B}" type="presParOf" srcId="{15070EA1-3865-4E69-81A0-640FD3603F7A}" destId="{F95DE314-2FC2-4F16-B6CF-D18B776524F4}" srcOrd="1" destOrd="0" presId="urn:microsoft.com/office/officeart/2005/8/layout/hProcess7"/>
    <dgm:cxn modelId="{BD692021-5EBA-469F-8FC3-3957650E0334}" type="presParOf" srcId="{15070EA1-3865-4E69-81A0-640FD3603F7A}" destId="{22CCF5C4-8AFC-4EA4-9177-8EAAFE6C3E42}" srcOrd="2" destOrd="0" presId="urn:microsoft.com/office/officeart/2005/8/layout/hProcess7"/>
    <dgm:cxn modelId="{8E256DF7-87C4-4FCE-9421-A4EE93ACD547}" type="presParOf" srcId="{FC553214-149F-4CF2-A7FF-18531B9D0026}" destId="{992A1D0F-B787-4FA1-A56D-8ED7F6A16363}" srcOrd="1" destOrd="0" presId="urn:microsoft.com/office/officeart/2005/8/layout/hProcess7"/>
    <dgm:cxn modelId="{E430298C-6485-44FB-A553-906563A44405}" type="presParOf" srcId="{FC553214-149F-4CF2-A7FF-18531B9D0026}" destId="{21FEDECC-5317-40F2-82F0-FC6C9A13B44B}" srcOrd="2" destOrd="0" presId="urn:microsoft.com/office/officeart/2005/8/layout/hProcess7"/>
    <dgm:cxn modelId="{2167E12E-4E38-48DA-A49B-6A03274F2FEC}" type="presParOf" srcId="{21FEDECC-5317-40F2-82F0-FC6C9A13B44B}" destId="{BA6C3F01-1466-4D2E-A25C-8875CB780058}" srcOrd="0" destOrd="0" presId="urn:microsoft.com/office/officeart/2005/8/layout/hProcess7"/>
    <dgm:cxn modelId="{B2C6C7FD-ADC7-465B-89E3-1A9931AB7D9C}" type="presParOf" srcId="{21FEDECC-5317-40F2-82F0-FC6C9A13B44B}" destId="{5E20E91D-0823-4BE5-9239-56E0FADFC012}" srcOrd="1" destOrd="0" presId="urn:microsoft.com/office/officeart/2005/8/layout/hProcess7"/>
    <dgm:cxn modelId="{430C24E5-8F55-45E6-941B-1F8617E88FDF}" type="presParOf" srcId="{21FEDECC-5317-40F2-82F0-FC6C9A13B44B}" destId="{FCB066A1-FD9B-4D20-9DC6-B903D332CCD7}" srcOrd="2" destOrd="0" presId="urn:microsoft.com/office/officeart/2005/8/layout/hProcess7"/>
    <dgm:cxn modelId="{22005867-E324-46BB-B531-433F0D62075D}" type="presParOf" srcId="{FC553214-149F-4CF2-A7FF-18531B9D0026}" destId="{BA3E345E-421D-48CA-A6E6-02904ED4949C}" srcOrd="3" destOrd="0" presId="urn:microsoft.com/office/officeart/2005/8/layout/hProcess7"/>
    <dgm:cxn modelId="{2D9C93BC-E9A0-4602-B60B-49BDA1B7073C}" type="presParOf" srcId="{FC553214-149F-4CF2-A7FF-18531B9D0026}" destId="{F1D569D7-BB68-4332-A928-97437F25807B}" srcOrd="4" destOrd="0" presId="urn:microsoft.com/office/officeart/2005/8/layout/hProcess7"/>
    <dgm:cxn modelId="{39C312B7-3DB2-4AF8-AAE5-F3195D892685}" type="presParOf" srcId="{F1D569D7-BB68-4332-A928-97437F25807B}" destId="{20B5D4A6-8467-4848-B447-FA45BF256C25}" srcOrd="0" destOrd="0" presId="urn:microsoft.com/office/officeart/2005/8/layout/hProcess7"/>
    <dgm:cxn modelId="{36F2AFC4-0585-4F20-AC71-2F1E80748FBA}" type="presParOf" srcId="{F1D569D7-BB68-4332-A928-97437F25807B}" destId="{80177A5B-DCBF-41F5-A4F8-8B0E3D309495}" srcOrd="1" destOrd="0" presId="urn:microsoft.com/office/officeart/2005/8/layout/hProcess7"/>
    <dgm:cxn modelId="{40BFCA1F-9F17-4802-85CD-8C0A636D9927}" type="presParOf" srcId="{F1D569D7-BB68-4332-A928-97437F25807B}" destId="{8C6F4548-35A0-4064-B107-767C924419AC}" srcOrd="2" destOrd="0" presId="urn:microsoft.com/office/officeart/2005/8/layout/hProcess7"/>
    <dgm:cxn modelId="{DC2E38BF-64B2-4C42-A027-18A1BE49D6B6}" type="presParOf" srcId="{FC553214-149F-4CF2-A7FF-18531B9D0026}" destId="{39FDD04F-9BA7-4AB0-8301-7DED7575AA98}" srcOrd="5" destOrd="0" presId="urn:microsoft.com/office/officeart/2005/8/layout/hProcess7"/>
    <dgm:cxn modelId="{8FD236E5-6031-41A4-B183-E8601B1EF422}" type="presParOf" srcId="{FC553214-149F-4CF2-A7FF-18531B9D0026}" destId="{C836848B-48EC-40C8-AACC-54CC5797C5D9}" srcOrd="6" destOrd="0" presId="urn:microsoft.com/office/officeart/2005/8/layout/hProcess7"/>
    <dgm:cxn modelId="{444EC5BC-716A-42EC-ADCA-7195D5CF2705}" type="presParOf" srcId="{C836848B-48EC-40C8-AACC-54CC5797C5D9}" destId="{50415585-6773-477D-9ECD-4974DBE5BFF4}" srcOrd="0" destOrd="0" presId="urn:microsoft.com/office/officeart/2005/8/layout/hProcess7"/>
    <dgm:cxn modelId="{DED8AE3E-3260-40FA-843E-7E99221F28C3}" type="presParOf" srcId="{C836848B-48EC-40C8-AACC-54CC5797C5D9}" destId="{F0DB0675-A900-49DE-9ACA-A827E580818C}" srcOrd="1" destOrd="0" presId="urn:microsoft.com/office/officeart/2005/8/layout/hProcess7"/>
    <dgm:cxn modelId="{1FA223E5-AFAA-48AB-89AA-B41540C0278D}" type="presParOf" srcId="{C836848B-48EC-40C8-AACC-54CC5797C5D9}" destId="{C2B5CF60-F11A-4C12-8A6A-B5B5991678E1}" srcOrd="2" destOrd="0" presId="urn:microsoft.com/office/officeart/2005/8/layout/hProcess7"/>
    <dgm:cxn modelId="{4223A11C-0C74-4DA3-BA80-E6E6DF9F169F}" type="presParOf" srcId="{FC553214-149F-4CF2-A7FF-18531B9D0026}" destId="{D61E82FC-FA41-4520-974B-6431753AD5DD}" srcOrd="7" destOrd="0" presId="urn:microsoft.com/office/officeart/2005/8/layout/hProcess7"/>
    <dgm:cxn modelId="{81DC0EBD-819E-4696-A419-96B231550DED}" type="presParOf" srcId="{FC553214-149F-4CF2-A7FF-18531B9D0026}" destId="{57B33980-3CF6-408B-8B75-D81F3B0531FD}" srcOrd="8" destOrd="0" presId="urn:microsoft.com/office/officeart/2005/8/layout/hProcess7"/>
    <dgm:cxn modelId="{8FCDBF44-D192-4854-8081-452E13F80474}" type="presParOf" srcId="{57B33980-3CF6-408B-8B75-D81F3B0531FD}" destId="{2BB46ABB-B464-4BCF-9769-AA66FEFE0791}" srcOrd="0" destOrd="0" presId="urn:microsoft.com/office/officeart/2005/8/layout/hProcess7"/>
    <dgm:cxn modelId="{6ED41D6C-5776-4C8F-AEF4-A5066D48E559}" type="presParOf" srcId="{57B33980-3CF6-408B-8B75-D81F3B0531FD}" destId="{D6156925-F559-44CB-9382-602903F790A9}" srcOrd="1" destOrd="0" presId="urn:microsoft.com/office/officeart/2005/8/layout/hProcess7"/>
    <dgm:cxn modelId="{F3FDB90E-5CE1-4C54-B2A5-7214E3979DE6}" type="presParOf" srcId="{57B33980-3CF6-408B-8B75-D81F3B0531FD}" destId="{87E91885-93BE-4DC2-96F4-C432FB836E8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4B40A-511F-409F-934F-923470D1F93E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F52FC-A025-4CB8-B0FC-AA2A07DED41F}">
      <dgm:prSet phldrT="[Текст]" custT="1"/>
      <dgm:spPr/>
      <dgm:t>
        <a:bodyPr/>
        <a:lstStyle/>
        <a:p>
          <a:r>
            <a:rPr lang="ru-RU" sz="2400" b="1"/>
            <a:t>2022</a:t>
          </a:r>
          <a:endParaRPr lang="ru-RU" sz="2400" b="1" dirty="0"/>
        </a:p>
      </dgm:t>
    </dgm:pt>
    <dgm:pt modelId="{DFDAE53F-B451-49B2-84B2-8F86245CE647}" type="parTrans" cxnId="{72BC49F3-AC86-491C-9406-6C605F3009E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BB67B31-650C-4910-8F0C-00AB1FADA252}" type="sibTrans" cxnId="{72BC49F3-AC86-491C-9406-6C605F3009E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1D64B8E-063C-4653-85EA-17CDD3D37716}">
      <dgm:prSet phldrT="[Текст]" custT="1"/>
      <dgm:spPr/>
      <dgm:t>
        <a:bodyPr/>
        <a:lstStyle/>
        <a:p>
          <a:r>
            <a:rPr lang="ru-RU" sz="2400" b="1" dirty="0"/>
            <a:t>83%</a:t>
          </a:r>
        </a:p>
      </dgm:t>
    </dgm:pt>
    <dgm:pt modelId="{B86E06F4-46A8-4A66-8F00-50249741817D}" type="parTrans" cxnId="{02746856-B2AF-4DDC-85F6-F197AA9023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94FD8C8-F883-497A-B1E7-ECEBF310E4E7}" type="sibTrans" cxnId="{02746856-B2AF-4DDC-85F6-F197AA9023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610F2DA-AC7F-43DD-94A6-0576BB890F80}">
      <dgm:prSet phldrT="[Текст]" custT="1"/>
      <dgm:spPr/>
      <dgm:t>
        <a:bodyPr/>
        <a:lstStyle/>
        <a:p>
          <a:r>
            <a:rPr lang="ru-RU" sz="2400" b="1"/>
            <a:t>2023</a:t>
          </a:r>
          <a:endParaRPr lang="ru-RU" sz="2400" b="1" dirty="0"/>
        </a:p>
      </dgm:t>
    </dgm:pt>
    <dgm:pt modelId="{E8CDD786-F91C-4F2F-98E1-03FD1B344176}" type="parTrans" cxnId="{F7849BDA-5EA7-4E88-A744-16CF7260EDD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698E5F3-25C6-47F2-9400-9179ADB13A42}" type="sibTrans" cxnId="{F7849BDA-5EA7-4E88-A744-16CF7260EDD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6C0A479-1581-462A-B390-B398D06E997D}">
      <dgm:prSet phldrT="[Текст]" custT="1"/>
      <dgm:spPr/>
      <dgm:t>
        <a:bodyPr/>
        <a:lstStyle/>
        <a:p>
          <a:r>
            <a:rPr lang="ru-RU" sz="2400" b="1" dirty="0"/>
            <a:t>84%</a:t>
          </a:r>
        </a:p>
      </dgm:t>
    </dgm:pt>
    <dgm:pt modelId="{2DD065F4-2B5F-4A56-B210-5C09E8AC390D}" type="parTrans" cxnId="{DABEC0BF-B26F-4D33-8CD2-BEB9CEC030F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378E3AD-EDBC-4C5B-AA86-B301793F82F3}" type="sibTrans" cxnId="{DABEC0BF-B26F-4D33-8CD2-BEB9CEC030F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DEA6F68-0E51-4782-81AC-D8DE45CAE20D}">
      <dgm:prSet phldrT="[Текст]" custT="1"/>
      <dgm:spPr/>
      <dgm:t>
        <a:bodyPr/>
        <a:lstStyle/>
        <a:p>
          <a:r>
            <a:rPr lang="ru-RU" sz="2400" b="1" dirty="0"/>
            <a:t>2024</a:t>
          </a:r>
        </a:p>
      </dgm:t>
    </dgm:pt>
    <dgm:pt modelId="{1B70F5C0-F92B-4168-8FF2-5A93309A8A07}" type="parTrans" cxnId="{61057027-0D16-48D0-AA6F-506B54170A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CFB7344-F220-4E3B-A3CC-91D70793C352}" type="sibTrans" cxnId="{61057027-0D16-48D0-AA6F-506B54170A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04D809D-FD8B-451D-BD68-82F1693E6358}">
      <dgm:prSet phldrT="[Текст]" custT="1"/>
      <dgm:spPr/>
      <dgm:t>
        <a:bodyPr/>
        <a:lstStyle/>
        <a:p>
          <a:r>
            <a:rPr lang="ru-RU" sz="2400" b="1" dirty="0"/>
            <a:t>85%</a:t>
          </a:r>
        </a:p>
      </dgm:t>
    </dgm:pt>
    <dgm:pt modelId="{B8C6E683-92EC-4F29-8E00-E574A4B8D209}" type="parTrans" cxnId="{0BAA64B4-4C71-4F3B-8807-B60CDEA41F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46F3ADC-79F6-452A-B8BB-F9517BA598A8}" type="sibTrans" cxnId="{0BAA64B4-4C71-4F3B-8807-B60CDEA41F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282E0B3-8E12-4DFC-9A3A-D2BC924DC306}">
      <dgm:prSet custT="1"/>
      <dgm:spPr/>
      <dgm:t>
        <a:bodyPr/>
        <a:lstStyle/>
        <a:p>
          <a:r>
            <a:rPr lang="ru-RU" sz="2400" b="1" dirty="0"/>
            <a:t>2025</a:t>
          </a:r>
          <a:endParaRPr lang="ru-RU" sz="2400" dirty="0"/>
        </a:p>
      </dgm:t>
    </dgm:pt>
    <dgm:pt modelId="{408DA123-F9E1-407A-8B86-2B09DE9E5954}" type="parTrans" cxnId="{1250A315-713B-4F20-B46D-F822FA9DDE01}">
      <dgm:prSet/>
      <dgm:spPr/>
      <dgm:t>
        <a:bodyPr/>
        <a:lstStyle/>
        <a:p>
          <a:endParaRPr lang="ru-RU"/>
        </a:p>
      </dgm:t>
    </dgm:pt>
    <dgm:pt modelId="{86B0D824-CA13-43E4-9250-BA25F28C0973}" type="sibTrans" cxnId="{1250A315-713B-4F20-B46D-F822FA9DDE01}">
      <dgm:prSet/>
      <dgm:spPr/>
      <dgm:t>
        <a:bodyPr/>
        <a:lstStyle/>
        <a:p>
          <a:endParaRPr lang="ru-RU"/>
        </a:p>
      </dgm:t>
    </dgm:pt>
    <dgm:pt modelId="{3438DDAE-6A7C-45A5-8AF1-C91E8933251A}">
      <dgm:prSet phldrT="[Текст]" custT="1"/>
      <dgm:spPr/>
      <dgm:t>
        <a:bodyPr/>
        <a:lstStyle/>
        <a:p>
          <a:r>
            <a:rPr lang="ru-RU" sz="2400" b="1" dirty="0"/>
            <a:t>86%</a:t>
          </a:r>
        </a:p>
      </dgm:t>
    </dgm:pt>
    <dgm:pt modelId="{014CDECD-92A5-469E-B3A5-3DF507B998A1}" type="parTrans" cxnId="{2F5CB3C2-AB71-421D-9A0E-72F28EFC7CEC}">
      <dgm:prSet/>
      <dgm:spPr/>
      <dgm:t>
        <a:bodyPr/>
        <a:lstStyle/>
        <a:p>
          <a:endParaRPr lang="ru-RU"/>
        </a:p>
      </dgm:t>
    </dgm:pt>
    <dgm:pt modelId="{2CE2BE6E-1A9A-49E2-8CC6-7827FF4361EA}" type="sibTrans" cxnId="{2F5CB3C2-AB71-421D-9A0E-72F28EFC7CEC}">
      <dgm:prSet/>
      <dgm:spPr/>
      <dgm:t>
        <a:bodyPr/>
        <a:lstStyle/>
        <a:p>
          <a:endParaRPr lang="ru-RU"/>
        </a:p>
      </dgm:t>
    </dgm:pt>
    <dgm:pt modelId="{F5E74C14-3DB1-4BA6-BB6A-7C58E66C02C6}" type="pres">
      <dgm:prSet presAssocID="{E754B40A-511F-409F-934F-923470D1F93E}" presName="theList" presStyleCnt="0">
        <dgm:presLayoutVars>
          <dgm:dir/>
          <dgm:animLvl val="lvl"/>
          <dgm:resizeHandles val="exact"/>
        </dgm:presLayoutVars>
      </dgm:prSet>
      <dgm:spPr/>
    </dgm:pt>
    <dgm:pt modelId="{FCD6A7F0-A326-4F30-9866-A62329D716AF}" type="pres">
      <dgm:prSet presAssocID="{23FF52FC-A025-4CB8-B0FC-AA2A07DED41F}" presName="compNode" presStyleCnt="0"/>
      <dgm:spPr/>
    </dgm:pt>
    <dgm:pt modelId="{788DF92F-1ED8-4800-826A-C57E6E0D188C}" type="pres">
      <dgm:prSet presAssocID="{23FF52FC-A025-4CB8-B0FC-AA2A07DED41F}" presName="aNode" presStyleLbl="bgShp" presStyleIdx="0" presStyleCnt="4" custScaleY="75132" custLinFactX="-200000" custLinFactNeighborX="-283614" custLinFactNeighborY="-879"/>
      <dgm:spPr/>
    </dgm:pt>
    <dgm:pt modelId="{774DBA56-4FAD-4809-8015-279492B86969}" type="pres">
      <dgm:prSet presAssocID="{23FF52FC-A025-4CB8-B0FC-AA2A07DED41F}" presName="textNode" presStyleLbl="bgShp" presStyleIdx="0" presStyleCnt="4"/>
      <dgm:spPr/>
    </dgm:pt>
    <dgm:pt modelId="{3572417B-9709-4F08-9CF9-DDDC7857FA3F}" type="pres">
      <dgm:prSet presAssocID="{23FF52FC-A025-4CB8-B0FC-AA2A07DED41F}" presName="compChildNode" presStyleCnt="0"/>
      <dgm:spPr/>
    </dgm:pt>
    <dgm:pt modelId="{DE609F1A-20F8-470E-AF22-C6033F7086E7}" type="pres">
      <dgm:prSet presAssocID="{23FF52FC-A025-4CB8-B0FC-AA2A07DED41F}" presName="theInnerList" presStyleCnt="0"/>
      <dgm:spPr/>
    </dgm:pt>
    <dgm:pt modelId="{6CF70B43-2EDB-45AC-AAA5-A4E6A1F9A4D8}" type="pres">
      <dgm:prSet presAssocID="{91D64B8E-063C-4653-85EA-17CDD3D37716}" presName="childNode" presStyleLbl="node1" presStyleIdx="0" presStyleCnt="4" custScaleY="68302" custLinFactNeighborY="-7904">
        <dgm:presLayoutVars>
          <dgm:bulletEnabled val="1"/>
        </dgm:presLayoutVars>
      </dgm:prSet>
      <dgm:spPr/>
    </dgm:pt>
    <dgm:pt modelId="{76273606-0FB5-42D7-9892-62F271984F92}" type="pres">
      <dgm:prSet presAssocID="{23FF52FC-A025-4CB8-B0FC-AA2A07DED41F}" presName="aSpace" presStyleCnt="0"/>
      <dgm:spPr/>
    </dgm:pt>
    <dgm:pt modelId="{1A01A4E7-2499-4747-97ED-01DF84D06DAC}" type="pres">
      <dgm:prSet presAssocID="{5610F2DA-AC7F-43DD-94A6-0576BB890F80}" presName="compNode" presStyleCnt="0"/>
      <dgm:spPr/>
    </dgm:pt>
    <dgm:pt modelId="{C0976DA7-36E2-4BF0-9405-328F0C85FDDE}" type="pres">
      <dgm:prSet presAssocID="{5610F2DA-AC7F-43DD-94A6-0576BB890F80}" presName="aNode" presStyleLbl="bgShp" presStyleIdx="1" presStyleCnt="4" custScaleY="75132" custLinFactNeighborX="-24"/>
      <dgm:spPr/>
    </dgm:pt>
    <dgm:pt modelId="{5BF7EDE9-23BF-4966-AD63-71083C27B9D4}" type="pres">
      <dgm:prSet presAssocID="{5610F2DA-AC7F-43DD-94A6-0576BB890F80}" presName="textNode" presStyleLbl="bgShp" presStyleIdx="1" presStyleCnt="4"/>
      <dgm:spPr/>
    </dgm:pt>
    <dgm:pt modelId="{71618B0A-1DEC-4EA2-959F-3887D1B3C45E}" type="pres">
      <dgm:prSet presAssocID="{5610F2DA-AC7F-43DD-94A6-0576BB890F80}" presName="compChildNode" presStyleCnt="0"/>
      <dgm:spPr/>
    </dgm:pt>
    <dgm:pt modelId="{A21B4458-FB7F-4B4B-9396-0F78B3619FF9}" type="pres">
      <dgm:prSet presAssocID="{5610F2DA-AC7F-43DD-94A6-0576BB890F80}" presName="theInnerList" presStyleCnt="0"/>
      <dgm:spPr/>
    </dgm:pt>
    <dgm:pt modelId="{C219141E-07B1-4C64-8A12-7310F56A063C}" type="pres">
      <dgm:prSet presAssocID="{26C0A479-1581-462A-B390-B398D06E997D}" presName="childNode" presStyleLbl="node1" presStyleIdx="1" presStyleCnt="4" custScaleY="68302" custLinFactNeighborY="-7904">
        <dgm:presLayoutVars>
          <dgm:bulletEnabled val="1"/>
        </dgm:presLayoutVars>
      </dgm:prSet>
      <dgm:spPr/>
    </dgm:pt>
    <dgm:pt modelId="{FE06B8A7-600A-41C9-8E51-9733C92644EE}" type="pres">
      <dgm:prSet presAssocID="{5610F2DA-AC7F-43DD-94A6-0576BB890F80}" presName="aSpace" presStyleCnt="0"/>
      <dgm:spPr/>
    </dgm:pt>
    <dgm:pt modelId="{5D3E9D24-9EFB-432A-A65E-50DA0201AC9D}" type="pres">
      <dgm:prSet presAssocID="{3DEA6F68-0E51-4782-81AC-D8DE45CAE20D}" presName="compNode" presStyleCnt="0"/>
      <dgm:spPr/>
    </dgm:pt>
    <dgm:pt modelId="{9A8A5841-AC9B-4F6E-B119-37FB0DF6E4B2}" type="pres">
      <dgm:prSet presAssocID="{3DEA6F68-0E51-4782-81AC-D8DE45CAE20D}" presName="aNode" presStyleLbl="bgShp" presStyleIdx="2" presStyleCnt="4" custScaleY="75132"/>
      <dgm:spPr/>
    </dgm:pt>
    <dgm:pt modelId="{79715AC5-6EE3-4460-A542-C630E1A2E69C}" type="pres">
      <dgm:prSet presAssocID="{3DEA6F68-0E51-4782-81AC-D8DE45CAE20D}" presName="textNode" presStyleLbl="bgShp" presStyleIdx="2" presStyleCnt="4"/>
      <dgm:spPr/>
    </dgm:pt>
    <dgm:pt modelId="{82E5A280-A364-479E-920F-76B96811EE9C}" type="pres">
      <dgm:prSet presAssocID="{3DEA6F68-0E51-4782-81AC-D8DE45CAE20D}" presName="compChildNode" presStyleCnt="0"/>
      <dgm:spPr/>
    </dgm:pt>
    <dgm:pt modelId="{F70423A9-E23D-4D29-B066-E832DA4FB44F}" type="pres">
      <dgm:prSet presAssocID="{3DEA6F68-0E51-4782-81AC-D8DE45CAE20D}" presName="theInnerList" presStyleCnt="0"/>
      <dgm:spPr/>
    </dgm:pt>
    <dgm:pt modelId="{AB7CFC2E-1283-42BC-A198-5D874BABCE3F}" type="pres">
      <dgm:prSet presAssocID="{404D809D-FD8B-451D-BD68-82F1693E6358}" presName="childNode" presStyleLbl="node1" presStyleIdx="2" presStyleCnt="4" custScaleY="68302" custLinFactNeighborY="-7904">
        <dgm:presLayoutVars>
          <dgm:bulletEnabled val="1"/>
        </dgm:presLayoutVars>
      </dgm:prSet>
      <dgm:spPr/>
    </dgm:pt>
    <dgm:pt modelId="{A4ADAF20-5327-4A0D-A841-092D0D729F9B}" type="pres">
      <dgm:prSet presAssocID="{3DEA6F68-0E51-4782-81AC-D8DE45CAE20D}" presName="aSpace" presStyleCnt="0"/>
      <dgm:spPr/>
    </dgm:pt>
    <dgm:pt modelId="{E1D4A0F0-FFDB-493D-A23C-3BAEE9D12A9B}" type="pres">
      <dgm:prSet presAssocID="{B282E0B3-8E12-4DFC-9A3A-D2BC924DC306}" presName="compNode" presStyleCnt="0"/>
      <dgm:spPr/>
    </dgm:pt>
    <dgm:pt modelId="{79C35155-36E2-4DCD-A3EE-980F61FFBE18}" type="pres">
      <dgm:prSet presAssocID="{B282E0B3-8E12-4DFC-9A3A-D2BC924DC306}" presName="aNode" presStyleLbl="bgShp" presStyleIdx="3" presStyleCnt="4" custScaleY="75132"/>
      <dgm:spPr/>
    </dgm:pt>
    <dgm:pt modelId="{179C180F-8C7B-4836-A3C8-C5FC05C55309}" type="pres">
      <dgm:prSet presAssocID="{B282E0B3-8E12-4DFC-9A3A-D2BC924DC306}" presName="textNode" presStyleLbl="bgShp" presStyleIdx="3" presStyleCnt="4"/>
      <dgm:spPr/>
    </dgm:pt>
    <dgm:pt modelId="{3FF48341-F998-4BC1-A18C-73B0487F74A5}" type="pres">
      <dgm:prSet presAssocID="{B282E0B3-8E12-4DFC-9A3A-D2BC924DC306}" presName="compChildNode" presStyleCnt="0"/>
      <dgm:spPr/>
    </dgm:pt>
    <dgm:pt modelId="{90488C65-EE33-4CBF-83A0-BC817EB44B2E}" type="pres">
      <dgm:prSet presAssocID="{B282E0B3-8E12-4DFC-9A3A-D2BC924DC306}" presName="theInnerList" presStyleCnt="0"/>
      <dgm:spPr/>
    </dgm:pt>
    <dgm:pt modelId="{A248A2E4-61AE-4D80-A6BC-EDF63A4F7D50}" type="pres">
      <dgm:prSet presAssocID="{3438DDAE-6A7C-45A5-8AF1-C91E8933251A}" presName="childNode" presStyleLbl="node1" presStyleIdx="3" presStyleCnt="4" custScaleY="68302" custLinFactNeighborY="-7904">
        <dgm:presLayoutVars>
          <dgm:bulletEnabled val="1"/>
        </dgm:presLayoutVars>
      </dgm:prSet>
      <dgm:spPr/>
    </dgm:pt>
  </dgm:ptLst>
  <dgm:cxnLst>
    <dgm:cxn modelId="{21F88607-BFA5-402D-B5C2-EB53582F3E1D}" type="presOf" srcId="{404D809D-FD8B-451D-BD68-82F1693E6358}" destId="{AB7CFC2E-1283-42BC-A198-5D874BABCE3F}" srcOrd="0" destOrd="0" presId="urn:microsoft.com/office/officeart/2005/8/layout/lProcess2"/>
    <dgm:cxn modelId="{1250A315-713B-4F20-B46D-F822FA9DDE01}" srcId="{E754B40A-511F-409F-934F-923470D1F93E}" destId="{B282E0B3-8E12-4DFC-9A3A-D2BC924DC306}" srcOrd="3" destOrd="0" parTransId="{408DA123-F9E1-407A-8B86-2B09DE9E5954}" sibTransId="{86B0D824-CA13-43E4-9250-BA25F28C0973}"/>
    <dgm:cxn modelId="{C31D0E24-35A0-448D-B41E-0FB110C4911A}" type="presOf" srcId="{91D64B8E-063C-4653-85EA-17CDD3D37716}" destId="{6CF70B43-2EDB-45AC-AAA5-A4E6A1F9A4D8}" srcOrd="0" destOrd="0" presId="urn:microsoft.com/office/officeart/2005/8/layout/lProcess2"/>
    <dgm:cxn modelId="{61057027-0D16-48D0-AA6F-506B54170A38}" srcId="{E754B40A-511F-409F-934F-923470D1F93E}" destId="{3DEA6F68-0E51-4782-81AC-D8DE45CAE20D}" srcOrd="2" destOrd="0" parTransId="{1B70F5C0-F92B-4168-8FF2-5A93309A8A07}" sibTransId="{0CFB7344-F220-4E3B-A3CC-91D70793C352}"/>
    <dgm:cxn modelId="{17B5CA47-30FE-41F1-A1CD-C152EE5262D7}" type="presOf" srcId="{3DEA6F68-0E51-4782-81AC-D8DE45CAE20D}" destId="{9A8A5841-AC9B-4F6E-B119-37FB0DF6E4B2}" srcOrd="0" destOrd="0" presId="urn:microsoft.com/office/officeart/2005/8/layout/lProcess2"/>
    <dgm:cxn modelId="{CCDBC069-BD8B-46E8-9D14-56EE96F6C746}" type="presOf" srcId="{23FF52FC-A025-4CB8-B0FC-AA2A07DED41F}" destId="{774DBA56-4FAD-4809-8015-279492B86969}" srcOrd="1" destOrd="0" presId="urn:microsoft.com/office/officeart/2005/8/layout/lProcess2"/>
    <dgm:cxn modelId="{435AE449-618B-44BF-8C25-599BFE891946}" type="presOf" srcId="{E754B40A-511F-409F-934F-923470D1F93E}" destId="{F5E74C14-3DB1-4BA6-BB6A-7C58E66C02C6}" srcOrd="0" destOrd="0" presId="urn:microsoft.com/office/officeart/2005/8/layout/lProcess2"/>
    <dgm:cxn modelId="{549AC673-C317-400C-87CA-F4394CF950FF}" type="presOf" srcId="{26C0A479-1581-462A-B390-B398D06E997D}" destId="{C219141E-07B1-4C64-8A12-7310F56A063C}" srcOrd="0" destOrd="0" presId="urn:microsoft.com/office/officeart/2005/8/layout/lProcess2"/>
    <dgm:cxn modelId="{BC822375-0559-4562-8D24-41F2C46CDC7C}" type="presOf" srcId="{B282E0B3-8E12-4DFC-9A3A-D2BC924DC306}" destId="{179C180F-8C7B-4836-A3C8-C5FC05C55309}" srcOrd="1" destOrd="0" presId="urn:microsoft.com/office/officeart/2005/8/layout/lProcess2"/>
    <dgm:cxn modelId="{02746856-B2AF-4DDC-85F6-F197AA90230E}" srcId="{23FF52FC-A025-4CB8-B0FC-AA2A07DED41F}" destId="{91D64B8E-063C-4653-85EA-17CDD3D37716}" srcOrd="0" destOrd="0" parTransId="{B86E06F4-46A8-4A66-8F00-50249741817D}" sibTransId="{D94FD8C8-F883-497A-B1E7-ECEBF310E4E7}"/>
    <dgm:cxn modelId="{4B035058-2919-4A43-BD16-FCF58A22B961}" type="presOf" srcId="{B282E0B3-8E12-4DFC-9A3A-D2BC924DC306}" destId="{79C35155-36E2-4DCD-A3EE-980F61FFBE18}" srcOrd="0" destOrd="0" presId="urn:microsoft.com/office/officeart/2005/8/layout/lProcess2"/>
    <dgm:cxn modelId="{8CE1E18E-4E05-4397-ACF1-297BF525E986}" type="presOf" srcId="{23FF52FC-A025-4CB8-B0FC-AA2A07DED41F}" destId="{788DF92F-1ED8-4800-826A-C57E6E0D188C}" srcOrd="0" destOrd="0" presId="urn:microsoft.com/office/officeart/2005/8/layout/lProcess2"/>
    <dgm:cxn modelId="{C8F8909C-EEFE-4E40-AD7F-A29A800B6779}" type="presOf" srcId="{5610F2DA-AC7F-43DD-94A6-0576BB890F80}" destId="{5BF7EDE9-23BF-4966-AD63-71083C27B9D4}" srcOrd="1" destOrd="0" presId="urn:microsoft.com/office/officeart/2005/8/layout/lProcess2"/>
    <dgm:cxn modelId="{C27DD4B1-CCBF-4BF7-91F5-9598E54D9A0D}" type="presOf" srcId="{5610F2DA-AC7F-43DD-94A6-0576BB890F80}" destId="{C0976DA7-36E2-4BF0-9405-328F0C85FDDE}" srcOrd="0" destOrd="0" presId="urn:microsoft.com/office/officeart/2005/8/layout/lProcess2"/>
    <dgm:cxn modelId="{0BAA64B4-4C71-4F3B-8807-B60CDEA41FB7}" srcId="{3DEA6F68-0E51-4782-81AC-D8DE45CAE20D}" destId="{404D809D-FD8B-451D-BD68-82F1693E6358}" srcOrd="0" destOrd="0" parTransId="{B8C6E683-92EC-4F29-8E00-E574A4B8D209}" sibTransId="{146F3ADC-79F6-452A-B8BB-F9517BA598A8}"/>
    <dgm:cxn modelId="{DABEC0BF-B26F-4D33-8CD2-BEB9CEC030F3}" srcId="{5610F2DA-AC7F-43DD-94A6-0576BB890F80}" destId="{26C0A479-1581-462A-B390-B398D06E997D}" srcOrd="0" destOrd="0" parTransId="{2DD065F4-2B5F-4A56-B210-5C09E8AC390D}" sibTransId="{7378E3AD-EDBC-4C5B-AA86-B301793F82F3}"/>
    <dgm:cxn modelId="{2F5CB3C2-AB71-421D-9A0E-72F28EFC7CEC}" srcId="{B282E0B3-8E12-4DFC-9A3A-D2BC924DC306}" destId="{3438DDAE-6A7C-45A5-8AF1-C91E8933251A}" srcOrd="0" destOrd="0" parTransId="{014CDECD-92A5-469E-B3A5-3DF507B998A1}" sibTransId="{2CE2BE6E-1A9A-49E2-8CC6-7827FF4361EA}"/>
    <dgm:cxn modelId="{F7849BDA-5EA7-4E88-A744-16CF7260EDD4}" srcId="{E754B40A-511F-409F-934F-923470D1F93E}" destId="{5610F2DA-AC7F-43DD-94A6-0576BB890F80}" srcOrd="1" destOrd="0" parTransId="{E8CDD786-F91C-4F2F-98E1-03FD1B344176}" sibTransId="{7698E5F3-25C6-47F2-9400-9179ADB13A42}"/>
    <dgm:cxn modelId="{212982DB-5EE2-40C7-BDF4-B57A28A8BD05}" type="presOf" srcId="{3DEA6F68-0E51-4782-81AC-D8DE45CAE20D}" destId="{79715AC5-6EE3-4460-A542-C630E1A2E69C}" srcOrd="1" destOrd="0" presId="urn:microsoft.com/office/officeart/2005/8/layout/lProcess2"/>
    <dgm:cxn modelId="{72BC49F3-AC86-491C-9406-6C605F3009EE}" srcId="{E754B40A-511F-409F-934F-923470D1F93E}" destId="{23FF52FC-A025-4CB8-B0FC-AA2A07DED41F}" srcOrd="0" destOrd="0" parTransId="{DFDAE53F-B451-49B2-84B2-8F86245CE647}" sibTransId="{BBB67B31-650C-4910-8F0C-00AB1FADA252}"/>
    <dgm:cxn modelId="{3C6A80F6-2040-4B4B-90AB-6DB8A94E8E7E}" type="presOf" srcId="{3438DDAE-6A7C-45A5-8AF1-C91E8933251A}" destId="{A248A2E4-61AE-4D80-A6BC-EDF63A4F7D50}" srcOrd="0" destOrd="0" presId="urn:microsoft.com/office/officeart/2005/8/layout/lProcess2"/>
    <dgm:cxn modelId="{5D4EBE3A-7981-49B5-89A2-7B224389AB94}" type="presParOf" srcId="{F5E74C14-3DB1-4BA6-BB6A-7C58E66C02C6}" destId="{FCD6A7F0-A326-4F30-9866-A62329D716AF}" srcOrd="0" destOrd="0" presId="urn:microsoft.com/office/officeart/2005/8/layout/lProcess2"/>
    <dgm:cxn modelId="{8A461913-D198-4A16-9AA6-EA836036C7F3}" type="presParOf" srcId="{FCD6A7F0-A326-4F30-9866-A62329D716AF}" destId="{788DF92F-1ED8-4800-826A-C57E6E0D188C}" srcOrd="0" destOrd="0" presId="urn:microsoft.com/office/officeart/2005/8/layout/lProcess2"/>
    <dgm:cxn modelId="{397578F4-9097-495D-A94B-743E92FA2D8E}" type="presParOf" srcId="{FCD6A7F0-A326-4F30-9866-A62329D716AF}" destId="{774DBA56-4FAD-4809-8015-279492B86969}" srcOrd="1" destOrd="0" presId="urn:microsoft.com/office/officeart/2005/8/layout/lProcess2"/>
    <dgm:cxn modelId="{75DFA6F3-9B46-40B0-9E0D-0A38471E02DB}" type="presParOf" srcId="{FCD6A7F0-A326-4F30-9866-A62329D716AF}" destId="{3572417B-9709-4F08-9CF9-DDDC7857FA3F}" srcOrd="2" destOrd="0" presId="urn:microsoft.com/office/officeart/2005/8/layout/lProcess2"/>
    <dgm:cxn modelId="{A5120A35-686A-4601-BF9D-5BA0D5CCEF90}" type="presParOf" srcId="{3572417B-9709-4F08-9CF9-DDDC7857FA3F}" destId="{DE609F1A-20F8-470E-AF22-C6033F7086E7}" srcOrd="0" destOrd="0" presId="urn:microsoft.com/office/officeart/2005/8/layout/lProcess2"/>
    <dgm:cxn modelId="{0D4702B5-04C1-4291-8EF6-E0D49233ED6D}" type="presParOf" srcId="{DE609F1A-20F8-470E-AF22-C6033F7086E7}" destId="{6CF70B43-2EDB-45AC-AAA5-A4E6A1F9A4D8}" srcOrd="0" destOrd="0" presId="urn:microsoft.com/office/officeart/2005/8/layout/lProcess2"/>
    <dgm:cxn modelId="{D61AC44A-FAEC-4EF8-B3E1-2080AA43E65C}" type="presParOf" srcId="{F5E74C14-3DB1-4BA6-BB6A-7C58E66C02C6}" destId="{76273606-0FB5-42D7-9892-62F271984F92}" srcOrd="1" destOrd="0" presId="urn:microsoft.com/office/officeart/2005/8/layout/lProcess2"/>
    <dgm:cxn modelId="{CEE67C53-DC9E-44B5-936F-1CD07BA61489}" type="presParOf" srcId="{F5E74C14-3DB1-4BA6-BB6A-7C58E66C02C6}" destId="{1A01A4E7-2499-4747-97ED-01DF84D06DAC}" srcOrd="2" destOrd="0" presId="urn:microsoft.com/office/officeart/2005/8/layout/lProcess2"/>
    <dgm:cxn modelId="{DCA48950-4089-49C1-A983-AFB590C536E9}" type="presParOf" srcId="{1A01A4E7-2499-4747-97ED-01DF84D06DAC}" destId="{C0976DA7-36E2-4BF0-9405-328F0C85FDDE}" srcOrd="0" destOrd="0" presId="urn:microsoft.com/office/officeart/2005/8/layout/lProcess2"/>
    <dgm:cxn modelId="{0E972BE0-20A1-407E-92E8-0CF8564D14F0}" type="presParOf" srcId="{1A01A4E7-2499-4747-97ED-01DF84D06DAC}" destId="{5BF7EDE9-23BF-4966-AD63-71083C27B9D4}" srcOrd="1" destOrd="0" presId="urn:microsoft.com/office/officeart/2005/8/layout/lProcess2"/>
    <dgm:cxn modelId="{766ABF46-B19C-408B-A6C7-CDEB37A0F30A}" type="presParOf" srcId="{1A01A4E7-2499-4747-97ED-01DF84D06DAC}" destId="{71618B0A-1DEC-4EA2-959F-3887D1B3C45E}" srcOrd="2" destOrd="0" presId="urn:microsoft.com/office/officeart/2005/8/layout/lProcess2"/>
    <dgm:cxn modelId="{2DCA2B8A-D641-4604-B33E-21241826E3DF}" type="presParOf" srcId="{71618B0A-1DEC-4EA2-959F-3887D1B3C45E}" destId="{A21B4458-FB7F-4B4B-9396-0F78B3619FF9}" srcOrd="0" destOrd="0" presId="urn:microsoft.com/office/officeart/2005/8/layout/lProcess2"/>
    <dgm:cxn modelId="{CC13CD2D-8F8C-454C-B38D-47E895AB731C}" type="presParOf" srcId="{A21B4458-FB7F-4B4B-9396-0F78B3619FF9}" destId="{C219141E-07B1-4C64-8A12-7310F56A063C}" srcOrd="0" destOrd="0" presId="urn:microsoft.com/office/officeart/2005/8/layout/lProcess2"/>
    <dgm:cxn modelId="{0D421C0A-AED5-4CB2-8EA8-B8DEE88FECAA}" type="presParOf" srcId="{F5E74C14-3DB1-4BA6-BB6A-7C58E66C02C6}" destId="{FE06B8A7-600A-41C9-8E51-9733C92644EE}" srcOrd="3" destOrd="0" presId="urn:microsoft.com/office/officeart/2005/8/layout/lProcess2"/>
    <dgm:cxn modelId="{9D31949D-1D93-4DEA-8DF1-C1EAF0984018}" type="presParOf" srcId="{F5E74C14-3DB1-4BA6-BB6A-7C58E66C02C6}" destId="{5D3E9D24-9EFB-432A-A65E-50DA0201AC9D}" srcOrd="4" destOrd="0" presId="urn:microsoft.com/office/officeart/2005/8/layout/lProcess2"/>
    <dgm:cxn modelId="{7CE9E267-257E-417B-B299-53373FB3C9ED}" type="presParOf" srcId="{5D3E9D24-9EFB-432A-A65E-50DA0201AC9D}" destId="{9A8A5841-AC9B-4F6E-B119-37FB0DF6E4B2}" srcOrd="0" destOrd="0" presId="urn:microsoft.com/office/officeart/2005/8/layout/lProcess2"/>
    <dgm:cxn modelId="{A415E8E8-63BC-496F-AC04-2D76F30B6B0D}" type="presParOf" srcId="{5D3E9D24-9EFB-432A-A65E-50DA0201AC9D}" destId="{79715AC5-6EE3-4460-A542-C630E1A2E69C}" srcOrd="1" destOrd="0" presId="urn:microsoft.com/office/officeart/2005/8/layout/lProcess2"/>
    <dgm:cxn modelId="{DFC79B33-F770-4245-89F2-6E3A83BD16D2}" type="presParOf" srcId="{5D3E9D24-9EFB-432A-A65E-50DA0201AC9D}" destId="{82E5A280-A364-479E-920F-76B96811EE9C}" srcOrd="2" destOrd="0" presId="urn:microsoft.com/office/officeart/2005/8/layout/lProcess2"/>
    <dgm:cxn modelId="{476D4D83-EA47-4BEE-86F1-ED4D45BF322B}" type="presParOf" srcId="{82E5A280-A364-479E-920F-76B96811EE9C}" destId="{F70423A9-E23D-4D29-B066-E832DA4FB44F}" srcOrd="0" destOrd="0" presId="urn:microsoft.com/office/officeart/2005/8/layout/lProcess2"/>
    <dgm:cxn modelId="{257A8278-0293-469D-8FC4-97E1AB3075D0}" type="presParOf" srcId="{F70423A9-E23D-4D29-B066-E832DA4FB44F}" destId="{AB7CFC2E-1283-42BC-A198-5D874BABCE3F}" srcOrd="0" destOrd="0" presId="urn:microsoft.com/office/officeart/2005/8/layout/lProcess2"/>
    <dgm:cxn modelId="{34E4371C-64F6-4C3E-880C-E6BE828E2953}" type="presParOf" srcId="{F5E74C14-3DB1-4BA6-BB6A-7C58E66C02C6}" destId="{A4ADAF20-5327-4A0D-A841-092D0D729F9B}" srcOrd="5" destOrd="0" presId="urn:microsoft.com/office/officeart/2005/8/layout/lProcess2"/>
    <dgm:cxn modelId="{B7E8F321-532D-4B18-AD58-5E848FB6E2C1}" type="presParOf" srcId="{F5E74C14-3DB1-4BA6-BB6A-7C58E66C02C6}" destId="{E1D4A0F0-FFDB-493D-A23C-3BAEE9D12A9B}" srcOrd="6" destOrd="0" presId="urn:microsoft.com/office/officeart/2005/8/layout/lProcess2"/>
    <dgm:cxn modelId="{54EC7C45-F120-4B2E-AC60-E3EDD9C4E028}" type="presParOf" srcId="{E1D4A0F0-FFDB-493D-A23C-3BAEE9D12A9B}" destId="{79C35155-36E2-4DCD-A3EE-980F61FFBE18}" srcOrd="0" destOrd="0" presId="urn:microsoft.com/office/officeart/2005/8/layout/lProcess2"/>
    <dgm:cxn modelId="{F650FEC9-73BD-499D-83E5-44665146512F}" type="presParOf" srcId="{E1D4A0F0-FFDB-493D-A23C-3BAEE9D12A9B}" destId="{179C180F-8C7B-4836-A3C8-C5FC05C55309}" srcOrd="1" destOrd="0" presId="urn:microsoft.com/office/officeart/2005/8/layout/lProcess2"/>
    <dgm:cxn modelId="{C7A7409D-D089-4471-AAB1-E14128CF9A9D}" type="presParOf" srcId="{E1D4A0F0-FFDB-493D-A23C-3BAEE9D12A9B}" destId="{3FF48341-F998-4BC1-A18C-73B0487F74A5}" srcOrd="2" destOrd="0" presId="urn:microsoft.com/office/officeart/2005/8/layout/lProcess2"/>
    <dgm:cxn modelId="{889F88B7-DB29-4C12-8713-C6D012428715}" type="presParOf" srcId="{3FF48341-F998-4BC1-A18C-73B0487F74A5}" destId="{90488C65-EE33-4CBF-83A0-BC817EB44B2E}" srcOrd="0" destOrd="0" presId="urn:microsoft.com/office/officeart/2005/8/layout/lProcess2"/>
    <dgm:cxn modelId="{2DAEF932-89E8-448B-BF4E-60BEAEAB79C7}" type="presParOf" srcId="{90488C65-EE33-4CBF-83A0-BC817EB44B2E}" destId="{A248A2E4-61AE-4D80-A6BC-EDF63A4F7D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54B40A-511F-409F-934F-923470D1F93E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F52FC-A025-4CB8-B0FC-AA2A07DED41F}">
      <dgm:prSet phldrT="[Текст]" custT="1"/>
      <dgm:spPr/>
      <dgm:t>
        <a:bodyPr/>
        <a:lstStyle/>
        <a:p>
          <a:r>
            <a:rPr lang="ru-RU" sz="2400" b="1"/>
            <a:t>2022</a:t>
          </a:r>
          <a:endParaRPr lang="ru-RU" sz="2400" b="1" dirty="0"/>
        </a:p>
      </dgm:t>
    </dgm:pt>
    <dgm:pt modelId="{DFDAE53F-B451-49B2-84B2-8F86245CE647}" type="parTrans" cxnId="{72BC49F3-AC86-491C-9406-6C605F3009E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BB67B31-650C-4910-8F0C-00AB1FADA252}" type="sibTrans" cxnId="{72BC49F3-AC86-491C-9406-6C605F3009E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91D64B8E-063C-4653-85EA-17CDD3D37716}">
      <dgm:prSet phldrT="[Текст]" custT="1"/>
      <dgm:spPr/>
      <dgm:t>
        <a:bodyPr/>
        <a:lstStyle/>
        <a:p>
          <a:r>
            <a:rPr lang="ru-RU" sz="2400" b="1" dirty="0"/>
            <a:t>18%</a:t>
          </a:r>
        </a:p>
      </dgm:t>
    </dgm:pt>
    <dgm:pt modelId="{B86E06F4-46A8-4A66-8F00-50249741817D}" type="parTrans" cxnId="{02746856-B2AF-4DDC-85F6-F197AA9023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94FD8C8-F883-497A-B1E7-ECEBF310E4E7}" type="sibTrans" cxnId="{02746856-B2AF-4DDC-85F6-F197AA90230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5610F2DA-AC7F-43DD-94A6-0576BB890F80}">
      <dgm:prSet phldrT="[Текст]" custT="1"/>
      <dgm:spPr/>
      <dgm:t>
        <a:bodyPr/>
        <a:lstStyle/>
        <a:p>
          <a:r>
            <a:rPr lang="ru-RU" sz="2400" b="1"/>
            <a:t>2023</a:t>
          </a:r>
          <a:endParaRPr lang="ru-RU" sz="2400" b="1" dirty="0"/>
        </a:p>
      </dgm:t>
    </dgm:pt>
    <dgm:pt modelId="{E8CDD786-F91C-4F2F-98E1-03FD1B344176}" type="parTrans" cxnId="{F7849BDA-5EA7-4E88-A744-16CF7260EDD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698E5F3-25C6-47F2-9400-9179ADB13A42}" type="sibTrans" cxnId="{F7849BDA-5EA7-4E88-A744-16CF7260EDD4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26C0A479-1581-462A-B390-B398D06E997D}">
      <dgm:prSet phldrT="[Текст]" custT="1"/>
      <dgm:spPr/>
      <dgm:t>
        <a:bodyPr/>
        <a:lstStyle/>
        <a:p>
          <a:r>
            <a:rPr lang="ru-RU" sz="2400" b="1" dirty="0"/>
            <a:t>19%</a:t>
          </a:r>
        </a:p>
      </dgm:t>
    </dgm:pt>
    <dgm:pt modelId="{2DD065F4-2B5F-4A56-B210-5C09E8AC390D}" type="parTrans" cxnId="{DABEC0BF-B26F-4D33-8CD2-BEB9CEC030F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7378E3AD-EDBC-4C5B-AA86-B301793F82F3}" type="sibTrans" cxnId="{DABEC0BF-B26F-4D33-8CD2-BEB9CEC030F3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3DEA6F68-0E51-4782-81AC-D8DE45CAE20D}">
      <dgm:prSet phldrT="[Текст]" custT="1"/>
      <dgm:spPr/>
      <dgm:t>
        <a:bodyPr/>
        <a:lstStyle/>
        <a:p>
          <a:r>
            <a:rPr lang="ru-RU" sz="2400" b="1" dirty="0"/>
            <a:t>2024</a:t>
          </a:r>
        </a:p>
      </dgm:t>
    </dgm:pt>
    <dgm:pt modelId="{1B70F5C0-F92B-4168-8FF2-5A93309A8A07}" type="parTrans" cxnId="{61057027-0D16-48D0-AA6F-506B54170A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CFB7344-F220-4E3B-A3CC-91D70793C352}" type="sibTrans" cxnId="{61057027-0D16-48D0-AA6F-506B54170A38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04D809D-FD8B-451D-BD68-82F1693E6358}">
      <dgm:prSet phldrT="[Текст]" custT="1"/>
      <dgm:spPr/>
      <dgm:t>
        <a:bodyPr/>
        <a:lstStyle/>
        <a:p>
          <a:r>
            <a:rPr lang="ru-RU" sz="2400" b="1" dirty="0"/>
            <a:t>20%</a:t>
          </a:r>
        </a:p>
      </dgm:t>
    </dgm:pt>
    <dgm:pt modelId="{B8C6E683-92EC-4F29-8E00-E574A4B8D209}" type="parTrans" cxnId="{0BAA64B4-4C71-4F3B-8807-B60CDEA41F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146F3ADC-79F6-452A-B8BB-F9517BA598A8}" type="sibTrans" cxnId="{0BAA64B4-4C71-4F3B-8807-B60CDEA41FB7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B282E0B3-8E12-4DFC-9A3A-D2BC924DC306}">
      <dgm:prSet custT="1"/>
      <dgm:spPr/>
      <dgm:t>
        <a:bodyPr/>
        <a:lstStyle/>
        <a:p>
          <a:r>
            <a:rPr lang="ru-RU" sz="2400" b="1" dirty="0"/>
            <a:t>2025</a:t>
          </a:r>
          <a:endParaRPr lang="ru-RU" sz="2400" dirty="0"/>
        </a:p>
      </dgm:t>
    </dgm:pt>
    <dgm:pt modelId="{408DA123-F9E1-407A-8B86-2B09DE9E5954}" type="parTrans" cxnId="{1250A315-713B-4F20-B46D-F822FA9DDE01}">
      <dgm:prSet/>
      <dgm:spPr/>
      <dgm:t>
        <a:bodyPr/>
        <a:lstStyle/>
        <a:p>
          <a:endParaRPr lang="ru-RU"/>
        </a:p>
      </dgm:t>
    </dgm:pt>
    <dgm:pt modelId="{86B0D824-CA13-43E4-9250-BA25F28C0973}" type="sibTrans" cxnId="{1250A315-713B-4F20-B46D-F822FA9DDE01}">
      <dgm:prSet/>
      <dgm:spPr/>
      <dgm:t>
        <a:bodyPr/>
        <a:lstStyle/>
        <a:p>
          <a:endParaRPr lang="ru-RU"/>
        </a:p>
      </dgm:t>
    </dgm:pt>
    <dgm:pt modelId="{3438DDAE-6A7C-45A5-8AF1-C91E8933251A}">
      <dgm:prSet phldrT="[Текст]" custT="1"/>
      <dgm:spPr/>
      <dgm:t>
        <a:bodyPr/>
        <a:lstStyle/>
        <a:p>
          <a:r>
            <a:rPr lang="ru-RU" sz="2400" b="1" dirty="0"/>
            <a:t>21%</a:t>
          </a:r>
        </a:p>
      </dgm:t>
    </dgm:pt>
    <dgm:pt modelId="{014CDECD-92A5-469E-B3A5-3DF507B998A1}" type="parTrans" cxnId="{2F5CB3C2-AB71-421D-9A0E-72F28EFC7CEC}">
      <dgm:prSet/>
      <dgm:spPr/>
      <dgm:t>
        <a:bodyPr/>
        <a:lstStyle/>
        <a:p>
          <a:endParaRPr lang="ru-RU"/>
        </a:p>
      </dgm:t>
    </dgm:pt>
    <dgm:pt modelId="{2CE2BE6E-1A9A-49E2-8CC6-7827FF4361EA}" type="sibTrans" cxnId="{2F5CB3C2-AB71-421D-9A0E-72F28EFC7CEC}">
      <dgm:prSet/>
      <dgm:spPr/>
      <dgm:t>
        <a:bodyPr/>
        <a:lstStyle/>
        <a:p>
          <a:endParaRPr lang="ru-RU"/>
        </a:p>
      </dgm:t>
    </dgm:pt>
    <dgm:pt modelId="{F5E74C14-3DB1-4BA6-BB6A-7C58E66C02C6}" type="pres">
      <dgm:prSet presAssocID="{E754B40A-511F-409F-934F-923470D1F93E}" presName="theList" presStyleCnt="0">
        <dgm:presLayoutVars>
          <dgm:dir/>
          <dgm:animLvl val="lvl"/>
          <dgm:resizeHandles val="exact"/>
        </dgm:presLayoutVars>
      </dgm:prSet>
      <dgm:spPr/>
    </dgm:pt>
    <dgm:pt modelId="{FCD6A7F0-A326-4F30-9866-A62329D716AF}" type="pres">
      <dgm:prSet presAssocID="{23FF52FC-A025-4CB8-B0FC-AA2A07DED41F}" presName="compNode" presStyleCnt="0"/>
      <dgm:spPr/>
    </dgm:pt>
    <dgm:pt modelId="{788DF92F-1ED8-4800-826A-C57E6E0D188C}" type="pres">
      <dgm:prSet presAssocID="{23FF52FC-A025-4CB8-B0FC-AA2A07DED41F}" presName="aNode" presStyleLbl="bgShp" presStyleIdx="0" presStyleCnt="4" custScaleY="68302" custLinFactNeighborY="22882"/>
      <dgm:spPr/>
    </dgm:pt>
    <dgm:pt modelId="{774DBA56-4FAD-4809-8015-279492B86969}" type="pres">
      <dgm:prSet presAssocID="{23FF52FC-A025-4CB8-B0FC-AA2A07DED41F}" presName="textNode" presStyleLbl="bgShp" presStyleIdx="0" presStyleCnt="4"/>
      <dgm:spPr/>
    </dgm:pt>
    <dgm:pt modelId="{3572417B-9709-4F08-9CF9-DDDC7857FA3F}" type="pres">
      <dgm:prSet presAssocID="{23FF52FC-A025-4CB8-B0FC-AA2A07DED41F}" presName="compChildNode" presStyleCnt="0"/>
      <dgm:spPr/>
    </dgm:pt>
    <dgm:pt modelId="{DE609F1A-20F8-470E-AF22-C6033F7086E7}" type="pres">
      <dgm:prSet presAssocID="{23FF52FC-A025-4CB8-B0FC-AA2A07DED41F}" presName="theInnerList" presStyleCnt="0"/>
      <dgm:spPr/>
    </dgm:pt>
    <dgm:pt modelId="{6CF70B43-2EDB-45AC-AAA5-A4E6A1F9A4D8}" type="pres">
      <dgm:prSet presAssocID="{91D64B8E-063C-4653-85EA-17CDD3D37716}" presName="childNode" presStyleLbl="node1" presStyleIdx="0" presStyleCnt="4" custScaleY="62093" custLinFactNeighborY="23821">
        <dgm:presLayoutVars>
          <dgm:bulletEnabled val="1"/>
        </dgm:presLayoutVars>
      </dgm:prSet>
      <dgm:spPr/>
    </dgm:pt>
    <dgm:pt modelId="{76273606-0FB5-42D7-9892-62F271984F92}" type="pres">
      <dgm:prSet presAssocID="{23FF52FC-A025-4CB8-B0FC-AA2A07DED41F}" presName="aSpace" presStyleCnt="0"/>
      <dgm:spPr/>
    </dgm:pt>
    <dgm:pt modelId="{1A01A4E7-2499-4747-97ED-01DF84D06DAC}" type="pres">
      <dgm:prSet presAssocID="{5610F2DA-AC7F-43DD-94A6-0576BB890F80}" presName="compNode" presStyleCnt="0"/>
      <dgm:spPr/>
    </dgm:pt>
    <dgm:pt modelId="{C0976DA7-36E2-4BF0-9405-328F0C85FDDE}" type="pres">
      <dgm:prSet presAssocID="{5610F2DA-AC7F-43DD-94A6-0576BB890F80}" presName="aNode" presStyleLbl="bgShp" presStyleIdx="1" presStyleCnt="4" custScaleY="68302" custLinFactNeighborY="22882"/>
      <dgm:spPr/>
    </dgm:pt>
    <dgm:pt modelId="{5BF7EDE9-23BF-4966-AD63-71083C27B9D4}" type="pres">
      <dgm:prSet presAssocID="{5610F2DA-AC7F-43DD-94A6-0576BB890F80}" presName="textNode" presStyleLbl="bgShp" presStyleIdx="1" presStyleCnt="4"/>
      <dgm:spPr/>
    </dgm:pt>
    <dgm:pt modelId="{71618B0A-1DEC-4EA2-959F-3887D1B3C45E}" type="pres">
      <dgm:prSet presAssocID="{5610F2DA-AC7F-43DD-94A6-0576BB890F80}" presName="compChildNode" presStyleCnt="0"/>
      <dgm:spPr/>
    </dgm:pt>
    <dgm:pt modelId="{A21B4458-FB7F-4B4B-9396-0F78B3619FF9}" type="pres">
      <dgm:prSet presAssocID="{5610F2DA-AC7F-43DD-94A6-0576BB890F80}" presName="theInnerList" presStyleCnt="0"/>
      <dgm:spPr/>
    </dgm:pt>
    <dgm:pt modelId="{C219141E-07B1-4C64-8A12-7310F56A063C}" type="pres">
      <dgm:prSet presAssocID="{26C0A479-1581-462A-B390-B398D06E997D}" presName="childNode" presStyleLbl="node1" presStyleIdx="1" presStyleCnt="4" custScaleY="62093" custLinFactNeighborY="23821">
        <dgm:presLayoutVars>
          <dgm:bulletEnabled val="1"/>
        </dgm:presLayoutVars>
      </dgm:prSet>
      <dgm:spPr/>
    </dgm:pt>
    <dgm:pt modelId="{FE06B8A7-600A-41C9-8E51-9733C92644EE}" type="pres">
      <dgm:prSet presAssocID="{5610F2DA-AC7F-43DD-94A6-0576BB890F80}" presName="aSpace" presStyleCnt="0"/>
      <dgm:spPr/>
    </dgm:pt>
    <dgm:pt modelId="{5D3E9D24-9EFB-432A-A65E-50DA0201AC9D}" type="pres">
      <dgm:prSet presAssocID="{3DEA6F68-0E51-4782-81AC-D8DE45CAE20D}" presName="compNode" presStyleCnt="0"/>
      <dgm:spPr/>
    </dgm:pt>
    <dgm:pt modelId="{9A8A5841-AC9B-4F6E-B119-37FB0DF6E4B2}" type="pres">
      <dgm:prSet presAssocID="{3DEA6F68-0E51-4782-81AC-D8DE45CAE20D}" presName="aNode" presStyleLbl="bgShp" presStyleIdx="2" presStyleCnt="4" custScaleY="68302" custLinFactNeighborY="22882"/>
      <dgm:spPr/>
    </dgm:pt>
    <dgm:pt modelId="{79715AC5-6EE3-4460-A542-C630E1A2E69C}" type="pres">
      <dgm:prSet presAssocID="{3DEA6F68-0E51-4782-81AC-D8DE45CAE20D}" presName="textNode" presStyleLbl="bgShp" presStyleIdx="2" presStyleCnt="4"/>
      <dgm:spPr/>
    </dgm:pt>
    <dgm:pt modelId="{82E5A280-A364-479E-920F-76B96811EE9C}" type="pres">
      <dgm:prSet presAssocID="{3DEA6F68-0E51-4782-81AC-D8DE45CAE20D}" presName="compChildNode" presStyleCnt="0"/>
      <dgm:spPr/>
    </dgm:pt>
    <dgm:pt modelId="{F70423A9-E23D-4D29-B066-E832DA4FB44F}" type="pres">
      <dgm:prSet presAssocID="{3DEA6F68-0E51-4782-81AC-D8DE45CAE20D}" presName="theInnerList" presStyleCnt="0"/>
      <dgm:spPr/>
    </dgm:pt>
    <dgm:pt modelId="{AB7CFC2E-1283-42BC-A198-5D874BABCE3F}" type="pres">
      <dgm:prSet presAssocID="{404D809D-FD8B-451D-BD68-82F1693E6358}" presName="childNode" presStyleLbl="node1" presStyleIdx="2" presStyleCnt="4" custScaleY="62093" custLinFactNeighborY="23821">
        <dgm:presLayoutVars>
          <dgm:bulletEnabled val="1"/>
        </dgm:presLayoutVars>
      </dgm:prSet>
      <dgm:spPr/>
    </dgm:pt>
    <dgm:pt modelId="{A4ADAF20-5327-4A0D-A841-092D0D729F9B}" type="pres">
      <dgm:prSet presAssocID="{3DEA6F68-0E51-4782-81AC-D8DE45CAE20D}" presName="aSpace" presStyleCnt="0"/>
      <dgm:spPr/>
    </dgm:pt>
    <dgm:pt modelId="{E1D4A0F0-FFDB-493D-A23C-3BAEE9D12A9B}" type="pres">
      <dgm:prSet presAssocID="{B282E0B3-8E12-4DFC-9A3A-D2BC924DC306}" presName="compNode" presStyleCnt="0"/>
      <dgm:spPr/>
    </dgm:pt>
    <dgm:pt modelId="{79C35155-36E2-4DCD-A3EE-980F61FFBE18}" type="pres">
      <dgm:prSet presAssocID="{B282E0B3-8E12-4DFC-9A3A-D2BC924DC306}" presName="aNode" presStyleLbl="bgShp" presStyleIdx="3" presStyleCnt="4" custScaleY="68302" custLinFactNeighborY="22882"/>
      <dgm:spPr/>
    </dgm:pt>
    <dgm:pt modelId="{179C180F-8C7B-4836-A3C8-C5FC05C55309}" type="pres">
      <dgm:prSet presAssocID="{B282E0B3-8E12-4DFC-9A3A-D2BC924DC306}" presName="textNode" presStyleLbl="bgShp" presStyleIdx="3" presStyleCnt="4"/>
      <dgm:spPr/>
    </dgm:pt>
    <dgm:pt modelId="{3FF48341-F998-4BC1-A18C-73B0487F74A5}" type="pres">
      <dgm:prSet presAssocID="{B282E0B3-8E12-4DFC-9A3A-D2BC924DC306}" presName="compChildNode" presStyleCnt="0"/>
      <dgm:spPr/>
    </dgm:pt>
    <dgm:pt modelId="{90488C65-EE33-4CBF-83A0-BC817EB44B2E}" type="pres">
      <dgm:prSet presAssocID="{B282E0B3-8E12-4DFC-9A3A-D2BC924DC306}" presName="theInnerList" presStyleCnt="0"/>
      <dgm:spPr/>
    </dgm:pt>
    <dgm:pt modelId="{A248A2E4-61AE-4D80-A6BC-EDF63A4F7D50}" type="pres">
      <dgm:prSet presAssocID="{3438DDAE-6A7C-45A5-8AF1-C91E8933251A}" presName="childNode" presStyleLbl="node1" presStyleIdx="3" presStyleCnt="4" custScaleY="62093" custLinFactNeighborY="23821">
        <dgm:presLayoutVars>
          <dgm:bulletEnabled val="1"/>
        </dgm:presLayoutVars>
      </dgm:prSet>
      <dgm:spPr/>
    </dgm:pt>
  </dgm:ptLst>
  <dgm:cxnLst>
    <dgm:cxn modelId="{21F88607-BFA5-402D-B5C2-EB53582F3E1D}" type="presOf" srcId="{404D809D-FD8B-451D-BD68-82F1693E6358}" destId="{AB7CFC2E-1283-42BC-A198-5D874BABCE3F}" srcOrd="0" destOrd="0" presId="urn:microsoft.com/office/officeart/2005/8/layout/lProcess2"/>
    <dgm:cxn modelId="{1250A315-713B-4F20-B46D-F822FA9DDE01}" srcId="{E754B40A-511F-409F-934F-923470D1F93E}" destId="{B282E0B3-8E12-4DFC-9A3A-D2BC924DC306}" srcOrd="3" destOrd="0" parTransId="{408DA123-F9E1-407A-8B86-2B09DE9E5954}" sibTransId="{86B0D824-CA13-43E4-9250-BA25F28C0973}"/>
    <dgm:cxn modelId="{C31D0E24-35A0-448D-B41E-0FB110C4911A}" type="presOf" srcId="{91D64B8E-063C-4653-85EA-17CDD3D37716}" destId="{6CF70B43-2EDB-45AC-AAA5-A4E6A1F9A4D8}" srcOrd="0" destOrd="0" presId="urn:microsoft.com/office/officeart/2005/8/layout/lProcess2"/>
    <dgm:cxn modelId="{61057027-0D16-48D0-AA6F-506B54170A38}" srcId="{E754B40A-511F-409F-934F-923470D1F93E}" destId="{3DEA6F68-0E51-4782-81AC-D8DE45CAE20D}" srcOrd="2" destOrd="0" parTransId="{1B70F5C0-F92B-4168-8FF2-5A93309A8A07}" sibTransId="{0CFB7344-F220-4E3B-A3CC-91D70793C352}"/>
    <dgm:cxn modelId="{17B5CA47-30FE-41F1-A1CD-C152EE5262D7}" type="presOf" srcId="{3DEA6F68-0E51-4782-81AC-D8DE45CAE20D}" destId="{9A8A5841-AC9B-4F6E-B119-37FB0DF6E4B2}" srcOrd="0" destOrd="0" presId="urn:microsoft.com/office/officeart/2005/8/layout/lProcess2"/>
    <dgm:cxn modelId="{CCDBC069-BD8B-46E8-9D14-56EE96F6C746}" type="presOf" srcId="{23FF52FC-A025-4CB8-B0FC-AA2A07DED41F}" destId="{774DBA56-4FAD-4809-8015-279492B86969}" srcOrd="1" destOrd="0" presId="urn:microsoft.com/office/officeart/2005/8/layout/lProcess2"/>
    <dgm:cxn modelId="{435AE449-618B-44BF-8C25-599BFE891946}" type="presOf" srcId="{E754B40A-511F-409F-934F-923470D1F93E}" destId="{F5E74C14-3DB1-4BA6-BB6A-7C58E66C02C6}" srcOrd="0" destOrd="0" presId="urn:microsoft.com/office/officeart/2005/8/layout/lProcess2"/>
    <dgm:cxn modelId="{549AC673-C317-400C-87CA-F4394CF950FF}" type="presOf" srcId="{26C0A479-1581-462A-B390-B398D06E997D}" destId="{C219141E-07B1-4C64-8A12-7310F56A063C}" srcOrd="0" destOrd="0" presId="urn:microsoft.com/office/officeart/2005/8/layout/lProcess2"/>
    <dgm:cxn modelId="{BC822375-0559-4562-8D24-41F2C46CDC7C}" type="presOf" srcId="{B282E0B3-8E12-4DFC-9A3A-D2BC924DC306}" destId="{179C180F-8C7B-4836-A3C8-C5FC05C55309}" srcOrd="1" destOrd="0" presId="urn:microsoft.com/office/officeart/2005/8/layout/lProcess2"/>
    <dgm:cxn modelId="{02746856-B2AF-4DDC-85F6-F197AA90230E}" srcId="{23FF52FC-A025-4CB8-B0FC-AA2A07DED41F}" destId="{91D64B8E-063C-4653-85EA-17CDD3D37716}" srcOrd="0" destOrd="0" parTransId="{B86E06F4-46A8-4A66-8F00-50249741817D}" sibTransId="{D94FD8C8-F883-497A-B1E7-ECEBF310E4E7}"/>
    <dgm:cxn modelId="{4B035058-2919-4A43-BD16-FCF58A22B961}" type="presOf" srcId="{B282E0B3-8E12-4DFC-9A3A-D2BC924DC306}" destId="{79C35155-36E2-4DCD-A3EE-980F61FFBE18}" srcOrd="0" destOrd="0" presId="urn:microsoft.com/office/officeart/2005/8/layout/lProcess2"/>
    <dgm:cxn modelId="{8CE1E18E-4E05-4397-ACF1-297BF525E986}" type="presOf" srcId="{23FF52FC-A025-4CB8-B0FC-AA2A07DED41F}" destId="{788DF92F-1ED8-4800-826A-C57E6E0D188C}" srcOrd="0" destOrd="0" presId="urn:microsoft.com/office/officeart/2005/8/layout/lProcess2"/>
    <dgm:cxn modelId="{C8F8909C-EEFE-4E40-AD7F-A29A800B6779}" type="presOf" srcId="{5610F2DA-AC7F-43DD-94A6-0576BB890F80}" destId="{5BF7EDE9-23BF-4966-AD63-71083C27B9D4}" srcOrd="1" destOrd="0" presId="urn:microsoft.com/office/officeart/2005/8/layout/lProcess2"/>
    <dgm:cxn modelId="{C27DD4B1-CCBF-4BF7-91F5-9598E54D9A0D}" type="presOf" srcId="{5610F2DA-AC7F-43DD-94A6-0576BB890F80}" destId="{C0976DA7-36E2-4BF0-9405-328F0C85FDDE}" srcOrd="0" destOrd="0" presId="urn:microsoft.com/office/officeart/2005/8/layout/lProcess2"/>
    <dgm:cxn modelId="{0BAA64B4-4C71-4F3B-8807-B60CDEA41FB7}" srcId="{3DEA6F68-0E51-4782-81AC-D8DE45CAE20D}" destId="{404D809D-FD8B-451D-BD68-82F1693E6358}" srcOrd="0" destOrd="0" parTransId="{B8C6E683-92EC-4F29-8E00-E574A4B8D209}" sibTransId="{146F3ADC-79F6-452A-B8BB-F9517BA598A8}"/>
    <dgm:cxn modelId="{DABEC0BF-B26F-4D33-8CD2-BEB9CEC030F3}" srcId="{5610F2DA-AC7F-43DD-94A6-0576BB890F80}" destId="{26C0A479-1581-462A-B390-B398D06E997D}" srcOrd="0" destOrd="0" parTransId="{2DD065F4-2B5F-4A56-B210-5C09E8AC390D}" sibTransId="{7378E3AD-EDBC-4C5B-AA86-B301793F82F3}"/>
    <dgm:cxn modelId="{2F5CB3C2-AB71-421D-9A0E-72F28EFC7CEC}" srcId="{B282E0B3-8E12-4DFC-9A3A-D2BC924DC306}" destId="{3438DDAE-6A7C-45A5-8AF1-C91E8933251A}" srcOrd="0" destOrd="0" parTransId="{014CDECD-92A5-469E-B3A5-3DF507B998A1}" sibTransId="{2CE2BE6E-1A9A-49E2-8CC6-7827FF4361EA}"/>
    <dgm:cxn modelId="{F7849BDA-5EA7-4E88-A744-16CF7260EDD4}" srcId="{E754B40A-511F-409F-934F-923470D1F93E}" destId="{5610F2DA-AC7F-43DD-94A6-0576BB890F80}" srcOrd="1" destOrd="0" parTransId="{E8CDD786-F91C-4F2F-98E1-03FD1B344176}" sibTransId="{7698E5F3-25C6-47F2-9400-9179ADB13A42}"/>
    <dgm:cxn modelId="{212982DB-5EE2-40C7-BDF4-B57A28A8BD05}" type="presOf" srcId="{3DEA6F68-0E51-4782-81AC-D8DE45CAE20D}" destId="{79715AC5-6EE3-4460-A542-C630E1A2E69C}" srcOrd="1" destOrd="0" presId="urn:microsoft.com/office/officeart/2005/8/layout/lProcess2"/>
    <dgm:cxn modelId="{72BC49F3-AC86-491C-9406-6C605F3009EE}" srcId="{E754B40A-511F-409F-934F-923470D1F93E}" destId="{23FF52FC-A025-4CB8-B0FC-AA2A07DED41F}" srcOrd="0" destOrd="0" parTransId="{DFDAE53F-B451-49B2-84B2-8F86245CE647}" sibTransId="{BBB67B31-650C-4910-8F0C-00AB1FADA252}"/>
    <dgm:cxn modelId="{3C6A80F6-2040-4B4B-90AB-6DB8A94E8E7E}" type="presOf" srcId="{3438DDAE-6A7C-45A5-8AF1-C91E8933251A}" destId="{A248A2E4-61AE-4D80-A6BC-EDF63A4F7D50}" srcOrd="0" destOrd="0" presId="urn:microsoft.com/office/officeart/2005/8/layout/lProcess2"/>
    <dgm:cxn modelId="{5D4EBE3A-7981-49B5-89A2-7B224389AB94}" type="presParOf" srcId="{F5E74C14-3DB1-4BA6-BB6A-7C58E66C02C6}" destId="{FCD6A7F0-A326-4F30-9866-A62329D716AF}" srcOrd="0" destOrd="0" presId="urn:microsoft.com/office/officeart/2005/8/layout/lProcess2"/>
    <dgm:cxn modelId="{8A461913-D198-4A16-9AA6-EA836036C7F3}" type="presParOf" srcId="{FCD6A7F0-A326-4F30-9866-A62329D716AF}" destId="{788DF92F-1ED8-4800-826A-C57E6E0D188C}" srcOrd="0" destOrd="0" presId="urn:microsoft.com/office/officeart/2005/8/layout/lProcess2"/>
    <dgm:cxn modelId="{397578F4-9097-495D-A94B-743E92FA2D8E}" type="presParOf" srcId="{FCD6A7F0-A326-4F30-9866-A62329D716AF}" destId="{774DBA56-4FAD-4809-8015-279492B86969}" srcOrd="1" destOrd="0" presId="urn:microsoft.com/office/officeart/2005/8/layout/lProcess2"/>
    <dgm:cxn modelId="{75DFA6F3-9B46-40B0-9E0D-0A38471E02DB}" type="presParOf" srcId="{FCD6A7F0-A326-4F30-9866-A62329D716AF}" destId="{3572417B-9709-4F08-9CF9-DDDC7857FA3F}" srcOrd="2" destOrd="0" presId="urn:microsoft.com/office/officeart/2005/8/layout/lProcess2"/>
    <dgm:cxn modelId="{A5120A35-686A-4601-BF9D-5BA0D5CCEF90}" type="presParOf" srcId="{3572417B-9709-4F08-9CF9-DDDC7857FA3F}" destId="{DE609F1A-20F8-470E-AF22-C6033F7086E7}" srcOrd="0" destOrd="0" presId="urn:microsoft.com/office/officeart/2005/8/layout/lProcess2"/>
    <dgm:cxn modelId="{0D4702B5-04C1-4291-8EF6-E0D49233ED6D}" type="presParOf" srcId="{DE609F1A-20F8-470E-AF22-C6033F7086E7}" destId="{6CF70B43-2EDB-45AC-AAA5-A4E6A1F9A4D8}" srcOrd="0" destOrd="0" presId="urn:microsoft.com/office/officeart/2005/8/layout/lProcess2"/>
    <dgm:cxn modelId="{D61AC44A-FAEC-4EF8-B3E1-2080AA43E65C}" type="presParOf" srcId="{F5E74C14-3DB1-4BA6-BB6A-7C58E66C02C6}" destId="{76273606-0FB5-42D7-9892-62F271984F92}" srcOrd="1" destOrd="0" presId="urn:microsoft.com/office/officeart/2005/8/layout/lProcess2"/>
    <dgm:cxn modelId="{CEE67C53-DC9E-44B5-936F-1CD07BA61489}" type="presParOf" srcId="{F5E74C14-3DB1-4BA6-BB6A-7C58E66C02C6}" destId="{1A01A4E7-2499-4747-97ED-01DF84D06DAC}" srcOrd="2" destOrd="0" presId="urn:microsoft.com/office/officeart/2005/8/layout/lProcess2"/>
    <dgm:cxn modelId="{DCA48950-4089-49C1-A983-AFB590C536E9}" type="presParOf" srcId="{1A01A4E7-2499-4747-97ED-01DF84D06DAC}" destId="{C0976DA7-36E2-4BF0-9405-328F0C85FDDE}" srcOrd="0" destOrd="0" presId="urn:microsoft.com/office/officeart/2005/8/layout/lProcess2"/>
    <dgm:cxn modelId="{0E972BE0-20A1-407E-92E8-0CF8564D14F0}" type="presParOf" srcId="{1A01A4E7-2499-4747-97ED-01DF84D06DAC}" destId="{5BF7EDE9-23BF-4966-AD63-71083C27B9D4}" srcOrd="1" destOrd="0" presId="urn:microsoft.com/office/officeart/2005/8/layout/lProcess2"/>
    <dgm:cxn modelId="{766ABF46-B19C-408B-A6C7-CDEB37A0F30A}" type="presParOf" srcId="{1A01A4E7-2499-4747-97ED-01DF84D06DAC}" destId="{71618B0A-1DEC-4EA2-959F-3887D1B3C45E}" srcOrd="2" destOrd="0" presId="urn:microsoft.com/office/officeart/2005/8/layout/lProcess2"/>
    <dgm:cxn modelId="{2DCA2B8A-D641-4604-B33E-21241826E3DF}" type="presParOf" srcId="{71618B0A-1DEC-4EA2-959F-3887D1B3C45E}" destId="{A21B4458-FB7F-4B4B-9396-0F78B3619FF9}" srcOrd="0" destOrd="0" presId="urn:microsoft.com/office/officeart/2005/8/layout/lProcess2"/>
    <dgm:cxn modelId="{CC13CD2D-8F8C-454C-B38D-47E895AB731C}" type="presParOf" srcId="{A21B4458-FB7F-4B4B-9396-0F78B3619FF9}" destId="{C219141E-07B1-4C64-8A12-7310F56A063C}" srcOrd="0" destOrd="0" presId="urn:microsoft.com/office/officeart/2005/8/layout/lProcess2"/>
    <dgm:cxn modelId="{0D421C0A-AED5-4CB2-8EA8-B8DEE88FECAA}" type="presParOf" srcId="{F5E74C14-3DB1-4BA6-BB6A-7C58E66C02C6}" destId="{FE06B8A7-600A-41C9-8E51-9733C92644EE}" srcOrd="3" destOrd="0" presId="urn:microsoft.com/office/officeart/2005/8/layout/lProcess2"/>
    <dgm:cxn modelId="{9D31949D-1D93-4DEA-8DF1-C1EAF0984018}" type="presParOf" srcId="{F5E74C14-3DB1-4BA6-BB6A-7C58E66C02C6}" destId="{5D3E9D24-9EFB-432A-A65E-50DA0201AC9D}" srcOrd="4" destOrd="0" presId="urn:microsoft.com/office/officeart/2005/8/layout/lProcess2"/>
    <dgm:cxn modelId="{7CE9E267-257E-417B-B299-53373FB3C9ED}" type="presParOf" srcId="{5D3E9D24-9EFB-432A-A65E-50DA0201AC9D}" destId="{9A8A5841-AC9B-4F6E-B119-37FB0DF6E4B2}" srcOrd="0" destOrd="0" presId="urn:microsoft.com/office/officeart/2005/8/layout/lProcess2"/>
    <dgm:cxn modelId="{A415E8E8-63BC-496F-AC04-2D76F30B6B0D}" type="presParOf" srcId="{5D3E9D24-9EFB-432A-A65E-50DA0201AC9D}" destId="{79715AC5-6EE3-4460-A542-C630E1A2E69C}" srcOrd="1" destOrd="0" presId="urn:microsoft.com/office/officeart/2005/8/layout/lProcess2"/>
    <dgm:cxn modelId="{DFC79B33-F770-4245-89F2-6E3A83BD16D2}" type="presParOf" srcId="{5D3E9D24-9EFB-432A-A65E-50DA0201AC9D}" destId="{82E5A280-A364-479E-920F-76B96811EE9C}" srcOrd="2" destOrd="0" presId="urn:microsoft.com/office/officeart/2005/8/layout/lProcess2"/>
    <dgm:cxn modelId="{476D4D83-EA47-4BEE-86F1-ED4D45BF322B}" type="presParOf" srcId="{82E5A280-A364-479E-920F-76B96811EE9C}" destId="{F70423A9-E23D-4D29-B066-E832DA4FB44F}" srcOrd="0" destOrd="0" presId="urn:microsoft.com/office/officeart/2005/8/layout/lProcess2"/>
    <dgm:cxn modelId="{257A8278-0293-469D-8FC4-97E1AB3075D0}" type="presParOf" srcId="{F70423A9-E23D-4D29-B066-E832DA4FB44F}" destId="{AB7CFC2E-1283-42BC-A198-5D874BABCE3F}" srcOrd="0" destOrd="0" presId="urn:microsoft.com/office/officeart/2005/8/layout/lProcess2"/>
    <dgm:cxn modelId="{34E4371C-64F6-4C3E-880C-E6BE828E2953}" type="presParOf" srcId="{F5E74C14-3DB1-4BA6-BB6A-7C58E66C02C6}" destId="{A4ADAF20-5327-4A0D-A841-092D0D729F9B}" srcOrd="5" destOrd="0" presId="urn:microsoft.com/office/officeart/2005/8/layout/lProcess2"/>
    <dgm:cxn modelId="{B7E8F321-532D-4B18-AD58-5E848FB6E2C1}" type="presParOf" srcId="{F5E74C14-3DB1-4BA6-BB6A-7C58E66C02C6}" destId="{E1D4A0F0-FFDB-493D-A23C-3BAEE9D12A9B}" srcOrd="6" destOrd="0" presId="urn:microsoft.com/office/officeart/2005/8/layout/lProcess2"/>
    <dgm:cxn modelId="{54EC7C45-F120-4B2E-AC60-E3EDD9C4E028}" type="presParOf" srcId="{E1D4A0F0-FFDB-493D-A23C-3BAEE9D12A9B}" destId="{79C35155-36E2-4DCD-A3EE-980F61FFBE18}" srcOrd="0" destOrd="0" presId="urn:microsoft.com/office/officeart/2005/8/layout/lProcess2"/>
    <dgm:cxn modelId="{F650FEC9-73BD-499D-83E5-44665146512F}" type="presParOf" srcId="{E1D4A0F0-FFDB-493D-A23C-3BAEE9D12A9B}" destId="{179C180F-8C7B-4836-A3C8-C5FC05C55309}" srcOrd="1" destOrd="0" presId="urn:microsoft.com/office/officeart/2005/8/layout/lProcess2"/>
    <dgm:cxn modelId="{C7A7409D-D089-4471-AAB1-E14128CF9A9D}" type="presParOf" srcId="{E1D4A0F0-FFDB-493D-A23C-3BAEE9D12A9B}" destId="{3FF48341-F998-4BC1-A18C-73B0487F74A5}" srcOrd="2" destOrd="0" presId="urn:microsoft.com/office/officeart/2005/8/layout/lProcess2"/>
    <dgm:cxn modelId="{889F88B7-DB29-4C12-8713-C6D012428715}" type="presParOf" srcId="{3FF48341-F998-4BC1-A18C-73B0487F74A5}" destId="{90488C65-EE33-4CBF-83A0-BC817EB44B2E}" srcOrd="0" destOrd="0" presId="urn:microsoft.com/office/officeart/2005/8/layout/lProcess2"/>
    <dgm:cxn modelId="{2DAEF932-89E8-448B-BF4E-60BEAEAB79C7}" type="presParOf" srcId="{90488C65-EE33-4CBF-83A0-BC817EB44B2E}" destId="{A248A2E4-61AE-4D80-A6BC-EDF63A4F7D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71ABD-574B-4E94-97CB-889C08BCEDAD}">
      <dsp:nvSpPr>
        <dsp:cNvPr id="0" name=""/>
        <dsp:cNvSpPr/>
      </dsp:nvSpPr>
      <dsp:spPr>
        <a:xfrm>
          <a:off x="0" y="35652"/>
          <a:ext cx="29612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2022 –   84,5 %</a:t>
          </a:r>
        </a:p>
      </dsp:txBody>
      <dsp:txXfrm>
        <a:off x="29271" y="64923"/>
        <a:ext cx="2902682" cy="541083"/>
      </dsp:txXfrm>
    </dsp:sp>
    <dsp:sp modelId="{8DF3BF43-7412-4246-91EB-2C74ED620CA5}">
      <dsp:nvSpPr>
        <dsp:cNvPr id="0" name=""/>
        <dsp:cNvSpPr/>
      </dsp:nvSpPr>
      <dsp:spPr>
        <a:xfrm>
          <a:off x="0" y="696522"/>
          <a:ext cx="29612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2023 –   85   %</a:t>
          </a:r>
        </a:p>
      </dsp:txBody>
      <dsp:txXfrm>
        <a:off x="29271" y="725793"/>
        <a:ext cx="2902682" cy="541083"/>
      </dsp:txXfrm>
    </dsp:sp>
    <dsp:sp modelId="{476E7A27-DE45-42DC-8D83-19CF84BCDBF9}">
      <dsp:nvSpPr>
        <dsp:cNvPr id="0" name=""/>
        <dsp:cNvSpPr/>
      </dsp:nvSpPr>
      <dsp:spPr>
        <a:xfrm>
          <a:off x="0" y="1368147"/>
          <a:ext cx="29612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2024 –   85,5 %</a:t>
          </a:r>
        </a:p>
      </dsp:txBody>
      <dsp:txXfrm>
        <a:off x="29271" y="1397418"/>
        <a:ext cx="2902682" cy="541083"/>
      </dsp:txXfrm>
    </dsp:sp>
    <dsp:sp modelId="{1CD65865-14A9-4C69-B509-35233E6DE465}">
      <dsp:nvSpPr>
        <dsp:cNvPr id="0" name=""/>
        <dsp:cNvSpPr/>
      </dsp:nvSpPr>
      <dsp:spPr>
        <a:xfrm>
          <a:off x="0" y="2064670"/>
          <a:ext cx="296122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2025 –   86  %</a:t>
          </a:r>
        </a:p>
      </dsp:txBody>
      <dsp:txXfrm>
        <a:off x="29271" y="2093941"/>
        <a:ext cx="2902682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F4FE6-9883-48F6-B91E-89D9213CDF90}">
      <dsp:nvSpPr>
        <dsp:cNvPr id="0" name=""/>
        <dsp:cNvSpPr/>
      </dsp:nvSpPr>
      <dsp:spPr>
        <a:xfrm>
          <a:off x="6" y="0"/>
          <a:ext cx="2936344" cy="100811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tx1"/>
              </a:solidFill>
            </a:rPr>
            <a:t>2022</a:t>
          </a:r>
          <a:endParaRPr lang="ru-RU" sz="2400" b="1" kern="1200" dirty="0">
            <a:solidFill>
              <a:schemeClr val="tx1"/>
            </a:solidFill>
          </a:endParaRPr>
        </a:p>
      </dsp:txBody>
      <dsp:txXfrm rot="16200000">
        <a:off x="-119684" y="119691"/>
        <a:ext cx="826651" cy="587268"/>
      </dsp:txXfrm>
    </dsp:sp>
    <dsp:sp modelId="{22CCF5C4-8AFC-4EA4-9177-8EAAFE6C3E42}">
      <dsp:nvSpPr>
        <dsp:cNvPr id="0" name=""/>
        <dsp:cNvSpPr/>
      </dsp:nvSpPr>
      <dsp:spPr>
        <a:xfrm>
          <a:off x="587275" y="0"/>
          <a:ext cx="2187576" cy="10081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+ 70 специалистов</a:t>
          </a:r>
        </a:p>
      </dsp:txBody>
      <dsp:txXfrm>
        <a:off x="587275" y="0"/>
        <a:ext cx="2187576" cy="1008112"/>
      </dsp:txXfrm>
    </dsp:sp>
    <dsp:sp modelId="{20B5D4A6-8467-4848-B447-FA45BF256C25}">
      <dsp:nvSpPr>
        <dsp:cNvPr id="0" name=""/>
        <dsp:cNvSpPr/>
      </dsp:nvSpPr>
      <dsp:spPr>
        <a:xfrm>
          <a:off x="3039799" y="0"/>
          <a:ext cx="2936344" cy="100811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2023</a:t>
          </a:r>
        </a:p>
      </dsp:txBody>
      <dsp:txXfrm rot="16200000">
        <a:off x="2920107" y="119691"/>
        <a:ext cx="826651" cy="587268"/>
      </dsp:txXfrm>
    </dsp:sp>
    <dsp:sp modelId="{5E20E91D-0823-4BE5-9239-56E0FADFC012}">
      <dsp:nvSpPr>
        <dsp:cNvPr id="0" name=""/>
        <dsp:cNvSpPr/>
      </dsp:nvSpPr>
      <dsp:spPr>
        <a:xfrm rot="5400000">
          <a:off x="2980356" y="644554"/>
          <a:ext cx="148247" cy="4404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F4548-35A0-4064-B107-767C924419AC}">
      <dsp:nvSpPr>
        <dsp:cNvPr id="0" name=""/>
        <dsp:cNvSpPr/>
      </dsp:nvSpPr>
      <dsp:spPr>
        <a:xfrm>
          <a:off x="3627068" y="0"/>
          <a:ext cx="2187576" cy="10081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+ 72 специалиста</a:t>
          </a:r>
        </a:p>
      </dsp:txBody>
      <dsp:txXfrm>
        <a:off x="3627068" y="0"/>
        <a:ext cx="2187576" cy="1008112"/>
      </dsp:txXfrm>
    </dsp:sp>
    <dsp:sp modelId="{2BB46ABB-B464-4BCF-9769-AA66FEFE0791}">
      <dsp:nvSpPr>
        <dsp:cNvPr id="0" name=""/>
        <dsp:cNvSpPr/>
      </dsp:nvSpPr>
      <dsp:spPr>
        <a:xfrm>
          <a:off x="6079598" y="0"/>
          <a:ext cx="2936344" cy="100811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2024</a:t>
          </a:r>
        </a:p>
      </dsp:txBody>
      <dsp:txXfrm rot="16200000">
        <a:off x="5959906" y="119691"/>
        <a:ext cx="826651" cy="587268"/>
      </dsp:txXfrm>
    </dsp:sp>
    <dsp:sp modelId="{F0DB0675-A900-49DE-9ACA-A827E580818C}">
      <dsp:nvSpPr>
        <dsp:cNvPr id="0" name=""/>
        <dsp:cNvSpPr/>
      </dsp:nvSpPr>
      <dsp:spPr>
        <a:xfrm rot="5400000">
          <a:off x="6019473" y="644554"/>
          <a:ext cx="148247" cy="44045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91885-93BE-4DC2-96F4-C432FB836E8D}">
      <dsp:nvSpPr>
        <dsp:cNvPr id="0" name=""/>
        <dsp:cNvSpPr/>
      </dsp:nvSpPr>
      <dsp:spPr>
        <a:xfrm>
          <a:off x="6666867" y="0"/>
          <a:ext cx="2187576" cy="10081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+79 специалистов</a:t>
          </a:r>
        </a:p>
      </dsp:txBody>
      <dsp:txXfrm>
        <a:off x="6666867" y="0"/>
        <a:ext cx="2187576" cy="1008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F92F-1ED8-4800-826A-C57E6E0D188C}">
      <dsp:nvSpPr>
        <dsp:cNvPr id="0" name=""/>
        <dsp:cNvSpPr/>
      </dsp:nvSpPr>
      <dsp:spPr>
        <a:xfrm>
          <a:off x="0" y="118310"/>
          <a:ext cx="1907930" cy="769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2022</a:t>
          </a:r>
          <a:endParaRPr lang="ru-RU" sz="2400" b="1" kern="1200" dirty="0"/>
        </a:p>
      </dsp:txBody>
      <dsp:txXfrm>
        <a:off x="0" y="118310"/>
        <a:ext cx="1907930" cy="230780"/>
      </dsp:txXfrm>
    </dsp:sp>
    <dsp:sp modelId="{6CF70B43-2EDB-45AC-AAA5-A4E6A1F9A4D8}">
      <dsp:nvSpPr>
        <dsp:cNvPr id="0" name=""/>
        <dsp:cNvSpPr/>
      </dsp:nvSpPr>
      <dsp:spPr>
        <a:xfrm>
          <a:off x="192737" y="360042"/>
          <a:ext cx="1526344" cy="45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83%</a:t>
          </a:r>
        </a:p>
      </dsp:txBody>
      <dsp:txXfrm>
        <a:off x="206051" y="373356"/>
        <a:ext cx="1499716" cy="427940"/>
      </dsp:txXfrm>
    </dsp:sp>
    <dsp:sp modelId="{C0976DA7-36E2-4BF0-9405-328F0C85FDDE}">
      <dsp:nvSpPr>
        <dsp:cNvPr id="0" name=""/>
        <dsp:cNvSpPr/>
      </dsp:nvSpPr>
      <dsp:spPr>
        <a:xfrm>
          <a:off x="2052511" y="127310"/>
          <a:ext cx="1907930" cy="769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2023</a:t>
          </a:r>
          <a:endParaRPr lang="ru-RU" sz="2400" b="1" kern="1200" dirty="0"/>
        </a:p>
      </dsp:txBody>
      <dsp:txXfrm>
        <a:off x="2052511" y="127310"/>
        <a:ext cx="1907930" cy="230780"/>
      </dsp:txXfrm>
    </dsp:sp>
    <dsp:sp modelId="{C219141E-07B1-4C64-8A12-7310F56A063C}">
      <dsp:nvSpPr>
        <dsp:cNvPr id="0" name=""/>
        <dsp:cNvSpPr/>
      </dsp:nvSpPr>
      <dsp:spPr>
        <a:xfrm>
          <a:off x="2243762" y="360042"/>
          <a:ext cx="1526344" cy="45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84%</a:t>
          </a:r>
        </a:p>
      </dsp:txBody>
      <dsp:txXfrm>
        <a:off x="2257076" y="373356"/>
        <a:ext cx="1499716" cy="427940"/>
      </dsp:txXfrm>
    </dsp:sp>
    <dsp:sp modelId="{9A8A5841-AC9B-4F6E-B119-37FB0DF6E4B2}">
      <dsp:nvSpPr>
        <dsp:cNvPr id="0" name=""/>
        <dsp:cNvSpPr/>
      </dsp:nvSpPr>
      <dsp:spPr>
        <a:xfrm>
          <a:off x="4103995" y="127310"/>
          <a:ext cx="1907930" cy="769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2024</a:t>
          </a:r>
        </a:p>
      </dsp:txBody>
      <dsp:txXfrm>
        <a:off x="4103995" y="127310"/>
        <a:ext cx="1907930" cy="230780"/>
      </dsp:txXfrm>
    </dsp:sp>
    <dsp:sp modelId="{AB7CFC2E-1283-42BC-A198-5D874BABCE3F}">
      <dsp:nvSpPr>
        <dsp:cNvPr id="0" name=""/>
        <dsp:cNvSpPr/>
      </dsp:nvSpPr>
      <dsp:spPr>
        <a:xfrm>
          <a:off x="4294788" y="360042"/>
          <a:ext cx="1526344" cy="45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85%</a:t>
          </a:r>
        </a:p>
      </dsp:txBody>
      <dsp:txXfrm>
        <a:off x="4308102" y="373356"/>
        <a:ext cx="1499716" cy="427940"/>
      </dsp:txXfrm>
    </dsp:sp>
    <dsp:sp modelId="{79C35155-36E2-4DCD-A3EE-980F61FFBE18}">
      <dsp:nvSpPr>
        <dsp:cNvPr id="0" name=""/>
        <dsp:cNvSpPr/>
      </dsp:nvSpPr>
      <dsp:spPr>
        <a:xfrm>
          <a:off x="6155020" y="127310"/>
          <a:ext cx="1907930" cy="769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2025</a:t>
          </a:r>
          <a:endParaRPr lang="ru-RU" sz="2400" kern="1200" dirty="0"/>
        </a:p>
      </dsp:txBody>
      <dsp:txXfrm>
        <a:off x="6155020" y="127310"/>
        <a:ext cx="1907930" cy="230780"/>
      </dsp:txXfrm>
    </dsp:sp>
    <dsp:sp modelId="{A248A2E4-61AE-4D80-A6BC-EDF63A4F7D50}">
      <dsp:nvSpPr>
        <dsp:cNvPr id="0" name=""/>
        <dsp:cNvSpPr/>
      </dsp:nvSpPr>
      <dsp:spPr>
        <a:xfrm>
          <a:off x="6345813" y="360042"/>
          <a:ext cx="1526344" cy="45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86%</a:t>
          </a:r>
        </a:p>
      </dsp:txBody>
      <dsp:txXfrm>
        <a:off x="6359127" y="373356"/>
        <a:ext cx="1499716" cy="427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F92F-1ED8-4800-826A-C57E6E0D188C}">
      <dsp:nvSpPr>
        <dsp:cNvPr id="0" name=""/>
        <dsp:cNvSpPr/>
      </dsp:nvSpPr>
      <dsp:spPr>
        <a:xfrm>
          <a:off x="1944" y="324552"/>
          <a:ext cx="1907930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2022</a:t>
          </a:r>
          <a:endParaRPr lang="ru-RU" sz="2400" b="1" kern="1200" dirty="0"/>
        </a:p>
      </dsp:txBody>
      <dsp:txXfrm>
        <a:off x="1944" y="324552"/>
        <a:ext cx="1907930" cy="209800"/>
      </dsp:txXfrm>
    </dsp:sp>
    <dsp:sp modelId="{6CF70B43-2EDB-45AC-AAA5-A4E6A1F9A4D8}">
      <dsp:nvSpPr>
        <dsp:cNvPr id="0" name=""/>
        <dsp:cNvSpPr/>
      </dsp:nvSpPr>
      <dsp:spPr>
        <a:xfrm>
          <a:off x="192737" y="591842"/>
          <a:ext cx="1526344" cy="413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18%</a:t>
          </a:r>
        </a:p>
      </dsp:txBody>
      <dsp:txXfrm>
        <a:off x="204841" y="603946"/>
        <a:ext cx="1502136" cy="389037"/>
      </dsp:txXfrm>
    </dsp:sp>
    <dsp:sp modelId="{C0976DA7-36E2-4BF0-9405-328F0C85FDDE}">
      <dsp:nvSpPr>
        <dsp:cNvPr id="0" name=""/>
        <dsp:cNvSpPr/>
      </dsp:nvSpPr>
      <dsp:spPr>
        <a:xfrm>
          <a:off x="2052969" y="324552"/>
          <a:ext cx="1907930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2023</a:t>
          </a:r>
          <a:endParaRPr lang="ru-RU" sz="2400" b="1" kern="1200" dirty="0"/>
        </a:p>
      </dsp:txBody>
      <dsp:txXfrm>
        <a:off x="2052969" y="324552"/>
        <a:ext cx="1907930" cy="209800"/>
      </dsp:txXfrm>
    </dsp:sp>
    <dsp:sp modelId="{C219141E-07B1-4C64-8A12-7310F56A063C}">
      <dsp:nvSpPr>
        <dsp:cNvPr id="0" name=""/>
        <dsp:cNvSpPr/>
      </dsp:nvSpPr>
      <dsp:spPr>
        <a:xfrm>
          <a:off x="2243762" y="591842"/>
          <a:ext cx="1526344" cy="413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19%</a:t>
          </a:r>
        </a:p>
      </dsp:txBody>
      <dsp:txXfrm>
        <a:off x="2255866" y="603946"/>
        <a:ext cx="1502136" cy="389037"/>
      </dsp:txXfrm>
    </dsp:sp>
    <dsp:sp modelId="{9A8A5841-AC9B-4F6E-B119-37FB0DF6E4B2}">
      <dsp:nvSpPr>
        <dsp:cNvPr id="0" name=""/>
        <dsp:cNvSpPr/>
      </dsp:nvSpPr>
      <dsp:spPr>
        <a:xfrm>
          <a:off x="4103995" y="324552"/>
          <a:ext cx="1907930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2024</a:t>
          </a:r>
        </a:p>
      </dsp:txBody>
      <dsp:txXfrm>
        <a:off x="4103995" y="324552"/>
        <a:ext cx="1907930" cy="209800"/>
      </dsp:txXfrm>
    </dsp:sp>
    <dsp:sp modelId="{AB7CFC2E-1283-42BC-A198-5D874BABCE3F}">
      <dsp:nvSpPr>
        <dsp:cNvPr id="0" name=""/>
        <dsp:cNvSpPr/>
      </dsp:nvSpPr>
      <dsp:spPr>
        <a:xfrm>
          <a:off x="4294788" y="591842"/>
          <a:ext cx="1526344" cy="413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20%</a:t>
          </a:r>
        </a:p>
      </dsp:txBody>
      <dsp:txXfrm>
        <a:off x="4306892" y="603946"/>
        <a:ext cx="1502136" cy="389037"/>
      </dsp:txXfrm>
    </dsp:sp>
    <dsp:sp modelId="{79C35155-36E2-4DCD-A3EE-980F61FFBE18}">
      <dsp:nvSpPr>
        <dsp:cNvPr id="0" name=""/>
        <dsp:cNvSpPr/>
      </dsp:nvSpPr>
      <dsp:spPr>
        <a:xfrm>
          <a:off x="6155020" y="324552"/>
          <a:ext cx="1907930" cy="699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2025</a:t>
          </a:r>
          <a:endParaRPr lang="ru-RU" sz="2400" kern="1200" dirty="0"/>
        </a:p>
      </dsp:txBody>
      <dsp:txXfrm>
        <a:off x="6155020" y="324552"/>
        <a:ext cx="1907930" cy="209800"/>
      </dsp:txXfrm>
    </dsp:sp>
    <dsp:sp modelId="{A248A2E4-61AE-4D80-A6BC-EDF63A4F7D50}">
      <dsp:nvSpPr>
        <dsp:cNvPr id="0" name=""/>
        <dsp:cNvSpPr/>
      </dsp:nvSpPr>
      <dsp:spPr>
        <a:xfrm>
          <a:off x="6345813" y="591842"/>
          <a:ext cx="1526344" cy="413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21%</a:t>
          </a:r>
        </a:p>
      </dsp:txBody>
      <dsp:txXfrm>
        <a:off x="6357917" y="603946"/>
        <a:ext cx="1502136" cy="38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4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chart" Target="../charts/chart1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chart" Target="../charts/chart1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196336" cy="63367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РЕГИОНАЛЬНЫЙ ПРОЕКТ</a:t>
            </a:r>
            <a:br>
              <a:rPr lang="ru-RU" sz="4000" b="1" dirty="0"/>
            </a:br>
            <a:r>
              <a:rPr lang="ru-RU" sz="4000" b="1" dirty="0"/>
              <a:t> мероприятий по </a:t>
            </a: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повышению рождаемости в Курской области на период 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84391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068903-6234-418F-9FEC-6A32D4E77789}"/>
              </a:ext>
            </a:extLst>
          </p:cNvPr>
          <p:cNvSpPr/>
          <p:nvPr/>
        </p:nvSpPr>
        <p:spPr>
          <a:xfrm>
            <a:off x="18877" y="44624"/>
            <a:ext cx="909650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Организация проведения акции «Подари мне жизнь»</a:t>
            </a:r>
          </a:p>
          <a:p>
            <a:pPr algn="ctr"/>
            <a:r>
              <a:rPr lang="ru-RU" sz="2400" b="1" dirty="0"/>
              <a:t>2022-2025 гг.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36A28A7-6018-459E-A3E2-DD72D05155F6}"/>
              </a:ext>
            </a:extLst>
          </p:cNvPr>
          <p:cNvSpPr/>
          <p:nvPr/>
        </p:nvSpPr>
        <p:spPr>
          <a:xfrm>
            <a:off x="35496" y="980728"/>
            <a:ext cx="4496633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Профилактика</a:t>
            </a:r>
          </a:p>
          <a:p>
            <a:pPr algn="ctr"/>
            <a:r>
              <a:rPr lang="ru-RU" sz="2400" dirty="0"/>
              <a:t>медицинских абортов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6B015-82CF-4B2D-A2F7-2AAFDEF17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16832"/>
            <a:ext cx="4496632" cy="2376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D6B517-C104-4B96-B3D7-50BB5B99F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320480" cy="2376263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B96F054-3491-4130-B790-A9811B525D61}"/>
              </a:ext>
            </a:extLst>
          </p:cNvPr>
          <p:cNvSpPr/>
          <p:nvPr/>
        </p:nvSpPr>
        <p:spPr>
          <a:xfrm>
            <a:off x="4788024" y="980728"/>
            <a:ext cx="432048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Пропаганда семейных ценностей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246353-00A4-4D9B-9FA4-24D804AB652F}"/>
              </a:ext>
            </a:extLst>
          </p:cNvPr>
          <p:cNvSpPr/>
          <p:nvPr/>
        </p:nvSpPr>
        <p:spPr>
          <a:xfrm>
            <a:off x="35496" y="4365104"/>
            <a:ext cx="4320480" cy="2376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Привлечение внимания общественности к проблемам сохранения репродуктивного здоровья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AF174E-CA24-4035-8777-03A39AB1A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04" y="4447208"/>
            <a:ext cx="4496632" cy="24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70D7A4-DD62-4E7F-BAE3-7D64105DC4C5}"/>
              </a:ext>
            </a:extLst>
          </p:cNvPr>
          <p:cNvSpPr/>
          <p:nvPr/>
        </p:nvSpPr>
        <p:spPr>
          <a:xfrm>
            <a:off x="18878" y="44624"/>
            <a:ext cx="5705250" cy="1451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Проведение семинаров в </a:t>
            </a:r>
            <a:r>
              <a:rPr lang="ru-RU" sz="2000" b="1" dirty="0"/>
              <a:t>рамках</a:t>
            </a:r>
            <a:r>
              <a:rPr lang="ru-RU" sz="2400" b="1" dirty="0"/>
              <a:t> Дня акушера на тему «Репродуктивное здоровье»</a:t>
            </a:r>
          </a:p>
          <a:p>
            <a:pPr algn="ctr"/>
            <a:r>
              <a:rPr lang="ru-RU" sz="2400" b="1" dirty="0"/>
              <a:t>2022-2025 гг.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F2269-9707-4879-8A82-4B1473BFF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0"/>
            <a:ext cx="3276883" cy="188082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44977FD-215C-434E-BCE3-DE453D88ACB6}"/>
              </a:ext>
            </a:extLst>
          </p:cNvPr>
          <p:cNvSpPr/>
          <p:nvPr/>
        </p:nvSpPr>
        <p:spPr>
          <a:xfrm>
            <a:off x="0" y="2276872"/>
            <a:ext cx="9108504" cy="7682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уровня профессиональной компетентности врачей акушеров-гинекологов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4B197-F4EB-40C0-A0C0-A1E18FCBE28E}"/>
              </a:ext>
            </a:extLst>
          </p:cNvPr>
          <p:cNvSpPr/>
          <p:nvPr/>
        </p:nvSpPr>
        <p:spPr>
          <a:xfrm>
            <a:off x="18878" y="3085471"/>
            <a:ext cx="5705250" cy="1135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Пропаганда в СМИ здорового образа жизни, сохранения репродуктивного здоровья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135D408-AC90-48DF-AB74-FA8AAAB1A722}"/>
              </a:ext>
            </a:extLst>
          </p:cNvPr>
          <p:cNvSpPr/>
          <p:nvPr/>
        </p:nvSpPr>
        <p:spPr>
          <a:xfrm>
            <a:off x="30168" y="5085184"/>
            <a:ext cx="5693960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Пропаганда семейных ценностей, информирование населения о сохранении репродуктивного здоровья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505FD3-5612-4585-8614-F769CFC06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819995"/>
            <a:ext cx="3240361" cy="19927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8800E5-8EFF-4B00-BED7-B3681D579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40967"/>
            <a:ext cx="3364849" cy="1785201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3EE6A9E-FBE7-45F7-B21F-8E444BB1273B}"/>
              </a:ext>
            </a:extLst>
          </p:cNvPr>
          <p:cNvSpPr/>
          <p:nvPr/>
        </p:nvSpPr>
        <p:spPr>
          <a:xfrm>
            <a:off x="1251576" y="1556792"/>
            <a:ext cx="3239854" cy="67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4BDD111-1DFB-43EA-8FB9-DF481FC5C71D}"/>
              </a:ext>
            </a:extLst>
          </p:cNvPr>
          <p:cNvSpPr/>
          <p:nvPr/>
        </p:nvSpPr>
        <p:spPr>
          <a:xfrm>
            <a:off x="1251576" y="4221088"/>
            <a:ext cx="323985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9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166E41-F73E-4EBF-8109-3359518444FF}"/>
              </a:ext>
            </a:extLst>
          </p:cNvPr>
          <p:cNvSpPr/>
          <p:nvPr/>
        </p:nvSpPr>
        <p:spPr>
          <a:xfrm>
            <a:off x="18878" y="44624"/>
            <a:ext cx="5857258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Мониторинг показателей и структуры перинатальной и младенческой смертности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366B0-D180-4F47-8941-853F3BF2B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82" y="44624"/>
            <a:ext cx="3191922" cy="218027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B3BD7AE-48A7-4046-A000-8FE525149ECA}"/>
              </a:ext>
            </a:extLst>
          </p:cNvPr>
          <p:cNvSpPr/>
          <p:nvPr/>
        </p:nvSpPr>
        <p:spPr>
          <a:xfrm>
            <a:off x="-24016" y="1396587"/>
            <a:ext cx="590015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рекомендаций по её снижению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9464CC-0AC1-4FD0-8501-3C4E8AF0DD4F}"/>
              </a:ext>
            </a:extLst>
          </p:cNvPr>
          <p:cNvGrpSpPr/>
          <p:nvPr/>
        </p:nvGrpSpPr>
        <p:grpSpPr>
          <a:xfrm>
            <a:off x="2615872" y="974204"/>
            <a:ext cx="3240360" cy="471679"/>
            <a:chOff x="-348610" y="-46616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271538AF-0FDD-42FD-A89A-8738A3717DA9}"/>
                </a:ext>
              </a:extLst>
            </p:cNvPr>
            <p:cNvSpPr/>
            <p:nvPr/>
          </p:nvSpPr>
          <p:spPr>
            <a:xfrm>
              <a:off x="-348610" y="-46616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F85D348C-F49D-4168-A871-D879B6C5E332}"/>
                </a:ext>
              </a:extLst>
            </p:cNvPr>
            <p:cNvSpPr txBox="1"/>
            <p:nvPr/>
          </p:nvSpPr>
          <p:spPr>
            <a:xfrm>
              <a:off x="-348610" y="98395"/>
              <a:ext cx="1240921" cy="84151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2022-2023 </a:t>
              </a:r>
              <a:r>
                <a:rPr lang="ru-RU" b="1" dirty="0" err="1"/>
                <a:t>гг</a:t>
              </a:r>
              <a:endParaRPr lang="ru-RU" b="1" kern="120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5459265-E838-4798-A059-32BB249B41BC}"/>
              </a:ext>
            </a:extLst>
          </p:cNvPr>
          <p:cNvGrpSpPr/>
          <p:nvPr/>
        </p:nvGrpSpPr>
        <p:grpSpPr>
          <a:xfrm>
            <a:off x="4031722" y="1055887"/>
            <a:ext cx="1800200" cy="337549"/>
            <a:chOff x="192737" y="307166"/>
            <a:chExt cx="1526344" cy="665527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4E01183-C142-4DD8-B287-56691DF5FE28}"/>
                </a:ext>
              </a:extLst>
            </p:cNvPr>
            <p:cNvSpPr/>
            <p:nvPr/>
          </p:nvSpPr>
          <p:spPr>
            <a:xfrm>
              <a:off x="192737" y="307166"/>
              <a:ext cx="1526344" cy="66552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6">
              <a:extLst>
                <a:ext uri="{FF2B5EF4-FFF2-40B4-BE49-F238E27FC236}">
                  <a16:creationId xmlns:a16="http://schemas.microsoft.com/office/drawing/2014/main" id="{68DB1B76-78B3-4793-8FF8-F0FAD17F2D18}"/>
                </a:ext>
              </a:extLst>
            </p:cNvPr>
            <p:cNvSpPr txBox="1"/>
            <p:nvPr/>
          </p:nvSpPr>
          <p:spPr>
            <a:xfrm>
              <a:off x="212230" y="326660"/>
              <a:ext cx="1487358" cy="6265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/>
                <a:t>ЕЖЕМЕСЯЧНО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435E7-2ABF-49C6-A719-23DF3919FDD2}"/>
              </a:ext>
            </a:extLst>
          </p:cNvPr>
          <p:cNvSpPr/>
          <p:nvPr/>
        </p:nvSpPr>
        <p:spPr>
          <a:xfrm>
            <a:off x="-24016" y="2276872"/>
            <a:ext cx="590015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Участие в комплексном аудите с НИМЦ акушерской и неонатальной службы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670F5C-E340-4BA7-AF7A-6406A1D83AE7}"/>
              </a:ext>
            </a:extLst>
          </p:cNvPr>
          <p:cNvSpPr/>
          <p:nvPr/>
        </p:nvSpPr>
        <p:spPr>
          <a:xfrm>
            <a:off x="13090" y="3561285"/>
            <a:ext cx="5863046" cy="792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Выявление дефектов оказания медпомощи, разработка плана корректирующих и предупреждающих мероприятий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F89202-4719-4E0C-A453-65E0AE36BFED}"/>
              </a:ext>
            </a:extLst>
          </p:cNvPr>
          <p:cNvGrpSpPr/>
          <p:nvPr/>
        </p:nvGrpSpPr>
        <p:grpSpPr>
          <a:xfrm>
            <a:off x="2615873" y="3171765"/>
            <a:ext cx="3240360" cy="360040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829B55E-C522-47FC-9E2E-3012E877BAAD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:a16="http://schemas.microsoft.com/office/drawing/2014/main" id="{B2351C90-60A2-4401-A634-E124A4E1F825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/>
                <a:t>2022-2023 </a:t>
              </a:r>
              <a:r>
                <a:rPr lang="ru-RU" b="1" kern="1200" dirty="0" err="1"/>
                <a:t>гг</a:t>
              </a:r>
              <a:endParaRPr lang="ru-RU" b="1" kern="12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9B8595-2C6E-4606-94EF-EACE89EBD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82" y="2284872"/>
            <a:ext cx="3168352" cy="20685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B61BDC3-90B1-4395-B4D5-57F336429F37}"/>
              </a:ext>
            </a:extLst>
          </p:cNvPr>
          <p:cNvSpPr/>
          <p:nvPr/>
        </p:nvSpPr>
        <p:spPr>
          <a:xfrm>
            <a:off x="13090" y="4462390"/>
            <a:ext cx="586304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Разбор случаев младенческой смертности 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CC2B337-EF3E-4923-B0A8-D299B2940E89}"/>
              </a:ext>
            </a:extLst>
          </p:cNvPr>
          <p:cNvSpPr/>
          <p:nvPr/>
        </p:nvSpPr>
        <p:spPr>
          <a:xfrm>
            <a:off x="14215" y="5883796"/>
            <a:ext cx="5861921" cy="9295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предложений по повышению качества оказания медицинской помощи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9EC1DF8-6E57-4596-B2D3-6D0F4B98612B}"/>
              </a:ext>
            </a:extLst>
          </p:cNvPr>
          <p:cNvGrpSpPr/>
          <p:nvPr/>
        </p:nvGrpSpPr>
        <p:grpSpPr>
          <a:xfrm>
            <a:off x="2730775" y="5320547"/>
            <a:ext cx="3145361" cy="471679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885EC1C2-16E1-4DF6-8BD1-4DED8079511B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:a16="http://schemas.microsoft.com/office/drawing/2014/main" id="{D3DCBB95-EE11-44DD-A459-F91D91CA2972}"/>
                </a:ext>
              </a:extLst>
            </p:cNvPr>
            <p:cNvSpPr txBox="1"/>
            <p:nvPr/>
          </p:nvSpPr>
          <p:spPr>
            <a:xfrm>
              <a:off x="1944" y="127986"/>
              <a:ext cx="890367" cy="811925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/>
                <a:t>2022-2023 </a:t>
              </a:r>
              <a:r>
                <a:rPr lang="ru-RU" b="1" dirty="0" err="1"/>
                <a:t>гг</a:t>
              </a:r>
              <a:endParaRPr lang="ru-RU" b="1" kern="1200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EE7A70B-4243-4BD4-A486-521B811CB160}"/>
              </a:ext>
            </a:extLst>
          </p:cNvPr>
          <p:cNvGrpSpPr/>
          <p:nvPr/>
        </p:nvGrpSpPr>
        <p:grpSpPr>
          <a:xfrm>
            <a:off x="4297624" y="5396116"/>
            <a:ext cx="1503784" cy="337549"/>
            <a:chOff x="192737" y="307166"/>
            <a:chExt cx="1526344" cy="665527"/>
          </a:xfrm>
          <a:scene3d>
            <a:camera prst="orthographicFront"/>
            <a:lightRig rig="flat" dir="t"/>
          </a:scene3d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FDC96D25-4148-4BF6-8AB8-AA781E48386F}"/>
                </a:ext>
              </a:extLst>
            </p:cNvPr>
            <p:cNvSpPr/>
            <p:nvPr/>
          </p:nvSpPr>
          <p:spPr>
            <a:xfrm>
              <a:off x="192737" y="307166"/>
              <a:ext cx="1526344" cy="66552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: скругленные углы 6">
              <a:extLst>
                <a:ext uri="{FF2B5EF4-FFF2-40B4-BE49-F238E27FC236}">
                  <a16:creationId xmlns:a16="http://schemas.microsoft.com/office/drawing/2014/main" id="{01285D45-EEAA-43B5-84E7-812CB59D2F58}"/>
                </a:ext>
              </a:extLst>
            </p:cNvPr>
            <p:cNvSpPr txBox="1"/>
            <p:nvPr/>
          </p:nvSpPr>
          <p:spPr>
            <a:xfrm>
              <a:off x="212230" y="326660"/>
              <a:ext cx="1487358" cy="6265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dirty="0"/>
                <a:t>до 2 недель</a:t>
              </a:r>
              <a:endParaRPr lang="ru-RU" b="1" kern="1200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C8FDD1-DAB6-4593-BC12-971A41D8B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83" y="4462390"/>
            <a:ext cx="3145362" cy="2344783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0F5D6C50-D098-4326-8DA0-2169A2D5EEDA}"/>
              </a:ext>
            </a:extLst>
          </p:cNvPr>
          <p:cNvSpPr/>
          <p:nvPr/>
        </p:nvSpPr>
        <p:spPr>
          <a:xfrm>
            <a:off x="80243" y="1106522"/>
            <a:ext cx="2015718" cy="38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E98F939A-3B49-4A58-B587-F0945EE20A74}"/>
              </a:ext>
            </a:extLst>
          </p:cNvPr>
          <p:cNvSpPr/>
          <p:nvPr/>
        </p:nvSpPr>
        <p:spPr>
          <a:xfrm>
            <a:off x="80243" y="3165097"/>
            <a:ext cx="2015718" cy="384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2479B1A5-B757-4338-B933-682D810B2B71}"/>
              </a:ext>
            </a:extLst>
          </p:cNvPr>
          <p:cNvSpPr/>
          <p:nvPr/>
        </p:nvSpPr>
        <p:spPr>
          <a:xfrm>
            <a:off x="80243" y="5249962"/>
            <a:ext cx="2015718" cy="633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02A2A3-0BCE-429F-9985-FAB30A3C067E}"/>
              </a:ext>
            </a:extLst>
          </p:cNvPr>
          <p:cNvSpPr/>
          <p:nvPr/>
        </p:nvSpPr>
        <p:spPr>
          <a:xfrm>
            <a:off x="-5226" y="2492896"/>
            <a:ext cx="5783046" cy="12006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уровня знаний населения по формированию доминанты здорового образа жизни и профилактике абортов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A1BAEA-4742-48D8-A1EB-D509A806CBF3}"/>
              </a:ext>
            </a:extLst>
          </p:cNvPr>
          <p:cNvSpPr/>
          <p:nvPr/>
        </p:nvSpPr>
        <p:spPr>
          <a:xfrm>
            <a:off x="13090" y="0"/>
            <a:ext cx="5783046" cy="1988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Проведение профилактических мероприятий силами волонтерских отрядов по формированию у населения здорового образа жизни, профилактики абортов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48857F0-37AC-4532-93A4-2B57DA5F2AA6}"/>
              </a:ext>
            </a:extLst>
          </p:cNvPr>
          <p:cNvGrpSpPr/>
          <p:nvPr/>
        </p:nvGrpSpPr>
        <p:grpSpPr>
          <a:xfrm>
            <a:off x="6073710" y="2697192"/>
            <a:ext cx="3051720" cy="792088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587B8DED-15ED-4C50-8604-ADC1CD1E8E20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982EF0D5-86EC-4CF3-849A-9704D2BF7EB8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400" b="1" dirty="0"/>
                <a:t>2022-2023</a:t>
              </a:r>
              <a:endParaRPr lang="ru-RU" sz="2400" b="1" kern="120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7DB38-919A-4A37-BF93-B78841732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262765" cy="22768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0A414F-6177-4AE0-9237-CC012116B2E7}"/>
              </a:ext>
            </a:extLst>
          </p:cNvPr>
          <p:cNvSpPr/>
          <p:nvPr/>
        </p:nvSpPr>
        <p:spPr>
          <a:xfrm>
            <a:off x="6545" y="3831424"/>
            <a:ext cx="9130910" cy="120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Проведение информационно-коммуникационных мероприятий направленных на формирование и поддержание здорового образа жизни среди детей и их родителей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43FABAA-4A9F-4485-9B3E-183A32BAE323}"/>
              </a:ext>
            </a:extLst>
          </p:cNvPr>
          <p:cNvSpPr/>
          <p:nvPr/>
        </p:nvSpPr>
        <p:spPr>
          <a:xfrm>
            <a:off x="1350075" y="1988840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68D1CD7-5C1B-43FD-A41D-54CE0E8973FF}"/>
              </a:ext>
            </a:extLst>
          </p:cNvPr>
          <p:cNvSpPr/>
          <p:nvPr/>
        </p:nvSpPr>
        <p:spPr>
          <a:xfrm>
            <a:off x="-5226" y="5621749"/>
            <a:ext cx="5668909" cy="9649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уровня знаний подростков по вопросам профилактики абортов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036CAC07-9A12-4B89-B51E-DA75C9C7EE3C}"/>
              </a:ext>
            </a:extLst>
          </p:cNvPr>
          <p:cNvSpPr/>
          <p:nvPr/>
        </p:nvSpPr>
        <p:spPr>
          <a:xfrm>
            <a:off x="1284686" y="5059830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635E631-40D8-4380-AF57-8CA2CDD7A82E}"/>
              </a:ext>
            </a:extLst>
          </p:cNvPr>
          <p:cNvGrpSpPr/>
          <p:nvPr/>
        </p:nvGrpSpPr>
        <p:grpSpPr>
          <a:xfrm>
            <a:off x="6073710" y="5654971"/>
            <a:ext cx="3051720" cy="792088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AE3D05F-2AA7-430A-B267-16B372A1D12B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8101D234-8997-4D58-8A0F-29BF16BAD910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400" b="1" dirty="0"/>
                <a:t>2022-2023</a:t>
              </a:r>
              <a:endParaRPr lang="ru-RU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89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902A2A3-0BCE-429F-9985-FAB30A3C067E}"/>
              </a:ext>
            </a:extLst>
          </p:cNvPr>
          <p:cNvSpPr/>
          <p:nvPr/>
        </p:nvSpPr>
        <p:spPr>
          <a:xfrm>
            <a:off x="41527" y="1196752"/>
            <a:ext cx="6102316" cy="12006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Поддержка семей при рождении ребенка, стимулирование рождений детей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A1BAEA-4742-48D8-A1EB-D509A806CBF3}"/>
              </a:ext>
            </a:extLst>
          </p:cNvPr>
          <p:cNvSpPr/>
          <p:nvPr/>
        </p:nvSpPr>
        <p:spPr>
          <a:xfrm>
            <a:off x="13090" y="0"/>
            <a:ext cx="9130910" cy="692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Проведение акции «Подарок новорожденному»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48857F0-37AC-4532-93A4-2B57DA5F2AA6}"/>
              </a:ext>
            </a:extLst>
          </p:cNvPr>
          <p:cNvGrpSpPr/>
          <p:nvPr/>
        </p:nvGrpSpPr>
        <p:grpSpPr>
          <a:xfrm>
            <a:off x="6230265" y="1389320"/>
            <a:ext cx="2872208" cy="792088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587B8DED-15ED-4C50-8604-ADC1CD1E8E20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982EF0D5-86EC-4CF3-849A-9704D2BF7EB8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2022-2025</a:t>
              </a:r>
              <a:endParaRPr lang="ru-RU" b="1" kern="1200" dirty="0"/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B7FA0B2-1DA2-48EA-AEAA-ED5C786E344A}"/>
              </a:ext>
            </a:extLst>
          </p:cNvPr>
          <p:cNvSpPr/>
          <p:nvPr/>
        </p:nvSpPr>
        <p:spPr>
          <a:xfrm>
            <a:off x="2952073" y="692696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6628F51-E294-41D6-9D84-5B6B2A22856E}"/>
              </a:ext>
            </a:extLst>
          </p:cNvPr>
          <p:cNvSpPr/>
          <p:nvPr/>
        </p:nvSpPr>
        <p:spPr>
          <a:xfrm>
            <a:off x="35495" y="5652260"/>
            <a:ext cx="6108347" cy="1120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медицинских организаций медикаментами, расходными материалами, продуктами питания для оказания медицинской помощи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15D19A-1DC9-4101-85B1-C795656C1C47}"/>
              </a:ext>
            </a:extLst>
          </p:cNvPr>
          <p:cNvSpPr/>
          <p:nvPr/>
        </p:nvSpPr>
        <p:spPr>
          <a:xfrm>
            <a:off x="11682" y="2460452"/>
            <a:ext cx="9132317" cy="25527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Обращение Курской областной Думы к Председателю Совета Федерации Федерального Собрания Российской Федерации В.И. Матвиенко, Председателю Государственной Думы Федерального собрания Российской Федерации В.В. Володину, Председателю Правительства Российской Федерации М.В. </a:t>
            </a:r>
            <a:r>
              <a:rPr lang="ru-RU" sz="2000" b="1" dirty="0" err="1"/>
              <a:t>Мишустину</a:t>
            </a:r>
            <a:r>
              <a:rPr lang="ru-RU" sz="2000" b="1" dirty="0"/>
              <a:t> по вопросу увеличения среднего </a:t>
            </a:r>
            <a:r>
              <a:rPr lang="ru-RU" sz="2000" b="1" dirty="0" err="1"/>
              <a:t>подушевого</a:t>
            </a:r>
            <a:r>
              <a:rPr lang="ru-RU" sz="2000" b="1" dirty="0"/>
              <a:t> норматива финансирования программы обязательного медицинского страхования</a:t>
            </a:r>
            <a:endParaRPr lang="ru-RU" sz="2800" b="1" dirty="0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9C449FA-4C94-4A67-9EAA-5D06A4D0148F}"/>
              </a:ext>
            </a:extLst>
          </p:cNvPr>
          <p:cNvSpPr/>
          <p:nvPr/>
        </p:nvSpPr>
        <p:spPr>
          <a:xfrm>
            <a:off x="1336755" y="5098994"/>
            <a:ext cx="3239854" cy="490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B333B17-6929-49CD-8347-37E29A37F410}"/>
              </a:ext>
            </a:extLst>
          </p:cNvPr>
          <p:cNvGrpSpPr/>
          <p:nvPr/>
        </p:nvGrpSpPr>
        <p:grpSpPr>
          <a:xfrm>
            <a:off x="6230265" y="5229200"/>
            <a:ext cx="2814660" cy="1587825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83812B50-64CB-4A5A-BC19-C4B224AC8632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25258710-3B84-49A1-A896-7D973F8BC3A7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b="1" dirty="0"/>
                <a:t>Обращение принято на заседании Курской областной Думы и направлено на рассмотрение</a:t>
              </a:r>
              <a:endParaRPr lang="ru-RU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090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35496" y="1484784"/>
            <a:ext cx="6338517" cy="7474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престижа многодетной семьи, закрепление статуса многодетной семьи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0"/>
            <a:ext cx="9132317" cy="995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Разработка проекта нормативного правового акта об установлении статуса многодетной семьи с тремя и более детьми в возрасте до 18 лет, а также учащимися очно и проходящими службу до 21 года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569553" y="1536710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2022-2023</a:t>
              </a:r>
              <a:endParaRPr lang="ru-RU" sz="2800" b="1" kern="1200" dirty="0"/>
            </a:p>
          </p:txBody>
        </p:sp>
      </p:grp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7A5CEB8-6BD6-4333-A8FC-ADF0CD67562F}"/>
              </a:ext>
            </a:extLst>
          </p:cNvPr>
          <p:cNvSpPr/>
          <p:nvPr/>
        </p:nvSpPr>
        <p:spPr>
          <a:xfrm>
            <a:off x="35496" y="3717032"/>
            <a:ext cx="6338517" cy="7474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Стимулирование рождений детей, социальная поддержка многодетных семей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46E8A6-1D45-44E9-A705-31AB7E5194F3}"/>
              </a:ext>
            </a:extLst>
          </p:cNvPr>
          <p:cNvSpPr/>
          <p:nvPr/>
        </p:nvSpPr>
        <p:spPr>
          <a:xfrm>
            <a:off x="44691" y="2276873"/>
            <a:ext cx="9012289" cy="9160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Разработка проекта нормативного правового акта о введении в регионе регионального материнского капитала за каждого ребенка, начиная с третьего</a:t>
            </a:r>
            <a:endParaRPr lang="ru-RU" sz="2800" b="1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FA89072-B372-4B0C-A8AD-89A079D72B15}"/>
              </a:ext>
            </a:extLst>
          </p:cNvPr>
          <p:cNvGrpSpPr/>
          <p:nvPr/>
        </p:nvGrpSpPr>
        <p:grpSpPr>
          <a:xfrm>
            <a:off x="6588224" y="3768958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0F525F9-5A03-4478-AFC5-6B5F1D96C363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A44FD82C-9B11-4439-9FF5-FC8D0AF71975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2022-2023</a:t>
              </a:r>
              <a:endParaRPr lang="ru-RU" sz="2800" b="1" kern="1200" dirty="0"/>
            </a:p>
          </p:txBody>
        </p: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409ED91-9858-47C1-96F9-31D3918509D8}"/>
              </a:ext>
            </a:extLst>
          </p:cNvPr>
          <p:cNvSpPr/>
          <p:nvPr/>
        </p:nvSpPr>
        <p:spPr>
          <a:xfrm>
            <a:off x="44692" y="5949280"/>
            <a:ext cx="6329322" cy="836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Стимулирование рождений детей у матерей до 25 лет, социальная поддержка семей с детьми</a:t>
            </a:r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EF4961-D7FB-459F-824B-CA4AD43001BE}"/>
              </a:ext>
            </a:extLst>
          </p:cNvPr>
          <p:cNvSpPr/>
          <p:nvPr/>
        </p:nvSpPr>
        <p:spPr>
          <a:xfrm>
            <a:off x="11683" y="4581129"/>
            <a:ext cx="9132317" cy="878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Разработка проекта нормативного акта о введении дополнительной меры социальной поддержи при рождении первого ребенка до 25 лет</a:t>
            </a:r>
            <a:endParaRPr lang="ru-RU" sz="2800" b="1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4F15D13-13BA-4723-842F-C68B163A35C7}"/>
              </a:ext>
            </a:extLst>
          </p:cNvPr>
          <p:cNvGrpSpPr/>
          <p:nvPr/>
        </p:nvGrpSpPr>
        <p:grpSpPr>
          <a:xfrm>
            <a:off x="6569553" y="6076081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ED8568BB-3367-4467-92A1-DB4EB15D8260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7A04B06D-B65B-4218-B31B-3144137D0924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2022-2023</a:t>
              </a:r>
              <a:endParaRPr lang="ru-RU" sz="2800" b="1" kern="1200" dirty="0"/>
            </a:p>
          </p:txBody>
        </p:sp>
      </p:grp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24EC9065-6CB9-485F-AE4D-6C69C69B79C6}"/>
              </a:ext>
            </a:extLst>
          </p:cNvPr>
          <p:cNvSpPr/>
          <p:nvPr/>
        </p:nvSpPr>
        <p:spPr>
          <a:xfrm>
            <a:off x="1403648" y="980728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9EEC3379-BEED-4129-A6AE-426279689A54}"/>
              </a:ext>
            </a:extLst>
          </p:cNvPr>
          <p:cNvSpPr/>
          <p:nvPr/>
        </p:nvSpPr>
        <p:spPr>
          <a:xfrm>
            <a:off x="1331640" y="3212976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21CDF5D-79E3-4AC5-A993-21EC90029237}"/>
              </a:ext>
            </a:extLst>
          </p:cNvPr>
          <p:cNvSpPr/>
          <p:nvPr/>
        </p:nvSpPr>
        <p:spPr>
          <a:xfrm>
            <a:off x="1331640" y="544522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6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18054" y="1490364"/>
            <a:ext cx="6444208" cy="766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Стимулирование повышения количества многодетных семей в регионе, повышение статуса многодетных семей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0"/>
            <a:ext cx="9132317" cy="10614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проекта нормативного акта о предоставлении молодым многодетным семьям выплаты взамен предоставления земельного участка</a:t>
            </a:r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637176" y="1575353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2022-2023</a:t>
              </a:r>
              <a:endParaRPr lang="ru-RU" sz="2800" b="1" kern="1200" dirty="0"/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C7E1A433-9BAE-446A-88FB-F2C159F3946F}"/>
              </a:ext>
            </a:extLst>
          </p:cNvPr>
          <p:cNvSpPr/>
          <p:nvPr/>
        </p:nvSpPr>
        <p:spPr>
          <a:xfrm>
            <a:off x="1403648" y="1061457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128D92F-10CF-4EF7-AE7E-6DDFEF45244B}"/>
              </a:ext>
            </a:extLst>
          </p:cNvPr>
          <p:cNvSpPr/>
          <p:nvPr/>
        </p:nvSpPr>
        <p:spPr>
          <a:xfrm>
            <a:off x="38068" y="4127760"/>
            <a:ext cx="6444208" cy="5961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Увеличение числа рождений, снижение уровня бедности семей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E6A40D-C24E-4389-8084-B36DD33AC959}"/>
              </a:ext>
            </a:extLst>
          </p:cNvPr>
          <p:cNvSpPr/>
          <p:nvPr/>
        </p:nvSpPr>
        <p:spPr>
          <a:xfrm>
            <a:off x="11682" y="2426952"/>
            <a:ext cx="9132317" cy="126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Осуществление ежемесячной денежной выплаты на приобретение продуктов питания беременным женщинам, кормящим матерям, детям в возрасте до 3 лет, состоящим на учете в медицинских организациях Курской области, и имеющим медицинские показания, которые являются необходимыми для получения продуктов питания</a:t>
            </a:r>
            <a:endParaRPr lang="ru-RU" sz="24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73BE781-E839-4089-85F2-03008F9CA91A}"/>
              </a:ext>
            </a:extLst>
          </p:cNvPr>
          <p:cNvGrpSpPr/>
          <p:nvPr/>
        </p:nvGrpSpPr>
        <p:grpSpPr>
          <a:xfrm>
            <a:off x="6588224" y="4128998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3C2F7BF-3F4B-436F-88CB-0A08224A705B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BB626D7D-85CE-43DF-9FE9-0CC0B41536BC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2022-2023</a:t>
              </a:r>
              <a:endParaRPr lang="ru-RU" sz="2800" b="1" kern="1200" dirty="0"/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A774EB3D-5C9D-4C6D-9D4C-B27C496A3277}"/>
              </a:ext>
            </a:extLst>
          </p:cNvPr>
          <p:cNvSpPr/>
          <p:nvPr/>
        </p:nvSpPr>
        <p:spPr>
          <a:xfrm>
            <a:off x="1640245" y="3657017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9D22AA-19E7-4580-A96E-FDA6A2E21C57}"/>
              </a:ext>
            </a:extLst>
          </p:cNvPr>
          <p:cNvSpPr/>
          <p:nvPr/>
        </p:nvSpPr>
        <p:spPr>
          <a:xfrm>
            <a:off x="0" y="6093296"/>
            <a:ext cx="63722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Увеличение числа рождений, снижение уровня бедности семей</a:t>
            </a:r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65B6E2-56A0-44A9-941B-EBF68295F932}"/>
              </a:ext>
            </a:extLst>
          </p:cNvPr>
          <p:cNvSpPr/>
          <p:nvPr/>
        </p:nvSpPr>
        <p:spPr>
          <a:xfrm>
            <a:off x="11683" y="4869161"/>
            <a:ext cx="9132317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выплаты пособия семьям при рождении второго ребенка до исполнения ребенку трех лет</a:t>
            </a:r>
            <a:endParaRPr lang="ru-RU" sz="24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60BF44E-2ECF-477D-9A5A-4D40828522EE}"/>
              </a:ext>
            </a:extLst>
          </p:cNvPr>
          <p:cNvGrpSpPr/>
          <p:nvPr/>
        </p:nvGrpSpPr>
        <p:grpSpPr>
          <a:xfrm>
            <a:off x="6588224" y="6155263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04E4825-F665-416D-97DE-FDF6C3A0CAB4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A2907E07-B786-4143-949B-DDF512E12BFE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2022-2025</a:t>
              </a:r>
              <a:endParaRPr lang="ru-RU" sz="2800" b="1" kern="1200" dirty="0"/>
            </a:p>
          </p:txBody>
        </p:sp>
      </p:grp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34CF501F-7502-4673-B71A-99B59E104791}"/>
              </a:ext>
            </a:extLst>
          </p:cNvPr>
          <p:cNvSpPr/>
          <p:nvPr/>
        </p:nvSpPr>
        <p:spPr>
          <a:xfrm>
            <a:off x="1620178" y="5589240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4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827584" y="6104269"/>
            <a:ext cx="7293656" cy="6715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Увеличение числа рождений, снижение уровня бедности семей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446695" y="2845640"/>
            <a:ext cx="7674545" cy="6715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ежемесячной денежной выплаты семьям при рождении третьего и каждого последующего ребенка до достижения ребенком </a:t>
            </a:r>
            <a:r>
              <a:rPr lang="en-US" dirty="0"/>
              <a:t>3</a:t>
            </a:r>
            <a:r>
              <a:rPr lang="ru-RU" dirty="0"/>
              <a:t> лет</a:t>
            </a:r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4536543" y="4618320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2022-2025</a:t>
              </a:r>
              <a:endParaRPr lang="ru-RU" sz="2800" b="1" kern="1200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B9EC47-9A60-436B-A34A-FCBBC2873F00}"/>
              </a:ext>
            </a:extLst>
          </p:cNvPr>
          <p:cNvSpPr/>
          <p:nvPr/>
        </p:nvSpPr>
        <p:spPr>
          <a:xfrm>
            <a:off x="-1" y="2778"/>
            <a:ext cx="8013737" cy="1474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ежегодной денежной выплаты на обеспечение школьной формой либо заменяющим ее комплектом детской одежды для посещения школьных занятий, а также спортивной формой на детей, обучающихся в общеобразовательных организациях, многодетным семьям, в составе которых есть шесть и более детей в возрасте до 18 лет</a:t>
            </a:r>
            <a:endParaRPr lang="ru-RU" sz="2400" dirty="0"/>
          </a:p>
        </p:txBody>
      </p:sp>
      <p:sp>
        <p:nvSpPr>
          <p:cNvPr id="13" name="Стрелка: изогнутая влево 12">
            <a:extLst>
              <a:ext uri="{FF2B5EF4-FFF2-40B4-BE49-F238E27FC236}">
                <a16:creationId xmlns:a16="http://schemas.microsoft.com/office/drawing/2014/main" id="{449F8653-0B38-4AED-A953-7E790F175A6D}"/>
              </a:ext>
            </a:extLst>
          </p:cNvPr>
          <p:cNvSpPr/>
          <p:nvPr/>
        </p:nvSpPr>
        <p:spPr>
          <a:xfrm flipH="1">
            <a:off x="35496" y="1700808"/>
            <a:ext cx="699231" cy="4976937"/>
          </a:xfrm>
          <a:prstGeom prst="curvedLeftArrow">
            <a:avLst>
              <a:gd name="adj1" fmla="val 22951"/>
              <a:gd name="adj2" fmla="val 50000"/>
              <a:gd name="adj3" fmla="val 22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изогнутая влево 18">
            <a:extLst>
              <a:ext uri="{FF2B5EF4-FFF2-40B4-BE49-F238E27FC236}">
                <a16:creationId xmlns:a16="http://schemas.microsoft.com/office/drawing/2014/main" id="{51D13CAD-E89F-4B00-9DA7-509489996545}"/>
              </a:ext>
            </a:extLst>
          </p:cNvPr>
          <p:cNvSpPr/>
          <p:nvPr/>
        </p:nvSpPr>
        <p:spPr>
          <a:xfrm>
            <a:off x="8024161" y="332656"/>
            <a:ext cx="1084343" cy="6345088"/>
          </a:xfrm>
          <a:prstGeom prst="curvedLeftArrow">
            <a:avLst>
              <a:gd name="adj1" fmla="val 22951"/>
              <a:gd name="adj2" fmla="val 50000"/>
              <a:gd name="adj3" fmla="val 22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219050-95EE-4DDB-9B5F-336751653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06726"/>
            <a:ext cx="3373532" cy="201752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72A7AE-0CA1-4382-BED5-CF0BF52A88E9}"/>
              </a:ext>
            </a:extLst>
          </p:cNvPr>
          <p:cNvSpPr/>
          <p:nvPr/>
        </p:nvSpPr>
        <p:spPr>
          <a:xfrm>
            <a:off x="745151" y="1589149"/>
            <a:ext cx="8013737" cy="11448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Осуществление выплаты ежемесячного пособия малоимущим семьям, имеющим детей, в которых оба родителя являются студентами (обучающимися), и студентами (обучающимися), являющимися одинокими родителями до окончания обучения одного из родителей</a:t>
            </a:r>
            <a:endParaRPr lang="ru-RU" sz="2400" b="1" dirty="0"/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B3E9E206-49E8-4AEB-938B-FD1D0C5962B7}"/>
              </a:ext>
            </a:extLst>
          </p:cNvPr>
          <p:cNvSpPr/>
          <p:nvPr/>
        </p:nvSpPr>
        <p:spPr>
          <a:xfrm>
            <a:off x="8121242" y="3140968"/>
            <a:ext cx="551450" cy="3384376"/>
          </a:xfrm>
          <a:prstGeom prst="curvedLeftArrow">
            <a:avLst>
              <a:gd name="adj1" fmla="val 22951"/>
              <a:gd name="adj2" fmla="val 50000"/>
              <a:gd name="adj3" fmla="val 22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-12604" y="1013080"/>
            <a:ext cx="6516216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Доля детей, оздоровленных в рамках мер социальной поддержки, в общей численности детей школьного возраста, не менее 28%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0"/>
            <a:ext cx="9132317" cy="5040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Организация отдыха и оздоровления детей и молодежи Курской области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611931" y="1183059"/>
            <a:ext cx="2486810" cy="596146"/>
            <a:chOff x="-12009" y="0"/>
            <a:chExt cx="1921883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-12009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ежегодно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67D6F6-AC0D-4434-9008-53D8FA1B7E08}"/>
              </a:ext>
            </a:extLst>
          </p:cNvPr>
          <p:cNvSpPr/>
          <p:nvPr/>
        </p:nvSpPr>
        <p:spPr>
          <a:xfrm>
            <a:off x="21240" y="3431370"/>
            <a:ext cx="6494975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Оказание адресной социальной помощи не менее 300 семьям, попавшим в трудную жизненную ситуацию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7BFFA-8D71-4BD0-9D15-DBA295B4C048}"/>
              </a:ext>
            </a:extLst>
          </p:cNvPr>
          <p:cNvSpPr/>
          <p:nvPr/>
        </p:nvSpPr>
        <p:spPr>
          <a:xfrm>
            <a:off x="21241" y="1977518"/>
            <a:ext cx="9132317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Обеспечение деятельности областного благотворительного</a:t>
            </a:r>
          </a:p>
          <a:p>
            <a:pPr algn="ctr"/>
            <a:r>
              <a:rPr lang="ru-RU" sz="2000" b="1" dirty="0"/>
              <a:t>марафона «Мир детства» для оказания адресной социальной помощи семьям с детьми, оказавшимся в трудной жизненной ситуации</a:t>
            </a:r>
            <a:endParaRPr lang="ru-RU" sz="2800" b="1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722AE0-7EF9-437E-BCAD-A27EC8E4E4AA}"/>
              </a:ext>
            </a:extLst>
          </p:cNvPr>
          <p:cNvGrpSpPr/>
          <p:nvPr/>
        </p:nvGrpSpPr>
        <p:grpSpPr>
          <a:xfrm>
            <a:off x="6629985" y="3601349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DEBB4DA2-5AC6-47FD-AA02-0EA002A51782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07307BCC-4365-47F7-A418-52D17AD68123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2022-2025</a:t>
              </a:r>
              <a:endParaRPr lang="ru-RU" sz="2400" b="1" kern="1200" dirty="0"/>
            </a:p>
          </p:txBody>
        </p:sp>
      </p:grp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79484DE-D0ED-4CB8-9585-94E579DA8BF1}"/>
              </a:ext>
            </a:extLst>
          </p:cNvPr>
          <p:cNvSpPr/>
          <p:nvPr/>
        </p:nvSpPr>
        <p:spPr>
          <a:xfrm>
            <a:off x="1332146" y="504057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B4DE67DF-FBCA-47F9-B557-1F6372DDE8FD}"/>
              </a:ext>
            </a:extLst>
          </p:cNvPr>
          <p:cNvSpPr/>
          <p:nvPr/>
        </p:nvSpPr>
        <p:spPr>
          <a:xfrm>
            <a:off x="1587414" y="292968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604DCAB-B873-457A-9B67-2629E1ACE9EF}"/>
              </a:ext>
            </a:extLst>
          </p:cNvPr>
          <p:cNvSpPr/>
          <p:nvPr/>
        </p:nvSpPr>
        <p:spPr>
          <a:xfrm>
            <a:off x="-1" y="5949280"/>
            <a:ext cx="6516215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Обучение 131 женщины, находящейся в отпуске по уходу за ребенком до достижения им возраста 3 лет</a:t>
            </a:r>
            <a:endParaRPr lang="ru-RU" sz="2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F799F6-9C4F-47B1-B777-F805DBC367AC}"/>
              </a:ext>
            </a:extLst>
          </p:cNvPr>
          <p:cNvSpPr/>
          <p:nvPr/>
        </p:nvSpPr>
        <p:spPr>
          <a:xfrm>
            <a:off x="-12604" y="4437112"/>
            <a:ext cx="9132317" cy="10344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Организация профессионального обучения и дополнительного профессионального образования женщин, находящихся в отпуске по уходу за ребенком до достижения им возраста 3 лет</a:t>
            </a:r>
            <a:endParaRPr lang="ru-RU" sz="2800" b="1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77BE8A-B601-4C12-9D2E-B2523CE4EC9B}"/>
              </a:ext>
            </a:extLst>
          </p:cNvPr>
          <p:cNvGrpSpPr/>
          <p:nvPr/>
        </p:nvGrpSpPr>
        <p:grpSpPr>
          <a:xfrm>
            <a:off x="6675243" y="6083255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BEB540CB-8BF5-4170-AE5E-006A1CB95C41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: скругленные углы 4">
              <a:extLst>
                <a:ext uri="{FF2B5EF4-FFF2-40B4-BE49-F238E27FC236}">
                  <a16:creationId xmlns:a16="http://schemas.microsoft.com/office/drawing/2014/main" id="{D41DECA2-A45A-46EB-9D9D-11B35923C105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</a:t>
              </a:r>
              <a:endParaRPr lang="ru-RU" sz="2800" b="1" kern="1200" dirty="0"/>
            </a:p>
          </p:txBody>
        </p:sp>
      </p:grp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EF41CF2-7EC1-4479-83F0-D99CFCB96E45}"/>
              </a:ext>
            </a:extLst>
          </p:cNvPr>
          <p:cNvSpPr/>
          <p:nvPr/>
        </p:nvSpPr>
        <p:spPr>
          <a:xfrm>
            <a:off x="1587414" y="5484565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0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9FE19BA-B51B-4782-A9DA-FF749397B3D9}"/>
              </a:ext>
            </a:extLst>
          </p:cNvPr>
          <p:cNvSpPr/>
          <p:nvPr/>
        </p:nvSpPr>
        <p:spPr>
          <a:xfrm>
            <a:off x="-12645" y="2060848"/>
            <a:ext cx="6372200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Сохранение права молодых семей на </a:t>
            </a:r>
            <a:r>
              <a:rPr lang="ru-RU" dirty="0" err="1"/>
              <a:t>соцвыплаты</a:t>
            </a:r>
            <a:r>
              <a:rPr lang="ru-RU" dirty="0"/>
              <a:t> для приобретения жилья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D3665B-6D57-4458-A021-E12123D725A0}"/>
              </a:ext>
            </a:extLst>
          </p:cNvPr>
          <p:cNvSpPr/>
          <p:nvPr/>
        </p:nvSpPr>
        <p:spPr>
          <a:xfrm>
            <a:off x="0" y="0"/>
            <a:ext cx="9132317" cy="15567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Рассмотрение возможности внесения изменений в Правила предоставления молодым семьям социальных выплат на приобретение (строительство) жилья и их использования в части увеличения предельного возраста членов молодой семьи до 40 лет (обращение Курской областной Думы к Министру строительства и жилищно-коммунального хозяйства Российской Федерации И.Э. Файзуллину)</a:t>
            </a:r>
            <a:endParaRPr lang="ru-RU" sz="28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288DDF3-7614-48A1-9A4E-80DF7B6A11FC}"/>
              </a:ext>
            </a:extLst>
          </p:cNvPr>
          <p:cNvGrpSpPr/>
          <p:nvPr/>
        </p:nvGrpSpPr>
        <p:grpSpPr>
          <a:xfrm>
            <a:off x="6590591" y="2184782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3C25A6FE-1816-417D-8B91-073382E98D66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1B0255F0-2D5B-4F85-8FF8-CAA5D256B935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Разрабатывается</a:t>
              </a:r>
              <a:endParaRPr lang="ru-RU" sz="2400" b="1" kern="1200" dirty="0"/>
            </a:p>
          </p:txBody>
        </p:sp>
      </p:grp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04288F50-4E86-4EA4-B1E0-04EE964B204A}"/>
              </a:ext>
            </a:extLst>
          </p:cNvPr>
          <p:cNvSpPr/>
          <p:nvPr/>
        </p:nvSpPr>
        <p:spPr>
          <a:xfrm>
            <a:off x="1619935" y="1556792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0866C56-CE1C-42D4-B6E9-C8F0B551FC4C}"/>
              </a:ext>
            </a:extLst>
          </p:cNvPr>
          <p:cNvSpPr/>
          <p:nvPr/>
        </p:nvSpPr>
        <p:spPr>
          <a:xfrm>
            <a:off x="11682" y="4725144"/>
            <a:ext cx="6478925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Создание 215 дополнительных мест для детей в возрасте до 3 лет путем строительства 4 детских садов (в г. Обояни, Дмитриевском, Октябрьском, </a:t>
            </a:r>
            <a:r>
              <a:rPr lang="ru-RU" dirty="0" err="1"/>
              <a:t>Солнцевском</a:t>
            </a:r>
            <a:r>
              <a:rPr lang="ru-RU" dirty="0"/>
              <a:t> районах).</a:t>
            </a:r>
          </a:p>
          <a:p>
            <a:r>
              <a:rPr lang="ru-RU" dirty="0"/>
              <a:t>Обеспечение услугами дошкольного образования, в том числе для детей в возрасте до 3 лет, что позволит женщинам совмещать обязанности по воспитанию детей с трудовой занятостью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91E68A-6ABE-4F57-AB27-AB94B9B11FDB}"/>
              </a:ext>
            </a:extLst>
          </p:cNvPr>
          <p:cNvSpPr/>
          <p:nvPr/>
        </p:nvSpPr>
        <p:spPr>
          <a:xfrm>
            <a:off x="11682" y="3114601"/>
            <a:ext cx="9132317" cy="10344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Создание дополнительных мест для детей в возрасте до трех лет в образовательных организациях, осуществляющих образовательную деятельность по образовательным программам дошкольного образования</a:t>
            </a:r>
            <a:endParaRPr lang="ru-RU" sz="2800" b="1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DEC033-81C3-42C8-84E2-1593FBD950BD}"/>
              </a:ext>
            </a:extLst>
          </p:cNvPr>
          <p:cNvGrpSpPr/>
          <p:nvPr/>
        </p:nvGrpSpPr>
        <p:grpSpPr>
          <a:xfrm>
            <a:off x="6671864" y="5471187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5A1DB4A-BAF0-4023-98B7-3D428A4FE7CC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00225DFB-BF59-4DFE-9A3B-862EC171D091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2022</a:t>
              </a:r>
              <a:endParaRPr lang="ru-RU" sz="2800" b="1" kern="1200" dirty="0"/>
            </a:p>
          </p:txBody>
        </p:sp>
      </p:grp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D5D68C1A-86C1-4958-8B26-DD8E5F58BC34}"/>
              </a:ext>
            </a:extLst>
          </p:cNvPr>
          <p:cNvSpPr/>
          <p:nvPr/>
        </p:nvSpPr>
        <p:spPr>
          <a:xfrm>
            <a:off x="1684580" y="418508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Информ-АйТи\Проект-презентации\Задание от 2022-08-22\иконки\free-icon-pediatrician-73545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9" y="2204864"/>
            <a:ext cx="1647545" cy="16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Информ-АйТи\Проект-презентации\Задание от 2022-08-22\иконки\free-icon-heart-check-55706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3727"/>
            <a:ext cx="1647546" cy="16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0ED682-B7AF-442D-BE04-CA3C09A7282B}"/>
              </a:ext>
            </a:extLst>
          </p:cNvPr>
          <p:cNvSpPr/>
          <p:nvPr/>
        </p:nvSpPr>
        <p:spPr>
          <a:xfrm>
            <a:off x="116143" y="116632"/>
            <a:ext cx="8902481" cy="171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Проведение профилактических медицинских осмотров несовершеннолетних с целью раннего выявления отклонений с последующим выполнением программ лечения</a:t>
            </a:r>
            <a:endParaRPr lang="ru-RU" sz="24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F01C4DC-5DAC-49EE-ADDE-8C1DFECA69D9}"/>
              </a:ext>
            </a:extLst>
          </p:cNvPr>
          <p:cNvSpPr/>
          <p:nvPr/>
        </p:nvSpPr>
        <p:spPr>
          <a:xfrm>
            <a:off x="116143" y="3933056"/>
            <a:ext cx="8902481" cy="171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Увеличить охват подростков </a:t>
            </a:r>
          </a:p>
          <a:p>
            <a:pPr algn="ctr"/>
            <a:r>
              <a:rPr lang="ru-RU" sz="2800" b="1" dirty="0"/>
              <a:t>15-17 лет профосмотрами с целью сохранения репродуктивного здоровья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E0A002C-E7C0-410F-8B4F-7BA6BC487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61373"/>
              </p:ext>
            </p:extLst>
          </p:nvPr>
        </p:nvGraphicFramePr>
        <p:xfrm>
          <a:off x="134408" y="5798733"/>
          <a:ext cx="1989320" cy="70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660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994660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09046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0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5A9BD968-8416-418E-A7F6-8490F851A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18015"/>
              </p:ext>
            </p:extLst>
          </p:nvPr>
        </p:nvGraphicFramePr>
        <p:xfrm>
          <a:off x="2267744" y="5798733"/>
          <a:ext cx="2088232" cy="70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090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E3BCE8B-2E05-4078-8B03-79ED45466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127"/>
              </p:ext>
            </p:extLst>
          </p:nvPr>
        </p:nvGraphicFramePr>
        <p:xfrm>
          <a:off x="4499992" y="5805264"/>
          <a:ext cx="2232248" cy="70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090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99F60CA2-1843-46D0-B0C1-9896F8267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83742"/>
              </p:ext>
            </p:extLst>
          </p:nvPr>
        </p:nvGraphicFramePr>
        <p:xfrm>
          <a:off x="6843883" y="5805264"/>
          <a:ext cx="2142368" cy="70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84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1071184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090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8667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0" y="1610542"/>
            <a:ext cx="6444208" cy="23945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2725 дополнительных мест</a:t>
            </a:r>
          </a:p>
          <a:p>
            <a:pPr algn="ctr"/>
            <a:r>
              <a:rPr lang="ru-RU" dirty="0"/>
              <a:t>путем строительства (реконструкции) 6 школ</a:t>
            </a:r>
          </a:p>
          <a:p>
            <a:pPr algn="ctr"/>
            <a:r>
              <a:rPr lang="ru-RU" dirty="0"/>
              <a:t>(в г. Курске, Пристенском, </a:t>
            </a:r>
            <a:r>
              <a:rPr lang="ru-RU" dirty="0" err="1"/>
              <a:t>Большесолдатском</a:t>
            </a:r>
            <a:r>
              <a:rPr lang="ru-RU" dirty="0"/>
              <a:t>, Октябрьском  районах).</a:t>
            </a:r>
          </a:p>
          <a:p>
            <a:pPr algn="ctr"/>
            <a:r>
              <a:rPr lang="ru-RU" dirty="0"/>
              <a:t>Обеспечение доступности получения общего образования в современных условиях в муниципальных образованиях, имеющих тенденцию роста числа обучающихся, вызванного демографическим фактором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0"/>
            <a:ext cx="9132317" cy="10344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Создание дополнительных мест в общеобразовательных организациях в связи с ростом числа обучающихся, вызванным демографическим фактором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639748" y="2509729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2023-2025</a:t>
              </a:r>
              <a:endParaRPr lang="ru-RU" sz="2800" b="1" kern="1200" dirty="0"/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CE0FF89-43F1-4E98-A172-7495E1A7DE05}"/>
              </a:ext>
            </a:extLst>
          </p:cNvPr>
          <p:cNvSpPr/>
          <p:nvPr/>
        </p:nvSpPr>
        <p:spPr>
          <a:xfrm>
            <a:off x="1602177" y="1070483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19FA0CA-6680-4862-B535-EB33CE9AB6D7}"/>
              </a:ext>
            </a:extLst>
          </p:cNvPr>
          <p:cNvSpPr/>
          <p:nvPr/>
        </p:nvSpPr>
        <p:spPr>
          <a:xfrm>
            <a:off x="11682" y="5445224"/>
            <a:ext cx="61561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Улучшение жилищных условий 255 молодых семей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F9358A-F897-4F1A-AB0F-ADFB21046142}"/>
              </a:ext>
            </a:extLst>
          </p:cNvPr>
          <p:cNvSpPr/>
          <p:nvPr/>
        </p:nvSpPr>
        <p:spPr>
          <a:xfrm>
            <a:off x="-9884" y="4180375"/>
            <a:ext cx="9132317" cy="692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Обеспечение жильем молодых семей</a:t>
            </a:r>
            <a:endParaRPr lang="ru-RU" sz="28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AE8B693-B254-455D-A5A1-297704BAAF5E}"/>
              </a:ext>
            </a:extLst>
          </p:cNvPr>
          <p:cNvGrpSpPr/>
          <p:nvPr/>
        </p:nvGrpSpPr>
        <p:grpSpPr>
          <a:xfrm>
            <a:off x="6639748" y="5543195"/>
            <a:ext cx="2468756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CBFCF22E-DDF0-463D-9995-AE5A579C376A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A07C8CAA-3DCE-49BE-839F-E20677BC5B9B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2023-2025</a:t>
              </a:r>
              <a:endParaRPr lang="ru-RU" sz="2800" b="1" kern="1200" dirty="0"/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0DA6968-2A06-4AA8-9820-6B09CA13FD8B}"/>
              </a:ext>
            </a:extLst>
          </p:cNvPr>
          <p:cNvSpPr/>
          <p:nvPr/>
        </p:nvSpPr>
        <p:spPr>
          <a:xfrm>
            <a:off x="1512419" y="4898938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0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83690" y="1908616"/>
            <a:ext cx="6216502" cy="1412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профессионального обучения и дополнительного профессионального образования отдельных категорий граждан в региональных и федеральных центрах обучения и содействие трудоустройству граждан, завершивших обучение.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0"/>
            <a:ext cx="9132317" cy="1412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Грант в целях реализации мероприятий по организации профессионального обучения и дополнительного профессионального образования отдельных категорий граждан в рамках федерального проекта «Содействие занятости» национального проекта «Демография» в Курской области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408103" y="2316930"/>
            <a:ext cx="2724215" cy="596146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Апрель –декабрь 2022 </a:t>
              </a:r>
              <a:endParaRPr lang="ru-RU" sz="2000" b="1" kern="1200" dirty="0"/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EF9FFB4-E445-4BA6-BEF8-4E6576792301}"/>
              </a:ext>
            </a:extLst>
          </p:cNvPr>
          <p:cNvSpPr/>
          <p:nvPr/>
        </p:nvSpPr>
        <p:spPr>
          <a:xfrm>
            <a:off x="1602177" y="1412776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4D80E54-9503-450D-A968-27222125761D}"/>
              </a:ext>
            </a:extLst>
          </p:cNvPr>
          <p:cNvSpPr/>
          <p:nvPr/>
        </p:nvSpPr>
        <p:spPr>
          <a:xfrm>
            <a:off x="-6237" y="5086097"/>
            <a:ext cx="6090405" cy="14392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Ежегодный благотворительный проект КГУ, направленный на оказание материальной поддержки наборами канцелярских товаров семьям, воспитывающим детей с ОВЗ, детям из многодетных семей, детям из малообеспеченных семей Курской области.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962F09-E87B-4C2E-B066-979A981874C0}"/>
              </a:ext>
            </a:extLst>
          </p:cNvPr>
          <p:cNvSpPr/>
          <p:nvPr/>
        </p:nvSpPr>
        <p:spPr>
          <a:xfrm>
            <a:off x="11682" y="3745330"/>
            <a:ext cx="9132317" cy="764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Благотворительный проект «Соберем рюкзак ребенку в школу»</a:t>
            </a:r>
            <a:endParaRPr lang="ru-RU" sz="28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51478C-9C70-47EF-989A-C439441B3C5A}"/>
              </a:ext>
            </a:extLst>
          </p:cNvPr>
          <p:cNvGrpSpPr/>
          <p:nvPr/>
        </p:nvGrpSpPr>
        <p:grpSpPr>
          <a:xfrm>
            <a:off x="6200687" y="5336755"/>
            <a:ext cx="2900804" cy="937929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0D23E4A7-D452-48B5-912B-FEABC0AF3DDB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D0626E60-09C5-484A-BA0F-9CFEF63086A1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Август 2022 </a:t>
              </a:r>
            </a:p>
            <a:p>
              <a:pPr algn="ctr"/>
              <a:r>
                <a:rPr lang="ru-RU" sz="2000" b="1" dirty="0"/>
                <a:t>(Ежегодный проект, начиная с 2014 г.)</a:t>
              </a:r>
              <a:endParaRPr lang="ru-RU" sz="2800" b="1" kern="1200" dirty="0"/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C335142-615E-4A7F-B043-09099230B590}"/>
              </a:ext>
            </a:extLst>
          </p:cNvPr>
          <p:cNvSpPr/>
          <p:nvPr/>
        </p:nvSpPr>
        <p:spPr>
          <a:xfrm>
            <a:off x="1619672" y="454388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90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-24221" y="2276872"/>
            <a:ext cx="6108389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Ежемесячные тематические беседы с детьми старших классов на темы, связанные с важностью семейных ценностей, получением жилья от государства, предоставлением социальных льгот для разных категорий населения. Оказание материальной помощи детским учреждениям в приобретении канцелярских товаров для воспитанников детских учреждений.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0"/>
            <a:ext cx="9132317" cy="1689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Сотрудничество с </a:t>
            </a:r>
            <a:r>
              <a:rPr lang="ru-RU" sz="2000" b="1" dirty="0" err="1"/>
              <a:t>Верхнелюбажской</a:t>
            </a:r>
            <a:r>
              <a:rPr lang="ru-RU" sz="2000" b="1" dirty="0"/>
              <a:t> школой-интернат </a:t>
            </a:r>
            <a:r>
              <a:rPr lang="ru-RU" sz="2000" b="1" dirty="0" err="1"/>
              <a:t>Фатежского</a:t>
            </a:r>
            <a:r>
              <a:rPr lang="ru-RU" sz="2000" b="1" dirty="0"/>
              <a:t> района Курской области в рамках проекта «Подарим детям радость» (просветительская деятельность; организация праздников, выступлений, спортивных соревнований)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209485" y="3104051"/>
            <a:ext cx="2900804" cy="937929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Декабрь 2022 </a:t>
              </a:r>
            </a:p>
            <a:p>
              <a:pPr algn="ctr"/>
              <a:r>
                <a:rPr lang="ru-RU" sz="2000" b="1" dirty="0"/>
                <a:t>(Ежегодный проект, начиная с 2008 г.)</a:t>
              </a:r>
              <a:endParaRPr lang="ru-RU" sz="2800" b="1" kern="1200" dirty="0"/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CB38027-7E2F-4031-BDB6-2F74DFA5E39D}"/>
              </a:ext>
            </a:extLst>
          </p:cNvPr>
          <p:cNvSpPr/>
          <p:nvPr/>
        </p:nvSpPr>
        <p:spPr>
          <a:xfrm>
            <a:off x="1763688" y="173124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2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0" y="1340768"/>
            <a:ext cx="5892365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Ежегодный благотворительный проект КГУ, направленный</a:t>
            </a:r>
            <a:r>
              <a:rPr lang="ru-RU" b="1" dirty="0"/>
              <a:t> </a:t>
            </a:r>
            <a:r>
              <a:rPr lang="ru-RU" dirty="0"/>
              <a:t>на оказание помощи одиноким отцам, воспитывающим детей на территории Курской области. Результатом является улучшение материальных условий семей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1"/>
            <a:ext cx="9132317" cy="783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Благотворительный проект «Ты не один»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226409" y="1591883"/>
            <a:ext cx="2900804" cy="937929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Декабрь 2022 </a:t>
              </a:r>
            </a:p>
            <a:p>
              <a:pPr algn="ctr"/>
              <a:r>
                <a:rPr lang="ru-RU" sz="2000" b="1" dirty="0"/>
                <a:t>(Ежегодный проект, начиная с 2021 г.)</a:t>
              </a:r>
              <a:endParaRPr lang="ru-RU" sz="2800" b="1" kern="1200" dirty="0"/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690D243-59C0-4505-BCC4-99C19EED30D6}"/>
              </a:ext>
            </a:extLst>
          </p:cNvPr>
          <p:cNvSpPr/>
          <p:nvPr/>
        </p:nvSpPr>
        <p:spPr>
          <a:xfrm>
            <a:off x="1619672" y="812833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817F53C-545B-4A10-9EF2-1A0EEAB85169}"/>
              </a:ext>
            </a:extLst>
          </p:cNvPr>
          <p:cNvSpPr/>
          <p:nvPr/>
        </p:nvSpPr>
        <p:spPr>
          <a:xfrm>
            <a:off x="-24221" y="4437112"/>
            <a:ext cx="5964373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Объединение социокультурного пространства слышащих, глухих и слабослышащих людей, формирование у обучающихся университета интереса к изучению русского жестового языка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83FF03-BE9F-41D4-9921-DA9A2A1414FB}"/>
              </a:ext>
            </a:extLst>
          </p:cNvPr>
          <p:cNvSpPr/>
          <p:nvPr/>
        </p:nvSpPr>
        <p:spPr>
          <a:xfrm>
            <a:off x="11683" y="2924944"/>
            <a:ext cx="9132317" cy="937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Народный коллектив любительского художественного творчества экспресс-театр «Экспериментальная студия «Мой маленький театрик» (ММТ)</a:t>
            </a:r>
            <a:endParaRPr lang="ru-RU" sz="28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001FCF-D960-4FF3-9295-D50C6E9578C6}"/>
              </a:ext>
            </a:extLst>
          </p:cNvPr>
          <p:cNvGrpSpPr/>
          <p:nvPr/>
        </p:nvGrpSpPr>
        <p:grpSpPr>
          <a:xfrm>
            <a:off x="6221924" y="4941168"/>
            <a:ext cx="2900804" cy="648072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C3C8AD5C-73A0-44A3-A674-142AC0C6B87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4CE73E63-BCCE-4370-BBD7-16F9162FB24D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В течение 2022 </a:t>
              </a:r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20E52D3-8FFB-4F00-8015-6C2E751AAC4E}"/>
              </a:ext>
            </a:extLst>
          </p:cNvPr>
          <p:cNvSpPr/>
          <p:nvPr/>
        </p:nvSpPr>
        <p:spPr>
          <a:xfrm>
            <a:off x="1298628" y="389796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8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31326" y="1268760"/>
            <a:ext cx="6042832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сформированности коммуникативных умений у детей с ОВЗ. Проведение мероприятий для детей с ОВЗ, направленных на формирование коммуникативной компетентности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1"/>
            <a:ext cx="9132317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Проект «Школа коммуникации»</a:t>
            </a:r>
            <a:endParaRPr lang="ru-RU" sz="28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243196" y="1484784"/>
            <a:ext cx="2900804" cy="648072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С 2019 г. по настоящее время и далее</a:t>
              </a:r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CADFC92A-270B-43D6-B988-1EB608EF0ED5}"/>
              </a:ext>
            </a:extLst>
          </p:cNvPr>
          <p:cNvSpPr/>
          <p:nvPr/>
        </p:nvSpPr>
        <p:spPr>
          <a:xfrm>
            <a:off x="1432815" y="732206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EF1D6E7-376E-4A4B-A9E0-663DC6678009}"/>
              </a:ext>
            </a:extLst>
          </p:cNvPr>
          <p:cNvSpPr/>
          <p:nvPr/>
        </p:nvSpPr>
        <p:spPr>
          <a:xfrm>
            <a:off x="-24221" y="3951601"/>
            <a:ext cx="6098379" cy="29337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для детей и молодёжи с ОВЗ и инвалидностью систематически заниматься адаптивной физической культурой и спортом, включатся в спортивно-физкультурную деятельность. Появление устойчивого интереса к занятиям физической культурой и спортом и участию в физкультурно-спортивных мероприятиях. В итоге – повышение уровня физической подготовленности, улучшение состояния здоровья целевой группы. Социализация детей и молодежи с инвалидностью.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1CC618-48E2-4319-92C6-1EDF5DE947B1}"/>
              </a:ext>
            </a:extLst>
          </p:cNvPr>
          <p:cNvSpPr/>
          <p:nvPr/>
        </p:nvSpPr>
        <p:spPr>
          <a:xfrm>
            <a:off x="-24221" y="2484891"/>
            <a:ext cx="9168221" cy="937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Проект ССК «Гепард»</a:t>
            </a:r>
          </a:p>
          <a:p>
            <a:pPr algn="ctr"/>
            <a:r>
              <a:rPr lang="ru-RU" sz="2000" b="1" dirty="0"/>
              <a:t>«Молодежный центр адаптивной физической культуры и спорта «ИМПУЛЬС», поддержанный Фондом президентских грантов</a:t>
            </a:r>
            <a:endParaRPr lang="ru-RU" sz="28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1B301D-3F4C-43DC-B9A4-62B593E8C342}"/>
              </a:ext>
            </a:extLst>
          </p:cNvPr>
          <p:cNvGrpSpPr/>
          <p:nvPr/>
        </p:nvGrpSpPr>
        <p:grpSpPr>
          <a:xfrm>
            <a:off x="6243196" y="5049180"/>
            <a:ext cx="2879703" cy="648072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DF69E2CF-78D0-4886-B66E-54E1D7C9E745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89E381EA-55E0-4366-B6ED-0CFF0B977BA2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2021-2022 </a:t>
              </a:r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220420C-EDD9-4E22-82A7-BD5A03771F42}"/>
              </a:ext>
            </a:extLst>
          </p:cNvPr>
          <p:cNvSpPr/>
          <p:nvPr/>
        </p:nvSpPr>
        <p:spPr>
          <a:xfrm>
            <a:off x="1405041" y="3435182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6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17AAEC-A5A1-4837-9989-CF76FA3A274B}"/>
              </a:ext>
            </a:extLst>
          </p:cNvPr>
          <p:cNvSpPr/>
          <p:nvPr/>
        </p:nvSpPr>
        <p:spPr>
          <a:xfrm>
            <a:off x="0" y="1196752"/>
            <a:ext cx="6156176" cy="9260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внеурочной и внешкольной деятельности детей с ОВЗ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2A78D7-B817-45F1-8A18-300FCA9D0D61}"/>
              </a:ext>
            </a:extLst>
          </p:cNvPr>
          <p:cNvSpPr/>
          <p:nvPr/>
        </p:nvSpPr>
        <p:spPr>
          <a:xfrm>
            <a:off x="11682" y="1"/>
            <a:ext cx="9132317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Волонтерский студенческий проект «Школа полного дня для детей с ОВЗ «</a:t>
            </a:r>
            <a:r>
              <a:rPr lang="ru-RU" b="1" dirty="0" err="1"/>
              <a:t>Baby</a:t>
            </a:r>
            <a:r>
              <a:rPr lang="ru-RU" b="1" dirty="0"/>
              <a:t> </a:t>
            </a:r>
            <a:r>
              <a:rPr lang="ru-RU" b="1" dirty="0" err="1"/>
              <a:t>room</a:t>
            </a:r>
            <a:r>
              <a:rPr lang="ru-RU" b="1" dirty="0"/>
              <a:t>»</a:t>
            </a:r>
            <a:endParaRPr lang="ru-RU" sz="24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401656-2975-4576-B3E8-4943C81B3E71}"/>
              </a:ext>
            </a:extLst>
          </p:cNvPr>
          <p:cNvGrpSpPr/>
          <p:nvPr/>
        </p:nvGrpSpPr>
        <p:grpSpPr>
          <a:xfrm>
            <a:off x="6228490" y="1335746"/>
            <a:ext cx="2900804" cy="648072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5CF0A2B-9D74-4FD8-B718-B7A77C4EA6CF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F600F824-5190-40FA-B473-B7CEBAD99F0F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2022-2023 </a:t>
              </a:r>
            </a:p>
          </p:txBody>
        </p:sp>
      </p:grp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9287B96-DA04-4010-8D30-99598629CDD0}"/>
              </a:ext>
            </a:extLst>
          </p:cNvPr>
          <p:cNvSpPr/>
          <p:nvPr/>
        </p:nvSpPr>
        <p:spPr>
          <a:xfrm>
            <a:off x="1458161" y="688807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5B9031B-B52C-47A0-B29B-1B16C7736FDB}"/>
              </a:ext>
            </a:extLst>
          </p:cNvPr>
          <p:cNvSpPr/>
          <p:nvPr/>
        </p:nvSpPr>
        <p:spPr>
          <a:xfrm>
            <a:off x="-24221" y="3655069"/>
            <a:ext cx="6180397" cy="9260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Преодоление трудностей коммуникации, нарушений дикции у обучающихся КГУ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AE5FB4-6169-4C25-AD19-79A7E5C2AE20}"/>
              </a:ext>
            </a:extLst>
          </p:cNvPr>
          <p:cNvSpPr/>
          <p:nvPr/>
        </p:nvSpPr>
        <p:spPr>
          <a:xfrm>
            <a:off x="0" y="2204864"/>
            <a:ext cx="9132317" cy="859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Оказание консультативно-диагностической помощи обучающимся КГУ, осваивающим образовательные программы коммуникативно-речевой направленности</a:t>
            </a:r>
            <a:endParaRPr lang="ru-RU" sz="28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83ACEB3-EB90-48FE-9340-9EDB65B10629}"/>
              </a:ext>
            </a:extLst>
          </p:cNvPr>
          <p:cNvGrpSpPr/>
          <p:nvPr/>
        </p:nvGrpSpPr>
        <p:grpSpPr>
          <a:xfrm>
            <a:off x="6243196" y="3794062"/>
            <a:ext cx="2900804" cy="648072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656C16AF-81B4-4230-9536-A88222969E61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D2318A6E-730C-444B-B50D-8DB83CF16F94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2022-2023 </a:t>
              </a:r>
            </a:p>
          </p:txBody>
        </p:sp>
      </p:grp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C2566991-A0B1-45CD-B7B2-9114A3335B2D}"/>
              </a:ext>
            </a:extLst>
          </p:cNvPr>
          <p:cNvSpPr/>
          <p:nvPr/>
        </p:nvSpPr>
        <p:spPr>
          <a:xfrm>
            <a:off x="1364663" y="3101131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27877EB-EC1D-4589-BFFE-E8C0BBA6AE4A}"/>
              </a:ext>
            </a:extLst>
          </p:cNvPr>
          <p:cNvSpPr/>
          <p:nvPr/>
        </p:nvSpPr>
        <p:spPr>
          <a:xfrm>
            <a:off x="-259" y="5869976"/>
            <a:ext cx="6156435" cy="9260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Оказание дефектологической помощи лицам с ОВЗ</a:t>
            </a:r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0B56DF-6815-44A1-9062-C6D08F3A5E57}"/>
              </a:ext>
            </a:extLst>
          </p:cNvPr>
          <p:cNvSpPr/>
          <p:nvPr/>
        </p:nvSpPr>
        <p:spPr>
          <a:xfrm>
            <a:off x="-36364" y="4663180"/>
            <a:ext cx="9132317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Создание КРОО «Служба дефектологической помощи»</a:t>
            </a:r>
            <a:endParaRPr lang="ru-RU" sz="2800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401CAAF-81A3-4D3D-BF77-86DB21A6A33A}"/>
              </a:ext>
            </a:extLst>
          </p:cNvPr>
          <p:cNvGrpSpPr/>
          <p:nvPr/>
        </p:nvGrpSpPr>
        <p:grpSpPr>
          <a:xfrm>
            <a:off x="6228184" y="6008970"/>
            <a:ext cx="2900804" cy="648072"/>
            <a:chOff x="1944" y="0"/>
            <a:chExt cx="1907930" cy="1023888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B4ED3646-F32D-4B02-A536-BBE46DB82586}"/>
                </a:ext>
              </a:extLst>
            </p:cNvPr>
            <p:cNvSpPr/>
            <p:nvPr/>
          </p:nvSpPr>
          <p:spPr>
            <a:xfrm>
              <a:off x="1944" y="0"/>
              <a:ext cx="1907930" cy="102388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FE8833AE-9C8F-4528-A846-A3ED1E1AFFB7}"/>
                </a:ext>
              </a:extLst>
            </p:cNvPr>
            <p:cNvSpPr txBox="1"/>
            <p:nvPr/>
          </p:nvSpPr>
          <p:spPr>
            <a:xfrm>
              <a:off x="1944" y="0"/>
              <a:ext cx="1907930" cy="102388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b="1" dirty="0"/>
                <a:t>2022-2023  </a:t>
              </a:r>
            </a:p>
          </p:txBody>
        </p:sp>
      </p:grp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4E27AF3A-AFD6-4DCC-AA75-9B8D4C70F22F}"/>
              </a:ext>
            </a:extLst>
          </p:cNvPr>
          <p:cNvSpPr/>
          <p:nvPr/>
        </p:nvSpPr>
        <p:spPr>
          <a:xfrm>
            <a:off x="1362000" y="5339937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4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C85C2A-4646-493E-BEFE-B1AD48F25EB0}"/>
              </a:ext>
            </a:extLst>
          </p:cNvPr>
          <p:cNvSpPr/>
          <p:nvPr/>
        </p:nvSpPr>
        <p:spPr>
          <a:xfrm>
            <a:off x="3092889" y="79770"/>
            <a:ext cx="5976664" cy="3277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/>
              <a:t>Выполнение экстракорпорального оплодотворения женщинам, страдающим бесплодием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CC1486-9030-4915-B876-41E0FA54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376264" cy="2376264"/>
          </a:xfrm>
          <a:prstGeom prst="rect">
            <a:avLst/>
          </a:prstGeom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B200EB69-2BAC-4E0D-848B-84185447D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66651"/>
              </p:ext>
            </p:extLst>
          </p:nvPr>
        </p:nvGraphicFramePr>
        <p:xfrm>
          <a:off x="3087438" y="6021287"/>
          <a:ext cx="5976662" cy="71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1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1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181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31AF511E-8177-46F6-BABF-B949FDD8A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69503"/>
              </p:ext>
            </p:extLst>
          </p:nvPr>
        </p:nvGraphicFramePr>
        <p:xfrm>
          <a:off x="3087438" y="5134997"/>
          <a:ext cx="5976662" cy="7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1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1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18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2FDF7A64-4E85-485E-B513-937482AAD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81561"/>
              </p:ext>
            </p:extLst>
          </p:nvPr>
        </p:nvGraphicFramePr>
        <p:xfrm>
          <a:off x="3087439" y="4293096"/>
          <a:ext cx="5976662" cy="7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1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1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18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0DE55CA3-82FD-4E29-9728-6F2B8E9F2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4014"/>
              </p:ext>
            </p:extLst>
          </p:nvPr>
        </p:nvGraphicFramePr>
        <p:xfrm>
          <a:off x="3087438" y="3464059"/>
          <a:ext cx="5976664" cy="7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 циклов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A5C06B72-FE92-4DA3-BA35-70E5838B3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035912"/>
              </p:ext>
            </p:extLst>
          </p:nvPr>
        </p:nvGraphicFramePr>
        <p:xfrm>
          <a:off x="0" y="0"/>
          <a:ext cx="295232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BB15572-40CA-46C3-BFF9-FDFFC2A24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095993"/>
              </p:ext>
            </p:extLst>
          </p:nvPr>
        </p:nvGraphicFramePr>
        <p:xfrm>
          <a:off x="0" y="0"/>
          <a:ext cx="295232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082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C85C2A-4646-493E-BEFE-B1AD48F25EB0}"/>
              </a:ext>
            </a:extLst>
          </p:cNvPr>
          <p:cNvSpPr/>
          <p:nvPr/>
        </p:nvSpPr>
        <p:spPr>
          <a:xfrm>
            <a:off x="3092889" y="79770"/>
            <a:ext cx="5976664" cy="1793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/>
              <a:t>Выполнение экстракорпорального оплодотворения женщинам, страдающим бесплодием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B200EB69-2BAC-4E0D-848B-84185447D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10452"/>
              </p:ext>
            </p:extLst>
          </p:nvPr>
        </p:nvGraphicFramePr>
        <p:xfrm>
          <a:off x="3097432" y="3429000"/>
          <a:ext cx="597666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3855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550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31AF511E-8177-46F6-BABF-B949FDD8A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90036"/>
              </p:ext>
            </p:extLst>
          </p:nvPr>
        </p:nvGraphicFramePr>
        <p:xfrm>
          <a:off x="3103310" y="2924944"/>
          <a:ext cx="597666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3855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500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2FDF7A64-4E85-485E-B513-937482AAD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14404"/>
              </p:ext>
            </p:extLst>
          </p:nvPr>
        </p:nvGraphicFramePr>
        <p:xfrm>
          <a:off x="3097432" y="2420888"/>
          <a:ext cx="597666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3861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500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0DE55CA3-82FD-4E29-9728-6F2B8E9F2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51230"/>
              </p:ext>
            </p:extLst>
          </p:nvPr>
        </p:nvGraphicFramePr>
        <p:xfrm>
          <a:off x="3092889" y="1945362"/>
          <a:ext cx="597666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177656020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1821900809"/>
                    </a:ext>
                  </a:extLst>
                </a:gridCol>
              </a:tblGrid>
              <a:tr h="4047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450 циклов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5061"/>
                  </a:ext>
                </a:extLst>
              </a:tr>
            </a:tbl>
          </a:graphicData>
        </a:graphic>
      </p:graphicFrame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A32EF02-E964-42AC-AAF4-12DE2518699A}"/>
              </a:ext>
            </a:extLst>
          </p:cNvPr>
          <p:cNvSpPr/>
          <p:nvPr/>
        </p:nvSpPr>
        <p:spPr>
          <a:xfrm>
            <a:off x="3103310" y="4059800"/>
            <a:ext cx="5976664" cy="953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Прогнозируемое число рождения детей после ЭКО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6D53917-6957-4F18-9911-2A5154A38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989" y="3932203"/>
            <a:ext cx="2710768" cy="271076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84156BA-2562-49DB-B160-D3ABB0A2E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0" y="3908538"/>
            <a:ext cx="2710768" cy="2710768"/>
          </a:xfrm>
          <a:prstGeom prst="rect">
            <a:avLst/>
          </a:prstGeom>
        </p:spPr>
      </p:pic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5DE59405-CFEC-419C-AB1E-7A02FD71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73905"/>
              </p:ext>
            </p:extLst>
          </p:nvPr>
        </p:nvGraphicFramePr>
        <p:xfrm>
          <a:off x="3103309" y="5060032"/>
          <a:ext cx="5976664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86936239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343848657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110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5089"/>
                  </a:ext>
                </a:extLst>
              </a:tr>
            </a:tbl>
          </a:graphicData>
        </a:graphic>
      </p:graphicFrame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8ADD17EA-E810-4B19-B8C0-FC4CAE8C9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06390"/>
              </p:ext>
            </p:extLst>
          </p:nvPr>
        </p:nvGraphicFramePr>
        <p:xfrm>
          <a:off x="3103309" y="5492080"/>
          <a:ext cx="5976664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86936239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343848657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120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5089"/>
                  </a:ext>
                </a:extLst>
              </a:tr>
            </a:tbl>
          </a:graphicData>
        </a:graphic>
      </p:graphicFrame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id="{89438DEB-DB8F-4CCC-8CAA-009B5E4D3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79059"/>
              </p:ext>
            </p:extLst>
          </p:nvPr>
        </p:nvGraphicFramePr>
        <p:xfrm>
          <a:off x="3103309" y="5924128"/>
          <a:ext cx="5976664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486936239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val="343848657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2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130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5089"/>
                  </a:ext>
                </a:extLst>
              </a:tr>
            </a:tbl>
          </a:graphicData>
        </a:graphic>
      </p:graphicFrame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id="{F3710C04-AC77-44B4-8B6F-96F5335A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06932"/>
              </p:ext>
            </p:extLst>
          </p:nvPr>
        </p:nvGraphicFramePr>
        <p:xfrm>
          <a:off x="3103521" y="6356176"/>
          <a:ext cx="5976018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8009">
                  <a:extLst>
                    <a:ext uri="{9D8B030D-6E8A-4147-A177-3AD203B41FA5}">
                      <a16:colId xmlns:a16="http://schemas.microsoft.com/office/drawing/2014/main" val="486936239"/>
                    </a:ext>
                  </a:extLst>
                </a:gridCol>
                <a:gridCol w="2988009">
                  <a:extLst>
                    <a:ext uri="{9D8B030D-6E8A-4147-A177-3AD203B41FA5}">
                      <a16:colId xmlns:a16="http://schemas.microsoft.com/office/drawing/2014/main" val="343848657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24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140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95089"/>
                  </a:ext>
                </a:extLst>
              </a:tr>
            </a:tbl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A5C06B72-FE92-4DA3-BA35-70E5838B3946}"/>
              </a:ext>
            </a:extLst>
          </p:cNvPr>
          <p:cNvGraphicFramePr/>
          <p:nvPr>
            <p:extLst/>
          </p:nvPr>
        </p:nvGraphicFramePr>
        <p:xfrm>
          <a:off x="0" y="0"/>
          <a:ext cx="295232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BB15572-40CA-46C3-BFF9-FDFFC2A24922}"/>
              </a:ext>
            </a:extLst>
          </p:cNvPr>
          <p:cNvGraphicFramePr/>
          <p:nvPr>
            <p:extLst/>
          </p:nvPr>
        </p:nvGraphicFramePr>
        <p:xfrm>
          <a:off x="0" y="0"/>
          <a:ext cx="295232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0034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25F8EDE-FC80-4E0B-8B6D-D09AC9C99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615673"/>
              </p:ext>
            </p:extLst>
          </p:nvPr>
        </p:nvGraphicFramePr>
        <p:xfrm>
          <a:off x="-8897" y="3356992"/>
          <a:ext cx="2961225" cy="350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2DD6C5D-944F-4F9E-ABF8-24907476BC35}"/>
              </a:ext>
            </a:extLst>
          </p:cNvPr>
          <p:cNvSpPr/>
          <p:nvPr/>
        </p:nvSpPr>
        <p:spPr>
          <a:xfrm>
            <a:off x="2952328" y="44624"/>
            <a:ext cx="6191672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Диагностика в целях раннего выявления аномалий и пороков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D864E6F-80F9-41C1-8B96-EE7C95F40906}"/>
              </a:ext>
            </a:extLst>
          </p:cNvPr>
          <p:cNvSpPr/>
          <p:nvPr/>
        </p:nvSpPr>
        <p:spPr>
          <a:xfrm>
            <a:off x="2952328" y="2492896"/>
            <a:ext cx="6191672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Увеличить охват беременных,</a:t>
            </a:r>
          </a:p>
          <a:p>
            <a:pPr algn="ctr"/>
            <a:r>
              <a:rPr lang="ru-RU" sz="2400" b="1" dirty="0"/>
              <a:t>ставших на учёт в 1 триместре,</a:t>
            </a:r>
          </a:p>
          <a:p>
            <a:pPr algn="ctr"/>
            <a:r>
              <a:rPr lang="ru-RU" sz="2400" b="1" dirty="0"/>
              <a:t>скринингом на сроке 1-14 недель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11486C8-9599-40A7-82F1-D281A8D3E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905578"/>
              </p:ext>
            </p:extLst>
          </p:nvPr>
        </p:nvGraphicFramePr>
        <p:xfrm>
          <a:off x="4635111" y="4149080"/>
          <a:ext cx="2961225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C24FDC7-9BD0-4B8F-BCEA-5DF4684AD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362937"/>
              </p:ext>
            </p:extLst>
          </p:nvPr>
        </p:nvGraphicFramePr>
        <p:xfrm>
          <a:off x="0" y="-18752"/>
          <a:ext cx="295232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4DDDC65E-B406-40C3-831E-7684F17E649F}"/>
              </a:ext>
            </a:extLst>
          </p:cNvPr>
          <p:cNvSpPr/>
          <p:nvPr/>
        </p:nvSpPr>
        <p:spPr>
          <a:xfrm>
            <a:off x="4359718" y="1769733"/>
            <a:ext cx="3239854" cy="67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0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25F8EDE-FC80-4E0B-8B6D-D09AC9C99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2322"/>
              </p:ext>
            </p:extLst>
          </p:nvPr>
        </p:nvGraphicFramePr>
        <p:xfrm>
          <a:off x="3044890" y="0"/>
          <a:ext cx="2961225" cy="333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274CB8B-2C15-4CDD-B5D0-AF9760CC3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528257"/>
              </p:ext>
            </p:extLst>
          </p:nvPr>
        </p:nvGraphicFramePr>
        <p:xfrm>
          <a:off x="6147279" y="-18752"/>
          <a:ext cx="2961225" cy="337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C24FDC7-9BD0-4B8F-BCEA-5DF4684AD55B}"/>
              </a:ext>
            </a:extLst>
          </p:cNvPr>
          <p:cNvGraphicFramePr/>
          <p:nvPr>
            <p:extLst/>
          </p:nvPr>
        </p:nvGraphicFramePr>
        <p:xfrm>
          <a:off x="0" y="-18752"/>
          <a:ext cx="295232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128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679D1B-3392-4011-9E59-04ACB897130D}"/>
              </a:ext>
            </a:extLst>
          </p:cNvPr>
          <p:cNvSpPr/>
          <p:nvPr/>
        </p:nvSpPr>
        <p:spPr>
          <a:xfrm>
            <a:off x="36512" y="2924943"/>
            <a:ext cx="9071992" cy="1560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Повышение квалификации врачей акушеров-гинекологов, неонатологов, анестезиологов-реаниматологов,</a:t>
            </a:r>
          </a:p>
          <a:p>
            <a:pPr algn="ctr"/>
            <a:r>
              <a:rPr lang="ru-RU" sz="2400" b="1" dirty="0"/>
              <a:t>на базе ФГБОУ ВО «Курский государственный медицинский университет»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CF80191-9C39-4023-9DED-F1E2E6BFB4D3}"/>
              </a:ext>
            </a:extLst>
          </p:cNvPr>
          <p:cNvSpPr/>
          <p:nvPr/>
        </p:nvSpPr>
        <p:spPr>
          <a:xfrm>
            <a:off x="36512" y="4565663"/>
            <a:ext cx="90719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Высококвалифицированные специалисты в области акушерства и гинекологии, неонатологии и педиатрии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CD23941-5772-4970-8040-B5DB72FD7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290052"/>
              </p:ext>
            </p:extLst>
          </p:nvPr>
        </p:nvGraphicFramePr>
        <p:xfrm>
          <a:off x="35496" y="5733256"/>
          <a:ext cx="9015943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18727DD-BC87-494F-94EE-44E4BBF3E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461791"/>
              </p:ext>
            </p:extLst>
          </p:nvPr>
        </p:nvGraphicFramePr>
        <p:xfrm>
          <a:off x="3044890" y="0"/>
          <a:ext cx="2961225" cy="284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3B7DC9D-E33F-44E0-809A-4FEAA05ED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030051"/>
              </p:ext>
            </p:extLst>
          </p:nvPr>
        </p:nvGraphicFramePr>
        <p:xfrm>
          <a:off x="6147279" y="-18752"/>
          <a:ext cx="2961225" cy="287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96677EA-866B-480A-A5C3-6BCF90AAC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605033"/>
              </p:ext>
            </p:extLst>
          </p:nvPr>
        </p:nvGraphicFramePr>
        <p:xfrm>
          <a:off x="0" y="-18752"/>
          <a:ext cx="2952328" cy="286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2593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679D1B-3392-4011-9E59-04ACB897130D}"/>
              </a:ext>
            </a:extLst>
          </p:cNvPr>
          <p:cNvSpPr/>
          <p:nvPr/>
        </p:nvSpPr>
        <p:spPr>
          <a:xfrm>
            <a:off x="18877" y="-27384"/>
            <a:ext cx="9096508" cy="1630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Профилактика искусственного прерывания беременности, отказов от новорождённых</a:t>
            </a:r>
          </a:p>
          <a:p>
            <a:pPr algn="ctr"/>
            <a:r>
              <a:rPr lang="ru-RU" sz="2400" b="1" dirty="0"/>
              <a:t>Правовое, социальное и медико-психологическое сопровождение беременных, находящихся в трудной жизненной ситуации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CF80191-9C39-4023-9DED-F1E2E6BFB4D3}"/>
              </a:ext>
            </a:extLst>
          </p:cNvPr>
          <p:cNvSpPr/>
          <p:nvPr/>
        </p:nvSpPr>
        <p:spPr>
          <a:xfrm>
            <a:off x="52968" y="1844824"/>
            <a:ext cx="89289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Повышение доли женщин, прошедших </a:t>
            </a:r>
            <a:r>
              <a:rPr lang="ru-RU" sz="2400" dirty="0" err="1"/>
              <a:t>доабортное</a:t>
            </a:r>
            <a:r>
              <a:rPr lang="ru-RU" sz="2400" dirty="0"/>
              <a:t> консультирование в числе обратившихся на аборт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CD23941-5772-4970-8040-B5DB72FD7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408258"/>
              </p:ext>
            </p:extLst>
          </p:nvPr>
        </p:nvGraphicFramePr>
        <p:xfrm>
          <a:off x="534683" y="3356992"/>
          <a:ext cx="8064896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9E3DE8-0163-4D59-A2FB-20EED4146142}"/>
              </a:ext>
            </a:extLst>
          </p:cNvPr>
          <p:cNvSpPr/>
          <p:nvPr/>
        </p:nvSpPr>
        <p:spPr>
          <a:xfrm>
            <a:off x="78282" y="4941168"/>
            <a:ext cx="89289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Повышение доли женщин, принявших решение отказаться от аборта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F6D0735B-0FC7-4BBA-988D-459FE9A62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585683"/>
              </p:ext>
            </p:extLst>
          </p:nvPr>
        </p:nvGraphicFramePr>
        <p:xfrm>
          <a:off x="539552" y="5717480"/>
          <a:ext cx="8064896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E32B043-80C8-4B2E-8839-A71F607FE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437817"/>
              </p:ext>
            </p:extLst>
          </p:nvPr>
        </p:nvGraphicFramePr>
        <p:xfrm>
          <a:off x="3132160" y="7245424"/>
          <a:ext cx="2880000" cy="343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91D9F64-3A28-47F5-9891-78A752BB9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078808"/>
              </p:ext>
            </p:extLst>
          </p:nvPr>
        </p:nvGraphicFramePr>
        <p:xfrm>
          <a:off x="6189700" y="7255711"/>
          <a:ext cx="288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84E6C8CA-200D-4483-81B3-D19B9824C879}"/>
              </a:ext>
            </a:extLst>
          </p:cNvPr>
          <p:cNvSpPr/>
          <p:nvPr/>
        </p:nvSpPr>
        <p:spPr>
          <a:xfrm>
            <a:off x="2916322" y="2924944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0E22485-8352-48F8-AA0A-164AAF38C409}"/>
              </a:ext>
            </a:extLst>
          </p:cNvPr>
          <p:cNvSpPr/>
          <p:nvPr/>
        </p:nvSpPr>
        <p:spPr>
          <a:xfrm>
            <a:off x="2897537" y="4281622"/>
            <a:ext cx="32398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F6EBAE8-B30B-4799-A6B1-CDE807C10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314605"/>
              </p:ext>
            </p:extLst>
          </p:nvPr>
        </p:nvGraphicFramePr>
        <p:xfrm>
          <a:off x="-6234" y="3419999"/>
          <a:ext cx="288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39C6B2A-6FB8-4833-A7E3-665AFF843C12}"/>
              </a:ext>
            </a:extLst>
          </p:cNvPr>
          <p:cNvGraphicFramePr/>
          <p:nvPr>
            <p:extLst/>
          </p:nvPr>
        </p:nvGraphicFramePr>
        <p:xfrm>
          <a:off x="0" y="0"/>
          <a:ext cx="288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E471A93-0296-4AA7-B770-B3C4EB8CE7BF}"/>
              </a:ext>
            </a:extLst>
          </p:cNvPr>
          <p:cNvGraphicFramePr/>
          <p:nvPr>
            <p:extLst/>
          </p:nvPr>
        </p:nvGraphicFramePr>
        <p:xfrm>
          <a:off x="6012160" y="-1"/>
          <a:ext cx="288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6878BDB-9920-4A10-9BED-26C18D7046A5}"/>
              </a:ext>
            </a:extLst>
          </p:cNvPr>
          <p:cNvGraphicFramePr/>
          <p:nvPr>
            <p:extLst/>
          </p:nvPr>
        </p:nvGraphicFramePr>
        <p:xfrm>
          <a:off x="2987824" y="-8548"/>
          <a:ext cx="288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E32B043-80C8-4B2E-8839-A71F607FE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86039"/>
              </p:ext>
            </p:extLst>
          </p:nvPr>
        </p:nvGraphicFramePr>
        <p:xfrm>
          <a:off x="2987824" y="3429000"/>
          <a:ext cx="2880000" cy="343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91D9F64-3A28-47F5-9891-78A752BB9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18985"/>
              </p:ext>
            </p:extLst>
          </p:nvPr>
        </p:nvGraphicFramePr>
        <p:xfrm>
          <a:off x="6012160" y="3411452"/>
          <a:ext cx="288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0439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1680</Words>
  <Application>Microsoft Office PowerPoint</Application>
  <PresentationFormat>Экран (4:3)</PresentationFormat>
  <Paragraphs>213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РЕГИОНАЛЬНЫЙ ПРОЕКТ  мероприятий по       повышению рождаемости в Курской области на период до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 мероприятий по повышению рождаемости в Курской области на период до 2025 года</dc:title>
  <dc:creator>EG</dc:creator>
  <cp:lastModifiedBy>EG</cp:lastModifiedBy>
  <cp:revision>250</cp:revision>
  <dcterms:created xsi:type="dcterms:W3CDTF">2022-08-22T13:14:12Z</dcterms:created>
  <dcterms:modified xsi:type="dcterms:W3CDTF">2023-03-22T08:34:28Z</dcterms:modified>
</cp:coreProperties>
</file>