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255" y="2825414"/>
            <a:ext cx="5328745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Здоровье в твоих руках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255" y="5488042"/>
            <a:ext cx="107283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Бугай Татьяна Евгеньевна, Россия, Новосибирская область, город Татарск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080" y="4411980"/>
            <a:ext cx="86125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Playfair Display" pitchFamily="2" charset="-52"/>
              </a:rPr>
              <a:t>Лучший</a:t>
            </a:r>
            <a:r>
              <a:rPr lang="en-US" altLang="ru-RU" sz="32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Playfair Display" pitchFamily="2" charset="-52"/>
              </a:rPr>
              <a:t>молод</a:t>
            </a:r>
            <a:r>
              <a:rPr lang="ru-RU" altLang="en-US" sz="3200" dirty="0">
                <a:solidFill>
                  <a:schemeClr val="bg1"/>
                </a:solidFill>
                <a:latin typeface="Playfair Display" pitchFamily="2" charset="-52"/>
              </a:rPr>
              <a:t>ё</a:t>
            </a:r>
            <a:r>
              <a:rPr lang="en-US" altLang="en-US" sz="3200" dirty="0">
                <a:solidFill>
                  <a:schemeClr val="bg1"/>
                </a:solidFill>
                <a:latin typeface="Playfair Display" pitchFamily="2" charset="-52"/>
              </a:rPr>
              <a:t>жный</a:t>
            </a:r>
            <a:r>
              <a:rPr lang="en-US" altLang="ru-RU" sz="32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Playfair Display" pitchFamily="2" charset="-52"/>
              </a:rPr>
              <a:t>проект</a:t>
            </a:r>
            <a:r>
              <a:rPr lang="en-US" altLang="ru-RU" sz="32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Playfair Display" pitchFamily="2" charset="-52"/>
              </a:rPr>
              <a:t>по</a:t>
            </a:r>
            <a:r>
              <a:rPr lang="en-US" altLang="ru-RU" sz="32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Playfair Display" pitchFamily="2" charset="-52"/>
              </a:rPr>
              <a:t>сохранению</a:t>
            </a:r>
            <a:r>
              <a:rPr lang="en-US" altLang="ru-RU" sz="32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Playfair Display" pitchFamily="2" charset="-52"/>
              </a:rPr>
              <a:t>здоровья</a:t>
            </a:r>
            <a:endParaRPr lang="en-US" altLang="en-US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599091" y="181898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altLang="en-US" sz="1600" dirty="0"/>
              <a:t>Официальная</a:t>
            </a:r>
            <a:r>
              <a:rPr lang="en-US" altLang="ru-RU" sz="1600" dirty="0"/>
              <a:t> </a:t>
            </a:r>
            <a:r>
              <a:rPr lang="en-US" altLang="en-US" sz="1600" dirty="0"/>
              <a:t>группа</a:t>
            </a:r>
            <a:r>
              <a:rPr lang="en-US" altLang="ru-RU" sz="1600" dirty="0"/>
              <a:t> </a:t>
            </a:r>
            <a:r>
              <a:rPr lang="en-US" altLang="en-US" sz="1600" dirty="0"/>
              <a:t>проекта</a:t>
            </a:r>
            <a:r>
              <a:rPr lang="en-US" altLang="ru-RU" sz="1600" dirty="0"/>
              <a:t> "</a:t>
            </a:r>
            <a:r>
              <a:rPr lang="en-US" altLang="en-US" sz="1600" dirty="0"/>
              <a:t>Здоровье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твоих</a:t>
            </a:r>
            <a:r>
              <a:rPr lang="en-US" altLang="ru-RU" sz="1600" dirty="0"/>
              <a:t> </a:t>
            </a:r>
            <a:r>
              <a:rPr lang="en-US" altLang="en-US" sz="1600" dirty="0"/>
              <a:t>руках</a:t>
            </a:r>
            <a:r>
              <a:rPr lang="en-US" altLang="ru-RU" sz="1600" dirty="0"/>
              <a:t>" </a:t>
            </a:r>
            <a:r>
              <a:rPr lang="en-US" altLang="en-US" sz="1600" dirty="0"/>
              <a:t>ВКонтакте</a:t>
            </a:r>
            <a:r>
              <a:rPr lang="en-US" altLang="ru-RU" sz="1600" dirty="0"/>
              <a:t> (</a:t>
            </a:r>
            <a:r>
              <a:rPr lang="en-US" altLang="en-US" sz="1600" dirty="0"/>
              <a:t>ссылка</a:t>
            </a:r>
            <a:r>
              <a:rPr lang="en-US" altLang="ru-RU" sz="1600" dirty="0"/>
              <a:t> </a:t>
            </a:r>
            <a:r>
              <a:rPr lang="en-US" altLang="en-US" sz="1600" dirty="0"/>
              <a:t>будет</a:t>
            </a:r>
            <a:r>
              <a:rPr lang="en-US" altLang="ru-RU" sz="1600" dirty="0"/>
              <a:t> </a:t>
            </a:r>
            <a:r>
              <a:rPr lang="en-US" altLang="en-US" sz="1600" dirty="0"/>
              <a:t>создана</a:t>
            </a:r>
            <a:r>
              <a:rPr lang="en-US" altLang="ru-RU" sz="1600" dirty="0"/>
              <a:t> </a:t>
            </a:r>
            <a:r>
              <a:rPr lang="en-US" altLang="en-US" sz="1600" dirty="0"/>
              <a:t>после</a:t>
            </a:r>
            <a:r>
              <a:rPr lang="en-US" altLang="ru-RU" sz="1600" dirty="0"/>
              <a:t> </a:t>
            </a:r>
            <a:r>
              <a:rPr lang="en-US" altLang="en-US" sz="1600" dirty="0"/>
              <a:t>запуска</a:t>
            </a:r>
            <a:r>
              <a:rPr lang="en-US" altLang="ru-RU" sz="1600" dirty="0"/>
              <a:t> </a:t>
            </a:r>
            <a:r>
              <a:rPr lang="en-US" altLang="en-US" sz="1600" dirty="0"/>
              <a:t>проекта</a:t>
            </a:r>
            <a:r>
              <a:rPr lang="en-US" altLang="ru-RU" sz="1600" dirty="0"/>
              <a:t>)</a:t>
            </a:r>
            <a:endParaRPr lang="en-US" altLang="ru-RU" dirty="0"/>
          </a:p>
        </p:txBody>
      </p:sp>
      <p:sp>
        <p:nvSpPr>
          <p:cNvPr id="9" name="Прямоугольник: скругленные углы 20"/>
          <p:cNvSpPr/>
          <p:nvPr/>
        </p:nvSpPr>
        <p:spPr>
          <a:xfrm>
            <a:off x="3265170" y="1819275"/>
            <a:ext cx="8455025" cy="1463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ru-RU" sz="1300" dirty="0"/>
              <a:t>1. </a:t>
            </a:r>
            <a:r>
              <a:rPr lang="en-US" altLang="en-US" sz="1300" dirty="0"/>
              <a:t>Регулярная</a:t>
            </a:r>
            <a:r>
              <a:rPr lang="en-US" altLang="ru-RU" sz="1300" dirty="0"/>
              <a:t> </a:t>
            </a:r>
            <a:r>
              <a:rPr lang="en-US" altLang="en-US" sz="1300" dirty="0"/>
              <a:t>публикация</a:t>
            </a:r>
            <a:r>
              <a:rPr lang="en-US" altLang="ru-RU" sz="1300" dirty="0"/>
              <a:t> </a:t>
            </a:r>
            <a:r>
              <a:rPr lang="en-US" altLang="en-US" sz="1300" dirty="0"/>
              <a:t>контента</a:t>
            </a:r>
            <a:r>
              <a:rPr lang="en-US" altLang="ru-RU" sz="1300" dirty="0"/>
              <a:t>: </a:t>
            </a:r>
            <a:r>
              <a:rPr lang="en-US" altLang="en-US" sz="1300" dirty="0"/>
              <a:t>Информативные</a:t>
            </a:r>
            <a:r>
              <a:rPr lang="en-US" altLang="ru-RU" sz="1300" dirty="0"/>
              <a:t> </a:t>
            </a:r>
            <a:r>
              <a:rPr lang="en-US" altLang="en-US" sz="1300" dirty="0"/>
              <a:t>посты</a:t>
            </a:r>
            <a:r>
              <a:rPr lang="en-US" altLang="ru-RU" sz="1300" dirty="0"/>
              <a:t>, </a:t>
            </a:r>
            <a:r>
              <a:rPr lang="en-US" altLang="en-US" sz="1300" dirty="0"/>
              <a:t>полезные</a:t>
            </a:r>
            <a:r>
              <a:rPr lang="en-US" altLang="ru-RU" sz="1300" dirty="0"/>
              <a:t> </a:t>
            </a:r>
            <a:r>
              <a:rPr lang="en-US" altLang="en-US" sz="1300" dirty="0"/>
              <a:t>советы</a:t>
            </a:r>
            <a:r>
              <a:rPr lang="en-US" altLang="ru-RU" sz="1300" dirty="0"/>
              <a:t>, </a:t>
            </a:r>
            <a:r>
              <a:rPr lang="en-US" altLang="en-US" sz="1300" dirty="0"/>
              <a:t>мотивационные</a:t>
            </a:r>
            <a:r>
              <a:rPr lang="en-US" altLang="ru-RU" sz="1300" dirty="0"/>
              <a:t> </a:t>
            </a:r>
            <a:r>
              <a:rPr lang="en-US" altLang="en-US" sz="1300" dirty="0"/>
              <a:t>цитаты</a:t>
            </a:r>
            <a:r>
              <a:rPr lang="en-US" altLang="ru-RU" sz="1300" dirty="0"/>
              <a:t>, </a:t>
            </a:r>
            <a:r>
              <a:rPr lang="en-US" altLang="en-US" sz="1300" dirty="0"/>
              <a:t>видеоролики</a:t>
            </a:r>
            <a:r>
              <a:rPr lang="en-US" altLang="ru-RU" sz="1300" dirty="0"/>
              <a:t>, </a:t>
            </a:r>
            <a:r>
              <a:rPr lang="en-US" altLang="en-US" sz="1300" dirty="0"/>
              <a:t>инфографика</a:t>
            </a:r>
            <a:r>
              <a:rPr lang="en-US" altLang="ru-RU" sz="1300" dirty="0"/>
              <a:t> </a:t>
            </a:r>
            <a:r>
              <a:rPr lang="en-US" altLang="en-US" sz="1300" dirty="0"/>
              <a:t>о</a:t>
            </a:r>
            <a:r>
              <a:rPr lang="en-US" altLang="ru-RU" sz="1300" dirty="0"/>
              <a:t> </a:t>
            </a:r>
            <a:r>
              <a:rPr lang="en-US" altLang="en-US" sz="1300" dirty="0"/>
              <a:t>здоровом</a:t>
            </a:r>
            <a:r>
              <a:rPr lang="en-US" altLang="ru-RU" sz="1300" dirty="0"/>
              <a:t> </a:t>
            </a:r>
            <a:r>
              <a:rPr lang="en-US" altLang="en-US" sz="1300" dirty="0"/>
              <a:t>образе</a:t>
            </a:r>
            <a:r>
              <a:rPr lang="en-US" altLang="ru-RU" sz="1300" dirty="0"/>
              <a:t> </a:t>
            </a:r>
            <a:r>
              <a:rPr lang="en-US" altLang="en-US" sz="1300" dirty="0"/>
              <a:t>жизни</a:t>
            </a:r>
            <a:r>
              <a:rPr lang="en-US" altLang="ru-RU" sz="1300" dirty="0"/>
              <a:t> (</a:t>
            </a:r>
            <a:r>
              <a:rPr lang="en-US" altLang="en-US" sz="1300" dirty="0"/>
              <a:t>питание</a:t>
            </a:r>
            <a:r>
              <a:rPr lang="en-US" altLang="ru-RU" sz="1300" dirty="0"/>
              <a:t>, </a:t>
            </a:r>
            <a:r>
              <a:rPr lang="en-US" altLang="en-US" sz="1300" dirty="0"/>
              <a:t>спорт</a:t>
            </a:r>
            <a:r>
              <a:rPr lang="en-US" altLang="ru-RU" sz="1300" dirty="0"/>
              <a:t>, </a:t>
            </a:r>
            <a:r>
              <a:rPr lang="en-US" altLang="en-US" sz="1300" dirty="0"/>
              <a:t>сон</a:t>
            </a:r>
            <a:r>
              <a:rPr lang="en-US" altLang="ru-RU" sz="1300" dirty="0"/>
              <a:t>, </a:t>
            </a:r>
            <a:r>
              <a:rPr lang="en-US" altLang="en-US" sz="1300" dirty="0"/>
              <a:t>психология</a:t>
            </a:r>
            <a:r>
              <a:rPr lang="en-US" altLang="ru-RU" sz="1300" dirty="0"/>
              <a:t>).</a:t>
            </a:r>
            <a:endParaRPr lang="en-US" altLang="ru-RU" sz="1300" dirty="0"/>
          </a:p>
          <a:p>
            <a:r>
              <a:rPr lang="en-US" altLang="ru-RU" sz="1300" dirty="0"/>
              <a:t>2. </a:t>
            </a:r>
            <a:r>
              <a:rPr lang="en-US" altLang="en-US" sz="1300" dirty="0"/>
              <a:t>Проведение</a:t>
            </a:r>
            <a:r>
              <a:rPr lang="en-US" altLang="ru-RU" sz="1300" dirty="0"/>
              <a:t> </a:t>
            </a:r>
            <a:r>
              <a:rPr lang="en-US" altLang="en-US" sz="1300" dirty="0"/>
              <a:t>конкурсов</a:t>
            </a:r>
            <a:r>
              <a:rPr lang="en-US" altLang="ru-RU" sz="1300" dirty="0"/>
              <a:t>, </a:t>
            </a:r>
            <a:r>
              <a:rPr lang="en-US" altLang="en-US" sz="1300" dirty="0"/>
              <a:t>акций</a:t>
            </a:r>
            <a:r>
              <a:rPr lang="en-US" altLang="ru-RU" sz="1300" dirty="0"/>
              <a:t>, </a:t>
            </a:r>
            <a:r>
              <a:rPr lang="en-US" altLang="en-US" sz="1300" dirty="0"/>
              <a:t>челленджей</a:t>
            </a:r>
            <a:r>
              <a:rPr lang="en-US" altLang="ru-RU" sz="1300" dirty="0"/>
              <a:t>: </a:t>
            </a:r>
            <a:r>
              <a:rPr lang="en-US" altLang="en-US" sz="1300" dirty="0"/>
              <a:t>Организация</a:t>
            </a:r>
            <a:r>
              <a:rPr lang="en-US" altLang="ru-RU" sz="1300" dirty="0"/>
              <a:t> </a:t>
            </a:r>
            <a:r>
              <a:rPr lang="en-US" altLang="en-US" sz="1300" dirty="0"/>
              <a:t>интерактивных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мероприятий</a:t>
            </a:r>
            <a:r>
              <a:rPr lang="en-US" altLang="ru-RU" sz="1300" dirty="0"/>
              <a:t> </a:t>
            </a:r>
            <a:r>
              <a:rPr lang="en-US" altLang="en-US" sz="1300" dirty="0"/>
              <a:t>для</a:t>
            </a:r>
            <a:r>
              <a:rPr lang="en-US" altLang="ru-RU" sz="1300" dirty="0"/>
              <a:t> </a:t>
            </a:r>
            <a:r>
              <a:rPr lang="en-US" altLang="en-US" sz="1300" dirty="0"/>
              <a:t>привлечения</a:t>
            </a:r>
            <a:r>
              <a:rPr lang="en-US" altLang="ru-RU" sz="1300" dirty="0"/>
              <a:t> </a:t>
            </a:r>
            <a:r>
              <a:rPr lang="en-US" altLang="en-US" sz="1300" dirty="0"/>
              <a:t>внимания</a:t>
            </a:r>
            <a:r>
              <a:rPr lang="en-US" altLang="ru-RU" sz="1300" dirty="0"/>
              <a:t> </a:t>
            </a:r>
            <a:r>
              <a:rPr lang="en-US" altLang="en-US" sz="1300" dirty="0"/>
              <a:t>и</a:t>
            </a:r>
            <a:r>
              <a:rPr lang="en-US" altLang="ru-RU" sz="1300" dirty="0"/>
              <a:t> </a:t>
            </a:r>
            <a:r>
              <a:rPr lang="en-US" altLang="en-US" sz="1300" dirty="0"/>
              <a:t>вовлечения</a:t>
            </a:r>
            <a:r>
              <a:rPr lang="en-US" altLang="ru-RU" sz="1300" dirty="0"/>
              <a:t> </a:t>
            </a:r>
            <a:r>
              <a:rPr lang="en-US" altLang="en-US" sz="1300" dirty="0"/>
              <a:t>аудитории</a:t>
            </a:r>
            <a:r>
              <a:rPr lang="en-US" altLang="ru-RU" sz="1300" dirty="0"/>
              <a:t> (</a:t>
            </a:r>
            <a:r>
              <a:rPr lang="en-US" altLang="en-US" sz="1300" dirty="0"/>
              <a:t>например</a:t>
            </a:r>
            <a:r>
              <a:rPr lang="en-US" altLang="ru-RU" sz="1300" dirty="0"/>
              <a:t>, </a:t>
            </a:r>
            <a:r>
              <a:rPr lang="en-US" altLang="en-US" sz="1300" dirty="0"/>
              <a:t>фотоконкурс</a:t>
            </a:r>
            <a:r>
              <a:rPr lang="en-US" altLang="ru-RU" sz="1300" dirty="0"/>
              <a:t> "</a:t>
            </a:r>
            <a:r>
              <a:rPr lang="en-US" altLang="en-US" sz="1300" dirty="0"/>
              <a:t>Мой</a:t>
            </a:r>
            <a:r>
              <a:rPr lang="en-US" altLang="ru-RU" sz="1300" dirty="0"/>
              <a:t> </a:t>
            </a:r>
            <a:r>
              <a:rPr lang="en-US" altLang="en-US" sz="1300" dirty="0"/>
              <a:t>здоровый</a:t>
            </a:r>
            <a:r>
              <a:rPr lang="en-US" altLang="ru-RU" sz="1300" dirty="0"/>
              <a:t> </a:t>
            </a:r>
            <a:r>
              <a:rPr lang="en-US" altLang="en-US" sz="1300" dirty="0"/>
              <a:t>завтрак</a:t>
            </a:r>
            <a:r>
              <a:rPr lang="en-US" altLang="ru-RU" sz="1300" dirty="0"/>
              <a:t>", </a:t>
            </a:r>
            <a:r>
              <a:rPr lang="en-US" altLang="en-US" sz="1300" dirty="0"/>
              <a:t>челлендж</a:t>
            </a:r>
            <a:r>
              <a:rPr lang="en-US" altLang="ru-RU" sz="1300" dirty="0"/>
              <a:t> "10 000 </a:t>
            </a:r>
            <a:r>
              <a:rPr lang="en-US" altLang="en-US" sz="1300" dirty="0"/>
              <a:t>шагов</a:t>
            </a:r>
            <a:r>
              <a:rPr lang="en-US" altLang="ru-RU" sz="1300" dirty="0"/>
              <a:t>", </a:t>
            </a:r>
            <a:r>
              <a:rPr lang="en-US" altLang="en-US" sz="1300" dirty="0"/>
              <a:t>розыгрыш</a:t>
            </a:r>
            <a:r>
              <a:rPr lang="en-US" altLang="ru-RU" sz="1300" dirty="0"/>
              <a:t> </a:t>
            </a:r>
            <a:r>
              <a:rPr lang="en-US" altLang="en-US" sz="1300" dirty="0"/>
              <a:t>призов</a:t>
            </a:r>
            <a:r>
              <a:rPr lang="en-US" altLang="ru-RU" sz="1300" dirty="0"/>
              <a:t> </a:t>
            </a:r>
            <a:r>
              <a:rPr lang="en-US" altLang="en-US" sz="1300" dirty="0"/>
              <a:t>за</a:t>
            </a:r>
            <a:r>
              <a:rPr lang="en-US" altLang="ru-RU" sz="1300" dirty="0"/>
              <a:t> </a:t>
            </a:r>
            <a:r>
              <a:rPr lang="en-US" altLang="en-US" sz="1300" dirty="0"/>
              <a:t>репосты</a:t>
            </a:r>
            <a:r>
              <a:rPr lang="en-US" altLang="ru-RU" sz="1300" dirty="0"/>
              <a:t>).</a:t>
            </a:r>
            <a:endParaRPr lang="en-US" altLang="ru-RU" sz="1300" dirty="0"/>
          </a:p>
          <a:p>
            <a:r>
              <a:rPr lang="en-US" altLang="ru-RU" sz="1300" dirty="0"/>
              <a:t>3. </a:t>
            </a:r>
            <a:r>
              <a:rPr lang="en-US" altLang="en-US" sz="1300" dirty="0"/>
              <a:t>Таргетированная</a:t>
            </a:r>
            <a:r>
              <a:rPr lang="en-US" altLang="ru-RU" sz="1300" dirty="0"/>
              <a:t> </a:t>
            </a:r>
            <a:r>
              <a:rPr lang="en-US" altLang="en-US" sz="1300" dirty="0"/>
              <a:t>реклама</a:t>
            </a:r>
            <a:r>
              <a:rPr lang="en-US" altLang="ru-RU" sz="1300" dirty="0"/>
              <a:t>: </a:t>
            </a:r>
            <a:r>
              <a:rPr lang="en-US" altLang="en-US" sz="1300" dirty="0"/>
              <a:t>Настройка</a:t>
            </a:r>
            <a:r>
              <a:rPr lang="en-US" altLang="ru-RU" sz="1300" dirty="0"/>
              <a:t> </a:t>
            </a:r>
            <a:r>
              <a:rPr lang="en-US" altLang="en-US" sz="1300" dirty="0"/>
              <a:t>рекламных</a:t>
            </a:r>
            <a:r>
              <a:rPr lang="en-US" altLang="ru-RU" sz="1300" dirty="0"/>
              <a:t> </a:t>
            </a:r>
            <a:r>
              <a:rPr lang="en-US" altLang="en-US" sz="1300" dirty="0"/>
              <a:t>кампаний</a:t>
            </a:r>
            <a:r>
              <a:rPr lang="en-US" altLang="ru-RU" sz="1300" dirty="0"/>
              <a:t> </a:t>
            </a:r>
            <a:r>
              <a:rPr lang="en-US" altLang="en-US" sz="1300" dirty="0"/>
              <a:t>на</a:t>
            </a:r>
            <a:r>
              <a:rPr lang="en-US" altLang="ru-RU" sz="1300" dirty="0"/>
              <a:t> </a:t>
            </a:r>
            <a:r>
              <a:rPr lang="en-US" altLang="en-US" sz="1300" dirty="0"/>
              <a:t>целевую</a:t>
            </a:r>
            <a:r>
              <a:rPr lang="en-US" altLang="ru-RU" sz="1300" dirty="0"/>
              <a:t> </a:t>
            </a:r>
            <a:r>
              <a:rPr lang="en-US" altLang="en-US" sz="1300" dirty="0"/>
              <a:t>аудиторию</a:t>
            </a:r>
            <a:r>
              <a:rPr lang="en-US" altLang="ru-RU" sz="1300" dirty="0"/>
              <a:t> (</a:t>
            </a:r>
            <a:r>
              <a:rPr lang="en-US" altLang="en-US" sz="1300" dirty="0"/>
              <a:t>молодежь</a:t>
            </a:r>
            <a:r>
              <a:rPr lang="en-US" altLang="ru-RU" sz="1300" dirty="0"/>
              <a:t> 14-3</a:t>
            </a:r>
            <a:r>
              <a:rPr lang="ru-RU" altLang="en-US" sz="1300" dirty="0"/>
              <a:t>5</a:t>
            </a:r>
            <a:r>
              <a:rPr lang="en-US" altLang="ru-RU" sz="1300" dirty="0"/>
              <a:t> </a:t>
            </a:r>
            <a:r>
              <a:rPr lang="en-US" altLang="en-US" sz="1300" dirty="0"/>
              <a:t>лет</a:t>
            </a:r>
            <a:r>
              <a:rPr lang="en-US" altLang="ru-RU" sz="1300" dirty="0"/>
              <a:t>) </a:t>
            </a:r>
            <a:r>
              <a:rPr lang="en-US" altLang="en-US" sz="1300" dirty="0"/>
              <a:t>с</a:t>
            </a:r>
            <a:r>
              <a:rPr lang="en-US" altLang="ru-RU" sz="1300" dirty="0"/>
              <a:t> </a:t>
            </a:r>
            <a:r>
              <a:rPr lang="en-US" altLang="en-US" sz="1300" dirty="0"/>
              <a:t>учетом</a:t>
            </a:r>
            <a:r>
              <a:rPr lang="en-US" altLang="ru-RU" sz="1300" dirty="0"/>
              <a:t> </a:t>
            </a:r>
            <a:r>
              <a:rPr lang="en-US" altLang="en-US" sz="1300" dirty="0"/>
              <a:t>их</a:t>
            </a:r>
            <a:r>
              <a:rPr lang="en-US" altLang="ru-RU" sz="1300" dirty="0"/>
              <a:t> </a:t>
            </a:r>
            <a:r>
              <a:rPr lang="en-US" altLang="en-US" sz="1300" dirty="0"/>
              <a:t>интересов</a:t>
            </a:r>
            <a:r>
              <a:rPr lang="en-US" altLang="ru-RU" sz="1300" dirty="0"/>
              <a:t>, </a:t>
            </a:r>
            <a:r>
              <a:rPr lang="en-US" altLang="en-US" sz="1300" dirty="0"/>
              <a:t>возраста</a:t>
            </a:r>
            <a:r>
              <a:rPr lang="en-US" altLang="ru-RU" sz="1300" dirty="0"/>
              <a:t> </a:t>
            </a:r>
            <a:r>
              <a:rPr lang="en-US" altLang="en-US" sz="1300" dirty="0"/>
              <a:t>и</a:t>
            </a:r>
            <a:r>
              <a:rPr lang="en-US" altLang="ru-RU" sz="1300" dirty="0"/>
              <a:t> </a:t>
            </a:r>
            <a:r>
              <a:rPr lang="en-US" altLang="en-US" sz="1300" dirty="0"/>
              <a:t>географического</a:t>
            </a:r>
            <a:r>
              <a:rPr lang="en-US" altLang="ru-RU" sz="1300" dirty="0"/>
              <a:t> </a:t>
            </a:r>
            <a:r>
              <a:rPr lang="en-US" altLang="en-US" sz="1300" dirty="0"/>
              <a:t>положения</a:t>
            </a:r>
            <a:r>
              <a:rPr lang="en-US" altLang="ru-RU" sz="1300" dirty="0"/>
              <a:t> </a:t>
            </a:r>
            <a:endParaRPr lang="en-US" altLang="ru-RU" sz="1300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altLang="en-US" sz="1600" dirty="0"/>
              <a:t>Молодёжный</a:t>
            </a:r>
            <a:r>
              <a:rPr lang="en-US" altLang="ru-RU" sz="1600" dirty="0"/>
              <a:t> </a:t>
            </a:r>
            <a:r>
              <a:rPr lang="en-US" altLang="en-US" sz="1600" dirty="0"/>
              <a:t>центр</a:t>
            </a:r>
            <a:r>
              <a:rPr lang="en-US" altLang="ru-RU" sz="1600" dirty="0"/>
              <a:t> </a:t>
            </a:r>
            <a:r>
              <a:rPr lang="en-US" altLang="en-US" sz="1600" dirty="0"/>
              <a:t>Татарского</a:t>
            </a:r>
            <a:r>
              <a:rPr lang="en-US" altLang="ru-RU" sz="1600" dirty="0"/>
              <a:t> </a:t>
            </a:r>
            <a:r>
              <a:rPr lang="en-US" altLang="en-US" sz="1600" dirty="0"/>
              <a:t>района</a:t>
            </a:r>
            <a:r>
              <a:rPr lang="ru-RU" altLang="en-US" sz="1600" dirty="0"/>
              <a:t> </a:t>
            </a:r>
            <a:r>
              <a:rPr lang="en-US" altLang="ru-RU" sz="1600" dirty="0"/>
              <a:t>https://vk.com/club137748746</a:t>
            </a:r>
            <a:endParaRPr lang="en-US" altLang="ru-RU" sz="1600" dirty="0"/>
          </a:p>
        </p:txBody>
      </p:sp>
      <p:sp>
        <p:nvSpPr>
          <p:cNvPr id="11" name="Прямоугольник: скругленные углы 22"/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altLang="ru-RU" sz="1300" dirty="0"/>
          </a:p>
          <a:p>
            <a:r>
              <a:rPr lang="en-US" altLang="ru-RU" sz="1300" dirty="0"/>
              <a:t>1. </a:t>
            </a:r>
            <a:r>
              <a:rPr lang="en-US" altLang="en-US" sz="1300" dirty="0"/>
              <a:t>Включение</a:t>
            </a:r>
            <a:r>
              <a:rPr lang="en-US" altLang="ru-RU" sz="1300" dirty="0"/>
              <a:t> </a:t>
            </a:r>
            <a:r>
              <a:rPr lang="en-US" altLang="en-US" sz="1300" dirty="0"/>
              <a:t>информации</a:t>
            </a:r>
            <a:r>
              <a:rPr lang="en-US" altLang="ru-RU" sz="1300" dirty="0"/>
              <a:t> </a:t>
            </a:r>
            <a:r>
              <a:rPr lang="en-US" altLang="en-US" sz="1300" dirty="0"/>
              <a:t>о</a:t>
            </a:r>
            <a:r>
              <a:rPr lang="en-US" altLang="ru-RU" sz="1300" dirty="0"/>
              <a:t> </a:t>
            </a:r>
            <a:r>
              <a:rPr lang="en-US" altLang="en-US" sz="1300" dirty="0"/>
              <a:t>проекте</a:t>
            </a:r>
            <a:r>
              <a:rPr lang="en-US" altLang="ru-RU" sz="1300" dirty="0"/>
              <a:t> </a:t>
            </a:r>
            <a:r>
              <a:rPr lang="en-US" altLang="en-US" sz="1300" dirty="0"/>
              <a:t>в</a:t>
            </a:r>
            <a:r>
              <a:rPr lang="en-US" altLang="ru-RU" sz="1300" dirty="0"/>
              <a:t> </a:t>
            </a:r>
            <a:r>
              <a:rPr lang="en-US" altLang="en-US" sz="1300" dirty="0"/>
              <a:t>афишу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мероприятий</a:t>
            </a:r>
            <a:r>
              <a:rPr lang="en-US" altLang="ru-RU" sz="1300" dirty="0"/>
              <a:t>: </a:t>
            </a:r>
            <a:r>
              <a:rPr lang="en-US" altLang="en-US" sz="1300" dirty="0"/>
              <a:t>Размещение</a:t>
            </a:r>
            <a:r>
              <a:rPr lang="en-US" altLang="ru-RU" sz="1300" dirty="0"/>
              <a:t> </a:t>
            </a:r>
            <a:r>
              <a:rPr lang="en-US" altLang="en-US" sz="1300" dirty="0"/>
              <a:t>информации</a:t>
            </a:r>
            <a:r>
              <a:rPr lang="en-US" altLang="ru-RU" sz="1300" dirty="0"/>
              <a:t> </a:t>
            </a:r>
            <a:r>
              <a:rPr lang="en-US" altLang="en-US" sz="1300" dirty="0"/>
              <a:t>о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мероприятиях</a:t>
            </a:r>
            <a:r>
              <a:rPr lang="en-US" altLang="ru-RU" sz="1300" dirty="0"/>
              <a:t> </a:t>
            </a:r>
            <a:r>
              <a:rPr lang="en-US" altLang="en-US" sz="1300" dirty="0"/>
              <a:t>проекта</a:t>
            </a:r>
            <a:r>
              <a:rPr lang="en-US" altLang="ru-RU" sz="1300" dirty="0"/>
              <a:t> (</a:t>
            </a:r>
            <a:r>
              <a:rPr lang="en-US" altLang="en-US" sz="1300" dirty="0"/>
              <a:t>лекции</a:t>
            </a:r>
            <a:r>
              <a:rPr lang="en-US" altLang="ru-RU" sz="1300" dirty="0"/>
              <a:t>, </a:t>
            </a:r>
            <a:r>
              <a:rPr lang="en-US" altLang="en-US" sz="1300" dirty="0"/>
              <a:t>семинары</a:t>
            </a:r>
            <a:r>
              <a:rPr lang="en-US" altLang="ru-RU" sz="1300" dirty="0"/>
              <a:t>, </a:t>
            </a:r>
            <a:r>
              <a:rPr lang="en-US" altLang="en-US" sz="1300" dirty="0"/>
              <a:t>спортивные</a:t>
            </a:r>
            <a:r>
              <a:rPr lang="en-US" altLang="ru-RU" sz="1300" dirty="0"/>
              <a:t> </a:t>
            </a:r>
            <a:r>
              <a:rPr lang="en-US" altLang="en-US" sz="1300" dirty="0"/>
              <a:t>соревнования</a:t>
            </a:r>
            <a:r>
              <a:rPr lang="en-US" altLang="ru-RU" sz="1300" dirty="0"/>
              <a:t>) </a:t>
            </a:r>
            <a:r>
              <a:rPr lang="en-US" altLang="en-US" sz="1300" dirty="0"/>
              <a:t>в</a:t>
            </a:r>
            <a:r>
              <a:rPr lang="en-US" altLang="ru-RU" sz="1300" dirty="0"/>
              <a:t> </a:t>
            </a:r>
            <a:r>
              <a:rPr lang="en-US" altLang="en-US" sz="1300" dirty="0"/>
              <a:t>афише</a:t>
            </a:r>
            <a:r>
              <a:rPr lang="en-US" altLang="ru-RU" sz="1300" dirty="0"/>
              <a:t> </a:t>
            </a:r>
            <a:r>
              <a:rPr lang="en-US" altLang="en-US" sz="1300" dirty="0"/>
              <a:t>Молодежного</a:t>
            </a:r>
            <a:r>
              <a:rPr lang="en-US" altLang="ru-RU" sz="1300" dirty="0"/>
              <a:t> </a:t>
            </a:r>
            <a:r>
              <a:rPr lang="en-US" altLang="en-US" sz="1300" dirty="0"/>
              <a:t>центра</a:t>
            </a:r>
            <a:r>
              <a:rPr lang="en-US" altLang="ru-RU" sz="1300" dirty="0"/>
              <a:t>.</a:t>
            </a:r>
            <a:endParaRPr lang="en-US" altLang="ru-RU" sz="1300" dirty="0"/>
          </a:p>
          <a:p>
            <a:r>
              <a:rPr lang="en-US" altLang="ru-RU" sz="1300" dirty="0"/>
              <a:t>  2. </a:t>
            </a:r>
            <a:r>
              <a:rPr lang="en-US" altLang="en-US" sz="1300" dirty="0"/>
              <a:t>Информирование</a:t>
            </a:r>
            <a:r>
              <a:rPr lang="en-US" altLang="ru-RU" sz="1300" dirty="0"/>
              <a:t> </a:t>
            </a:r>
            <a:r>
              <a:rPr lang="en-US" altLang="en-US" sz="1300" dirty="0"/>
              <a:t>участников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мероприятий</a:t>
            </a:r>
            <a:r>
              <a:rPr lang="en-US" altLang="ru-RU" sz="1300" dirty="0"/>
              <a:t> </a:t>
            </a:r>
            <a:r>
              <a:rPr lang="en-US" altLang="en-US" sz="1300" dirty="0"/>
              <a:t>о</a:t>
            </a:r>
            <a:r>
              <a:rPr lang="en-US" altLang="ru-RU" sz="1300" dirty="0"/>
              <a:t> </a:t>
            </a:r>
            <a:r>
              <a:rPr lang="en-US" altLang="en-US" sz="1300" dirty="0"/>
              <a:t>проекте</a:t>
            </a:r>
            <a:r>
              <a:rPr lang="en-US" altLang="ru-RU" sz="1300" dirty="0"/>
              <a:t>: </a:t>
            </a:r>
            <a:r>
              <a:rPr lang="en-US" altLang="en-US" sz="1300" dirty="0"/>
              <a:t>Распространение</a:t>
            </a:r>
            <a:r>
              <a:rPr lang="en-US" altLang="ru-RU" sz="1300" dirty="0"/>
              <a:t> </a:t>
            </a:r>
            <a:r>
              <a:rPr lang="en-US" altLang="en-US" sz="1300" dirty="0"/>
              <a:t>информационных</a:t>
            </a:r>
            <a:r>
              <a:rPr lang="en-US" altLang="ru-RU" sz="1300" dirty="0"/>
              <a:t> </a:t>
            </a:r>
            <a:r>
              <a:rPr lang="en-US" altLang="en-US" sz="1300" dirty="0"/>
              <a:t>материалов</a:t>
            </a:r>
            <a:r>
              <a:rPr lang="en-US" altLang="ru-RU" sz="1300" dirty="0"/>
              <a:t> (</a:t>
            </a:r>
            <a:r>
              <a:rPr lang="en-US" altLang="en-US" sz="1300" dirty="0"/>
              <a:t>листовок</a:t>
            </a:r>
            <a:r>
              <a:rPr lang="en-US" altLang="ru-RU" sz="1300" dirty="0"/>
              <a:t>, </a:t>
            </a:r>
            <a:r>
              <a:rPr lang="en-US" altLang="en-US" sz="1300" dirty="0"/>
              <a:t>буклетов</a:t>
            </a:r>
            <a:r>
              <a:rPr lang="en-US" altLang="ru-RU" sz="1300" dirty="0"/>
              <a:t>) </a:t>
            </a:r>
            <a:r>
              <a:rPr lang="en-US" altLang="en-US" sz="1300" dirty="0"/>
              <a:t>о</a:t>
            </a:r>
            <a:r>
              <a:rPr lang="en-US" altLang="ru-RU" sz="1300" dirty="0"/>
              <a:t> </a:t>
            </a:r>
            <a:r>
              <a:rPr lang="en-US" altLang="en-US" sz="1300" dirty="0"/>
              <a:t>проекте</a:t>
            </a:r>
            <a:r>
              <a:rPr lang="en-US" altLang="ru-RU" sz="1300" dirty="0"/>
              <a:t> </a:t>
            </a:r>
            <a:r>
              <a:rPr lang="en-US" altLang="en-US" sz="1300" dirty="0"/>
              <a:t>на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мероприятиях</a:t>
            </a:r>
            <a:r>
              <a:rPr lang="en-US" altLang="ru-RU" sz="1300" dirty="0"/>
              <a:t> </a:t>
            </a:r>
            <a:r>
              <a:rPr lang="en-US" altLang="en-US" sz="1300" dirty="0"/>
              <a:t>Молодежного</a:t>
            </a:r>
            <a:r>
              <a:rPr lang="en-US" altLang="ru-RU" sz="1300" dirty="0"/>
              <a:t> </a:t>
            </a:r>
            <a:r>
              <a:rPr lang="en-US" altLang="en-US" sz="1300" dirty="0"/>
              <a:t>центра</a:t>
            </a:r>
            <a:r>
              <a:rPr lang="en-US" altLang="ru-RU" sz="1300" dirty="0"/>
              <a:t>.</a:t>
            </a:r>
            <a:endParaRPr lang="en-US" altLang="ru-RU" sz="1300" dirty="0"/>
          </a:p>
          <a:p>
            <a:r>
              <a:rPr lang="en-US" altLang="ru-RU" sz="1300" dirty="0"/>
              <a:t>  3. </a:t>
            </a:r>
            <a:r>
              <a:rPr lang="en-US" altLang="en-US" sz="1300" dirty="0"/>
              <a:t>Проведение</a:t>
            </a:r>
            <a:r>
              <a:rPr lang="en-US" altLang="ru-RU" sz="1300" dirty="0"/>
              <a:t> </a:t>
            </a:r>
            <a:r>
              <a:rPr lang="en-US" altLang="en-US" sz="1300" dirty="0"/>
              <a:t>совместных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мероприятий</a:t>
            </a:r>
            <a:r>
              <a:rPr lang="en-US" altLang="ru-RU" sz="1300" dirty="0"/>
              <a:t>: </a:t>
            </a:r>
            <a:r>
              <a:rPr lang="en-US" altLang="en-US" sz="1300" dirty="0"/>
              <a:t>Организация</a:t>
            </a:r>
            <a:r>
              <a:rPr lang="en-US" altLang="ru-RU" sz="1300" dirty="0"/>
              <a:t> </a:t>
            </a:r>
            <a:r>
              <a:rPr lang="en-US" altLang="en-US" sz="1300" dirty="0"/>
              <a:t>совместных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мероприятий</a:t>
            </a:r>
            <a:r>
              <a:rPr lang="en-US" altLang="ru-RU" sz="1300" dirty="0"/>
              <a:t> </a:t>
            </a:r>
            <a:r>
              <a:rPr lang="en-US" altLang="en-US" sz="1300" dirty="0"/>
              <a:t>Молодежного</a:t>
            </a:r>
            <a:r>
              <a:rPr lang="en-US" altLang="ru-RU" sz="1300" dirty="0"/>
              <a:t> </a:t>
            </a:r>
            <a:r>
              <a:rPr lang="en-US" altLang="en-US" sz="1300" dirty="0"/>
              <a:t>центра</a:t>
            </a:r>
            <a:r>
              <a:rPr lang="en-US" altLang="ru-RU" sz="1300" dirty="0"/>
              <a:t> </a:t>
            </a:r>
            <a:r>
              <a:rPr lang="en-US" altLang="en-US" sz="1300" dirty="0"/>
              <a:t>и</a:t>
            </a:r>
            <a:r>
              <a:rPr lang="en-US" altLang="ru-RU" sz="1300" dirty="0"/>
              <a:t> </a:t>
            </a:r>
            <a:r>
              <a:rPr lang="en-US" altLang="en-US" sz="1300" dirty="0"/>
              <a:t>проекта</a:t>
            </a:r>
            <a:r>
              <a:rPr lang="en-US" altLang="ru-RU" sz="1300" dirty="0"/>
              <a:t> "</a:t>
            </a:r>
            <a:r>
              <a:rPr lang="en-US" altLang="en-US" sz="1300" dirty="0"/>
              <a:t>Здоровье</a:t>
            </a:r>
            <a:r>
              <a:rPr lang="en-US" altLang="ru-RU" sz="1300" dirty="0"/>
              <a:t> </a:t>
            </a:r>
            <a:r>
              <a:rPr lang="en-US" altLang="en-US" sz="1300" dirty="0"/>
              <a:t>в</a:t>
            </a:r>
            <a:r>
              <a:rPr lang="en-US" altLang="ru-RU" sz="1300" dirty="0"/>
              <a:t> </a:t>
            </a:r>
            <a:r>
              <a:rPr lang="en-US" altLang="en-US" sz="1300" dirty="0"/>
              <a:t>твоих</a:t>
            </a:r>
            <a:r>
              <a:rPr lang="en-US" altLang="ru-RU" sz="1300" dirty="0"/>
              <a:t> </a:t>
            </a:r>
            <a:r>
              <a:rPr lang="en-US" altLang="en-US" sz="1300" dirty="0"/>
              <a:t>руках</a:t>
            </a:r>
            <a:r>
              <a:rPr lang="en-US" altLang="ru-RU" sz="1300" dirty="0"/>
              <a:t>" </a:t>
            </a:r>
            <a:r>
              <a:rPr lang="en-US" altLang="en-US" sz="1300" dirty="0"/>
              <a:t>для</a:t>
            </a:r>
            <a:r>
              <a:rPr lang="en-US" altLang="ru-RU" sz="1300" dirty="0"/>
              <a:t> </a:t>
            </a:r>
            <a:r>
              <a:rPr lang="en-US" altLang="en-US" sz="1300" dirty="0"/>
              <a:t>привлечения</a:t>
            </a:r>
            <a:r>
              <a:rPr lang="en-US" altLang="ru-RU" sz="1300" dirty="0"/>
              <a:t> </a:t>
            </a:r>
            <a:r>
              <a:rPr lang="en-US" altLang="en-US" sz="1300" dirty="0"/>
              <a:t>новой</a:t>
            </a:r>
            <a:r>
              <a:rPr lang="en-US" altLang="ru-RU" sz="1300" dirty="0"/>
              <a:t> </a:t>
            </a:r>
            <a:r>
              <a:rPr lang="en-US" altLang="en-US" sz="1300" dirty="0"/>
              <a:t>аудитории</a:t>
            </a:r>
            <a:r>
              <a:rPr lang="en-US" altLang="ru-RU" sz="1300" dirty="0"/>
              <a:t>.</a:t>
            </a:r>
            <a:endParaRPr lang="en-US" altLang="ru-RU" sz="1300" dirty="0"/>
          </a:p>
          <a:p>
            <a:endParaRPr lang="en-US" altLang="ru-RU" sz="1300" dirty="0"/>
          </a:p>
        </p:txBody>
      </p:sp>
      <p:sp>
        <p:nvSpPr>
          <p:cNvPr id="12" name="Прямоугольник: скругленные углы 25"/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altLang="en-US" sz="1600" dirty="0"/>
              <a:t>Студия</a:t>
            </a:r>
            <a:r>
              <a:rPr lang="en-US" altLang="ru-RU" sz="1600" dirty="0"/>
              <a:t> </a:t>
            </a:r>
            <a:r>
              <a:rPr lang="en-US" altLang="en-US" sz="1600" dirty="0"/>
              <a:t>ДЕНЬ</a:t>
            </a:r>
            <a:r>
              <a:rPr lang="en-US" altLang="ru-RU" sz="1600" dirty="0"/>
              <a:t> </a:t>
            </a:r>
            <a:r>
              <a:rPr lang="en-US" altLang="en-US" sz="1600" dirty="0"/>
              <a:t>ЗА</a:t>
            </a:r>
            <a:r>
              <a:rPr lang="en-US" altLang="ru-RU" sz="1600" dirty="0"/>
              <a:t> </a:t>
            </a:r>
            <a:r>
              <a:rPr lang="en-US" altLang="en-US" sz="1600" dirty="0"/>
              <a:t>ДНЁМ</a:t>
            </a:r>
            <a:r>
              <a:rPr lang="en-US" altLang="ru-RU" sz="1600" dirty="0"/>
              <a:t> | </a:t>
            </a:r>
            <a:r>
              <a:rPr lang="en-US" altLang="en-US" sz="1600" dirty="0"/>
              <a:t>Татарск</a:t>
            </a:r>
            <a:r>
              <a:rPr lang="ru-RU" altLang="en-US" sz="1600" dirty="0"/>
              <a:t> </a:t>
            </a:r>
            <a:r>
              <a:rPr lang="en-US" altLang="ru-RU" sz="1600" dirty="0"/>
              <a:t>https://vk.com/denzadnemtatarsk</a:t>
            </a:r>
            <a:endParaRPr lang="en-US" altLang="ru-RU" sz="1600" dirty="0"/>
          </a:p>
        </p:txBody>
      </p:sp>
      <p:sp>
        <p:nvSpPr>
          <p:cNvPr id="13" name="Прямоугольник: скругленные углы 26"/>
          <p:cNvSpPr/>
          <p:nvPr/>
        </p:nvSpPr>
        <p:spPr>
          <a:xfrm>
            <a:off x="3276084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en-US" dirty="0">
                <a:sym typeface="+mn-ea"/>
              </a:rPr>
              <a:t>Публикация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статей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и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новостей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проекте</a:t>
            </a:r>
            <a:r>
              <a:rPr lang="ru-RU" altLang="en-US" dirty="0">
                <a:sym typeface="+mn-ea"/>
              </a:rPr>
              <a:t>, у</a:t>
            </a:r>
            <a:r>
              <a:rPr lang="en-US" altLang="en-US" dirty="0">
                <a:sym typeface="+mn-ea"/>
              </a:rPr>
              <a:t>частие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интервью</a:t>
            </a:r>
            <a:endParaRPr lang="en-US" alt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946" y="2099909"/>
            <a:ext cx="354152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Организационные</a:t>
            </a:r>
            <a:endParaRPr lang="en-US" altLang="en-US" dirty="0"/>
          </a:p>
          <a:p>
            <a:r>
              <a:rPr lang="en-US" altLang="en-US" sz="1200" dirty="0"/>
              <a:t>Сформирована</a:t>
            </a:r>
            <a:r>
              <a:rPr lang="en-US" altLang="ru-RU" sz="1200" dirty="0"/>
              <a:t> </a:t>
            </a:r>
            <a:r>
              <a:rPr lang="en-US" altLang="en-US" sz="1200" dirty="0"/>
              <a:t>команда</a:t>
            </a:r>
            <a:r>
              <a:rPr lang="en-US" altLang="ru-RU" sz="1200" dirty="0"/>
              <a:t> </a:t>
            </a:r>
            <a:r>
              <a:rPr lang="en-US" altLang="en-US" sz="1200" dirty="0"/>
              <a:t>проекта</a:t>
            </a:r>
            <a:r>
              <a:rPr lang="en-US" altLang="ru-RU" sz="1200" dirty="0"/>
              <a:t>, </a:t>
            </a:r>
            <a:r>
              <a:rPr lang="en-US" altLang="en-US" sz="1200" dirty="0"/>
              <a:t>состоящая</a:t>
            </a:r>
            <a:r>
              <a:rPr lang="en-US" altLang="ru-RU" sz="1200" dirty="0"/>
              <a:t> </a:t>
            </a:r>
            <a:r>
              <a:rPr lang="en-US" altLang="en-US" sz="1200" dirty="0"/>
              <a:t>из</a:t>
            </a:r>
            <a:r>
              <a:rPr lang="en-US" altLang="ru-RU" sz="1200" dirty="0"/>
              <a:t> </a:t>
            </a:r>
            <a:r>
              <a:rPr lang="ru-RU" altLang="en-US" sz="1200" dirty="0"/>
              <a:t>4 </a:t>
            </a:r>
            <a:r>
              <a:rPr lang="en-US" altLang="en-US" sz="1200" dirty="0"/>
              <a:t>человек</a:t>
            </a:r>
            <a:r>
              <a:rPr lang="en-US" altLang="ru-RU" sz="1200" dirty="0"/>
              <a:t>, </a:t>
            </a:r>
            <a:r>
              <a:rPr lang="en-US" altLang="en-US" sz="1200" dirty="0"/>
              <a:t>обладающих</a:t>
            </a:r>
            <a:r>
              <a:rPr lang="en-US" altLang="ru-RU" sz="1200" dirty="0"/>
              <a:t> </a:t>
            </a:r>
            <a:r>
              <a:rPr lang="en-US" altLang="en-US" sz="1200" dirty="0"/>
              <a:t>опытом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организации</a:t>
            </a:r>
            <a:r>
              <a:rPr lang="en-US" altLang="ru-RU" sz="1200" dirty="0"/>
              <a:t> </a:t>
            </a:r>
            <a:r>
              <a:rPr lang="en-US" altLang="en-US" sz="1200" dirty="0"/>
              <a:t>мероприятий</a:t>
            </a:r>
            <a:r>
              <a:rPr lang="en-US" altLang="ru-RU" sz="1200" dirty="0"/>
              <a:t>, </a:t>
            </a:r>
            <a:r>
              <a:rPr lang="en-US" altLang="en-US" sz="1200" dirty="0"/>
              <a:t>работе</a:t>
            </a:r>
            <a:r>
              <a:rPr lang="en-US" altLang="ru-RU" sz="1200" dirty="0"/>
              <a:t> </a:t>
            </a:r>
            <a:r>
              <a:rPr lang="en-US" altLang="en-US" sz="1200" dirty="0"/>
              <a:t>с</a:t>
            </a:r>
            <a:r>
              <a:rPr lang="en-US" altLang="ru-RU" sz="1200" dirty="0"/>
              <a:t> </a:t>
            </a:r>
            <a:r>
              <a:rPr lang="en-US" altLang="en-US" sz="1200" dirty="0"/>
              <a:t>молодежью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продвижении</a:t>
            </a:r>
            <a:r>
              <a:rPr lang="en-US" altLang="ru-RU" sz="1200" dirty="0"/>
              <a:t> </a:t>
            </a:r>
            <a:r>
              <a:rPr lang="en-US" altLang="en-US" sz="1200" dirty="0"/>
              <a:t>здорового</a:t>
            </a:r>
            <a:r>
              <a:rPr lang="en-US" altLang="ru-RU" sz="1200" dirty="0"/>
              <a:t> </a:t>
            </a:r>
            <a:r>
              <a:rPr lang="en-US" altLang="en-US" sz="1200" dirty="0"/>
              <a:t>образа</a:t>
            </a:r>
            <a:r>
              <a:rPr lang="en-US" altLang="ru-RU" sz="1200" dirty="0"/>
              <a:t> </a:t>
            </a:r>
            <a:r>
              <a:rPr lang="en-US" altLang="en-US" sz="1200" dirty="0"/>
              <a:t>жизни</a:t>
            </a:r>
            <a:r>
              <a:rPr lang="en-US" altLang="ru-RU" sz="1200" dirty="0"/>
              <a:t>.</a:t>
            </a:r>
            <a:endParaRPr lang="en-US" alt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0981" y="3372485"/>
            <a:ext cx="35415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Информационные</a:t>
            </a:r>
            <a:endParaRPr lang="en-US" altLang="en-US" dirty="0"/>
          </a:p>
          <a:p>
            <a:r>
              <a:rPr lang="en-US" altLang="en-US" sz="1200" dirty="0"/>
              <a:t>Проведен</a:t>
            </a:r>
            <a:r>
              <a:rPr lang="en-US" altLang="ru-RU" sz="1200" dirty="0"/>
              <a:t> </a:t>
            </a:r>
            <a:r>
              <a:rPr lang="en-US" altLang="en-US" sz="1200" dirty="0"/>
              <a:t>анализ</a:t>
            </a:r>
            <a:r>
              <a:rPr lang="en-US" altLang="ru-RU" sz="1200" dirty="0"/>
              <a:t> </a:t>
            </a:r>
            <a:r>
              <a:rPr lang="en-US" altLang="en-US" sz="1200" dirty="0"/>
              <a:t>потребностей</a:t>
            </a:r>
            <a:r>
              <a:rPr lang="en-US" altLang="ru-RU" sz="1200" dirty="0"/>
              <a:t> </a:t>
            </a:r>
            <a:r>
              <a:rPr lang="en-US" altLang="en-US" sz="1200" dirty="0"/>
              <a:t>молодежи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сфере</a:t>
            </a:r>
            <a:r>
              <a:rPr lang="en-US" altLang="ru-RU" sz="1200" dirty="0"/>
              <a:t> </a:t>
            </a:r>
            <a:r>
              <a:rPr lang="en-US" altLang="en-US" sz="1200" dirty="0"/>
              <a:t>здоровья</a:t>
            </a:r>
            <a:r>
              <a:rPr lang="en-US" altLang="ru-RU" sz="1200" dirty="0"/>
              <a:t>, </a:t>
            </a:r>
            <a:r>
              <a:rPr lang="en-US" altLang="en-US" sz="1200" dirty="0"/>
              <a:t>определены</a:t>
            </a:r>
            <a:r>
              <a:rPr lang="en-US" altLang="ru-RU" sz="1200" dirty="0"/>
              <a:t> </a:t>
            </a:r>
            <a:r>
              <a:rPr lang="en-US" altLang="en-US" sz="1200" dirty="0"/>
              <a:t>основные</a:t>
            </a:r>
            <a:r>
              <a:rPr lang="en-US" altLang="ru-RU" sz="1200" dirty="0"/>
              <a:t> </a:t>
            </a:r>
            <a:r>
              <a:rPr lang="en-US" altLang="en-US" sz="1200" dirty="0"/>
              <a:t>проблемы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направления</a:t>
            </a:r>
            <a:r>
              <a:rPr lang="en-US" altLang="ru-RU" sz="1200" dirty="0"/>
              <a:t> </a:t>
            </a:r>
            <a:r>
              <a:rPr lang="en-US" altLang="en-US" sz="1200" dirty="0"/>
              <a:t>деятельности</a:t>
            </a:r>
            <a:r>
              <a:rPr lang="en-US" altLang="ru-RU" sz="1200" dirty="0"/>
              <a:t> </a:t>
            </a:r>
            <a:r>
              <a:rPr lang="en-US" altLang="en-US" sz="1200" dirty="0"/>
              <a:t>проекта</a:t>
            </a:r>
            <a:endParaRPr lang="en-US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0981" y="4785331"/>
            <a:ext cx="35415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Материально</a:t>
            </a:r>
            <a:r>
              <a:rPr lang="en-US" altLang="ru-RU" dirty="0"/>
              <a:t>-</a:t>
            </a:r>
            <a:r>
              <a:rPr lang="en-US" altLang="en-US" dirty="0"/>
              <a:t>технические</a:t>
            </a:r>
            <a:r>
              <a:rPr lang="en-US" altLang="ru-RU" dirty="0"/>
              <a:t> </a:t>
            </a:r>
            <a:endParaRPr lang="en-US" altLang="ru-RU" dirty="0"/>
          </a:p>
          <a:p>
            <a:r>
              <a:rPr lang="en-US" altLang="en-US" sz="1200" dirty="0"/>
              <a:t>Доступ</a:t>
            </a:r>
            <a:r>
              <a:rPr lang="en-US" altLang="ru-RU" sz="1200" dirty="0"/>
              <a:t> </a:t>
            </a:r>
            <a:r>
              <a:rPr lang="en-US" altLang="en-US" sz="1200" dirty="0"/>
              <a:t>к</a:t>
            </a:r>
            <a:r>
              <a:rPr lang="en-US" altLang="ru-RU" sz="1200" dirty="0"/>
              <a:t> </a:t>
            </a:r>
            <a:r>
              <a:rPr lang="en-US" altLang="en-US" sz="1200" dirty="0"/>
              <a:t>помещению</a:t>
            </a:r>
            <a:r>
              <a:rPr lang="en-US" altLang="ru-RU" sz="1200" dirty="0"/>
              <a:t> </a:t>
            </a:r>
            <a:r>
              <a:rPr lang="en-US" altLang="en-US" sz="1200" dirty="0"/>
              <a:t>Молодежного</a:t>
            </a:r>
            <a:r>
              <a:rPr lang="en-US" altLang="ru-RU" sz="1200" dirty="0"/>
              <a:t> </a:t>
            </a:r>
            <a:r>
              <a:rPr lang="en-US" altLang="en-US" sz="1200" dirty="0"/>
              <a:t>центра</a:t>
            </a:r>
            <a:r>
              <a:rPr lang="ru-RU" altLang="en-US" sz="1200" dirty="0"/>
              <a:t> </a:t>
            </a:r>
            <a:r>
              <a:rPr lang="en-US" altLang="en-US" sz="1200" dirty="0"/>
              <a:t>для</a:t>
            </a:r>
            <a:r>
              <a:rPr lang="en-US" altLang="ru-RU" sz="1200" dirty="0"/>
              <a:t> </a:t>
            </a:r>
            <a:r>
              <a:rPr lang="en-US" altLang="en-US" sz="1200" dirty="0"/>
              <a:t>проведения</a:t>
            </a:r>
            <a:r>
              <a:rPr lang="en-US" altLang="ru-RU" sz="1200" dirty="0"/>
              <a:t> </a:t>
            </a:r>
            <a:r>
              <a:rPr lang="en-US" altLang="en-US" sz="1200" dirty="0"/>
              <a:t>мероприятий</a:t>
            </a:r>
            <a:r>
              <a:rPr lang="en-US" altLang="ru-RU" sz="1200" dirty="0"/>
              <a:t> </a:t>
            </a:r>
            <a:endParaRPr lang="en-US" altLang="ru-RU" sz="1200" dirty="0"/>
          </a:p>
          <a:p>
            <a:r>
              <a:rPr lang="en-US" altLang="en-US" sz="1200" dirty="0"/>
              <a:t>Наличие</a:t>
            </a:r>
            <a:r>
              <a:rPr lang="en-US" altLang="ru-RU" sz="1200" dirty="0"/>
              <a:t> </a:t>
            </a:r>
            <a:r>
              <a:rPr lang="en-US" altLang="en-US" sz="1200" dirty="0"/>
              <a:t>оборудования</a:t>
            </a:r>
            <a:r>
              <a:rPr lang="en-US" altLang="ru-RU" sz="1200" dirty="0"/>
              <a:t> (</a:t>
            </a:r>
            <a:r>
              <a:rPr lang="en-US" altLang="en-US" sz="1200" dirty="0"/>
              <a:t>частичное</a:t>
            </a:r>
            <a:r>
              <a:rPr lang="en-US" altLang="ru-RU" sz="1200" dirty="0"/>
              <a:t>)</a:t>
            </a:r>
            <a:endParaRPr lang="en-US" alt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576" y="2057999"/>
            <a:ext cx="354152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Финансовые</a:t>
            </a:r>
            <a:r>
              <a:rPr lang="ru-RU" altLang="en-US" dirty="0"/>
              <a:t> </a:t>
            </a:r>
            <a:endParaRPr lang="ru-RU" altLang="en-US" dirty="0"/>
          </a:p>
          <a:p>
            <a:r>
              <a:rPr lang="en-US" altLang="en-US" sz="1200" dirty="0"/>
              <a:t>Спонсорская</a:t>
            </a:r>
            <a:r>
              <a:rPr lang="en-US" altLang="ru-RU" sz="1200" dirty="0"/>
              <a:t> </a:t>
            </a:r>
            <a:r>
              <a:rPr lang="en-US" altLang="en-US" sz="1200" dirty="0"/>
              <a:t>поддержка</a:t>
            </a:r>
            <a:r>
              <a:rPr lang="en-US" altLang="ru-RU" sz="1200" dirty="0"/>
              <a:t>: (</a:t>
            </a:r>
            <a:r>
              <a:rPr lang="en-US" altLang="en-US" sz="1200" dirty="0"/>
              <a:t>Поиск</a:t>
            </a:r>
            <a:r>
              <a:rPr lang="en-US" altLang="ru-RU" sz="1200" dirty="0"/>
              <a:t> </a:t>
            </a:r>
            <a:r>
              <a:rPr lang="en-US" altLang="en-US" sz="1200" dirty="0"/>
              <a:t>спонсоров</a:t>
            </a:r>
            <a:r>
              <a:rPr lang="en-US" altLang="ru-RU" sz="1200" dirty="0"/>
              <a:t> </a:t>
            </a:r>
            <a:r>
              <a:rPr lang="en-US" altLang="en-US" sz="1200" dirty="0"/>
              <a:t>для</a:t>
            </a:r>
            <a:r>
              <a:rPr lang="en-US" altLang="ru-RU" sz="1200" dirty="0"/>
              <a:t> </a:t>
            </a:r>
            <a:r>
              <a:rPr lang="en-US" altLang="en-US" sz="1200" dirty="0"/>
              <a:t>финансирования</a:t>
            </a:r>
            <a:r>
              <a:rPr lang="en-US" altLang="ru-RU" sz="1200" dirty="0"/>
              <a:t> </a:t>
            </a:r>
            <a:r>
              <a:rPr lang="en-US" altLang="en-US" sz="1200" dirty="0"/>
              <a:t>отдельных</a:t>
            </a:r>
            <a:r>
              <a:rPr lang="en-US" altLang="ru-RU" sz="1200" dirty="0"/>
              <a:t> </a:t>
            </a:r>
            <a:r>
              <a:rPr lang="en-US" altLang="en-US" sz="1200" dirty="0"/>
              <a:t>мероприятий</a:t>
            </a:r>
            <a:r>
              <a:rPr lang="ru-RU" altLang="en-US" sz="1200" dirty="0"/>
              <a:t>)</a:t>
            </a:r>
            <a:endParaRPr lang="ru-RU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2984500"/>
            <a:ext cx="592772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Материально</a:t>
            </a:r>
            <a:r>
              <a:rPr lang="en-US" altLang="ru-RU" dirty="0"/>
              <a:t>-</a:t>
            </a:r>
            <a:r>
              <a:rPr lang="en-US" altLang="en-US" dirty="0"/>
              <a:t>технические</a:t>
            </a:r>
            <a:r>
              <a:rPr lang="en-US" altLang="ru-RU" dirty="0"/>
              <a:t>:</a:t>
            </a:r>
            <a:endParaRPr lang="en-US" altLang="ru-RU" dirty="0"/>
          </a:p>
          <a:p>
            <a:r>
              <a:rPr lang="ru-RU" altLang="en-US" sz="1200" dirty="0"/>
              <a:t>О</a:t>
            </a:r>
            <a:r>
              <a:rPr lang="en-US" altLang="en-US" sz="1200" dirty="0"/>
              <a:t>борудование</a:t>
            </a:r>
            <a:r>
              <a:rPr lang="en-US" altLang="ru-RU" sz="1200" dirty="0"/>
              <a:t>: (</a:t>
            </a:r>
            <a:r>
              <a:rPr lang="en-US" altLang="en-US" sz="1200" dirty="0"/>
              <a:t>Приобретение</a:t>
            </a:r>
            <a:r>
              <a:rPr lang="en-US" altLang="ru-RU" sz="1200" dirty="0"/>
              <a:t> </a:t>
            </a:r>
            <a:r>
              <a:rPr lang="ru-RU" altLang="en-US" sz="1200" dirty="0"/>
              <a:t>н</a:t>
            </a:r>
            <a:r>
              <a:rPr lang="en-US" altLang="en-US" sz="1200" dirty="0"/>
              <a:t>еобходимого</a:t>
            </a:r>
            <a:r>
              <a:rPr lang="en-US" altLang="ru-RU" sz="1200" dirty="0"/>
              <a:t> </a:t>
            </a:r>
            <a:r>
              <a:rPr lang="en-US" altLang="en-US" sz="1200" dirty="0"/>
              <a:t>оборудования</a:t>
            </a:r>
            <a:r>
              <a:rPr lang="en-US" altLang="ru-RU" sz="1200" dirty="0"/>
              <a:t>: </a:t>
            </a:r>
            <a:r>
              <a:rPr lang="en-US" altLang="en-US" sz="1200" dirty="0"/>
              <a:t>спортивный</a:t>
            </a:r>
            <a:r>
              <a:rPr lang="en-US" altLang="ru-RU" sz="1200" dirty="0"/>
              <a:t> </a:t>
            </a:r>
            <a:r>
              <a:rPr lang="en-US" altLang="en-US" sz="1200" dirty="0"/>
              <a:t>инвентарь</a:t>
            </a:r>
            <a:r>
              <a:rPr lang="en-US" altLang="ru-RU" sz="1200" dirty="0"/>
              <a:t>, </a:t>
            </a:r>
            <a:r>
              <a:rPr lang="en-US" altLang="en-US" sz="1200" dirty="0"/>
              <a:t>мультимедийное</a:t>
            </a:r>
            <a:r>
              <a:rPr lang="en-US" altLang="ru-RU" sz="1200" dirty="0"/>
              <a:t> </a:t>
            </a:r>
            <a:r>
              <a:rPr lang="en-US" altLang="en-US" sz="1200" dirty="0"/>
              <a:t>оборудование</a:t>
            </a:r>
            <a:r>
              <a:rPr lang="en-US" altLang="ru-RU" sz="1200" dirty="0"/>
              <a:t>, </a:t>
            </a:r>
            <a:r>
              <a:rPr lang="en-US" altLang="en-US" sz="1200" dirty="0"/>
              <a:t>мебель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т</a:t>
            </a:r>
            <a:r>
              <a:rPr lang="en-US" altLang="ru-RU" sz="1200" dirty="0"/>
              <a:t>.</a:t>
            </a:r>
            <a:r>
              <a:rPr lang="en-US" altLang="en-US" sz="1200" dirty="0"/>
              <a:t>д</a:t>
            </a:r>
            <a:r>
              <a:rPr lang="en-US" altLang="ru-RU" sz="1200" dirty="0"/>
              <a:t>.).</a:t>
            </a:r>
            <a:endParaRPr lang="en-US" altLang="ru-RU" sz="1200" dirty="0"/>
          </a:p>
          <a:p>
            <a:r>
              <a:rPr lang="en-US" altLang="ru-RU" sz="1200" dirty="0"/>
              <a:t> </a:t>
            </a:r>
            <a:r>
              <a:rPr lang="en-US" altLang="en-US" sz="1200" dirty="0"/>
              <a:t>Расходные</a:t>
            </a:r>
            <a:r>
              <a:rPr lang="en-US" altLang="ru-RU" sz="1200" dirty="0"/>
              <a:t> </a:t>
            </a:r>
            <a:r>
              <a:rPr lang="en-US" altLang="en-US" sz="1200" dirty="0"/>
              <a:t>материалы</a:t>
            </a:r>
            <a:r>
              <a:rPr lang="en-US" altLang="ru-RU" sz="1200" dirty="0"/>
              <a:t>: (</a:t>
            </a:r>
            <a:r>
              <a:rPr lang="en-US" altLang="en-US" sz="1200" dirty="0"/>
              <a:t>Закупка</a:t>
            </a:r>
            <a:r>
              <a:rPr lang="en-US" altLang="ru-RU" sz="1200" dirty="0"/>
              <a:t> </a:t>
            </a:r>
            <a:r>
              <a:rPr lang="en-US" altLang="en-US" sz="1200" dirty="0"/>
              <a:t>расходных</a:t>
            </a:r>
            <a:r>
              <a:rPr lang="en-US" altLang="ru-RU" sz="1200" dirty="0"/>
              <a:t> </a:t>
            </a:r>
            <a:r>
              <a:rPr lang="en-US" altLang="en-US" sz="1200" dirty="0"/>
              <a:t>материалов</a:t>
            </a:r>
            <a:r>
              <a:rPr lang="en-US" altLang="ru-RU" sz="1200" dirty="0"/>
              <a:t> </a:t>
            </a:r>
            <a:r>
              <a:rPr lang="en-US" altLang="en-US" sz="1200" dirty="0"/>
              <a:t>для</a:t>
            </a:r>
            <a:r>
              <a:rPr lang="en-US" altLang="ru-RU" sz="1200" dirty="0"/>
              <a:t> </a:t>
            </a:r>
            <a:r>
              <a:rPr lang="en-US" altLang="en-US" sz="1200" dirty="0"/>
              <a:t>проведения</a:t>
            </a:r>
            <a:r>
              <a:rPr lang="en-US" altLang="ru-RU" sz="1200" dirty="0"/>
              <a:t> </a:t>
            </a:r>
            <a:r>
              <a:rPr lang="en-US" altLang="en-US" sz="1200" dirty="0"/>
              <a:t>мероприятий</a:t>
            </a:r>
            <a:r>
              <a:rPr lang="en-US" altLang="ru-RU" sz="1200" dirty="0"/>
              <a:t>: </a:t>
            </a:r>
            <a:r>
              <a:rPr lang="en-US" altLang="en-US" sz="1200" dirty="0"/>
              <a:t>бумага</a:t>
            </a:r>
            <a:r>
              <a:rPr lang="en-US" altLang="ru-RU" sz="1200" dirty="0"/>
              <a:t>, </a:t>
            </a:r>
            <a:r>
              <a:rPr lang="en-US" altLang="en-US" sz="1200" dirty="0"/>
              <a:t>ручки</a:t>
            </a:r>
            <a:r>
              <a:rPr lang="en-US" altLang="ru-RU" sz="1200" dirty="0"/>
              <a:t>, </a:t>
            </a:r>
            <a:r>
              <a:rPr lang="en-US" altLang="en-US" sz="1200" dirty="0"/>
              <a:t>краски</a:t>
            </a:r>
            <a:r>
              <a:rPr lang="en-US" altLang="ru-RU" sz="1200" dirty="0"/>
              <a:t>, </a:t>
            </a:r>
            <a:r>
              <a:rPr lang="en-US" altLang="en-US" sz="1200" dirty="0"/>
              <a:t>спортивный</a:t>
            </a:r>
            <a:r>
              <a:rPr lang="en-US" altLang="ru-RU" sz="1200" dirty="0"/>
              <a:t> </a:t>
            </a:r>
            <a:r>
              <a:rPr lang="en-US" altLang="en-US" sz="1200" dirty="0"/>
              <a:t>инвентарь</a:t>
            </a:r>
            <a:r>
              <a:rPr lang="en-US" altLang="ru-RU" sz="1200" dirty="0"/>
              <a:t>, </a:t>
            </a:r>
            <a:r>
              <a:rPr lang="en-US" altLang="en-US" sz="1200" dirty="0"/>
              <a:t>продукты</a:t>
            </a:r>
            <a:r>
              <a:rPr lang="en-US" altLang="ru-RU" sz="1200" dirty="0"/>
              <a:t> </a:t>
            </a:r>
            <a:r>
              <a:rPr lang="en-US" altLang="en-US" sz="1200" dirty="0"/>
              <a:t>для</a:t>
            </a:r>
            <a:r>
              <a:rPr lang="en-US" altLang="ru-RU" sz="1200" dirty="0"/>
              <a:t> </a:t>
            </a:r>
            <a:r>
              <a:rPr lang="en-US" altLang="en-US" sz="1200" dirty="0"/>
              <a:t>мастер</a:t>
            </a:r>
            <a:r>
              <a:rPr lang="en-US" altLang="ru-RU" sz="1200" dirty="0"/>
              <a:t>-</a:t>
            </a:r>
            <a:r>
              <a:rPr lang="en-US" altLang="en-US" sz="1200" dirty="0"/>
              <a:t>классов</a:t>
            </a:r>
            <a:r>
              <a:rPr lang="en-US" altLang="ru-RU" sz="1200" dirty="0"/>
              <a:t> </a:t>
            </a:r>
            <a:r>
              <a:rPr lang="en-US" altLang="en-US" sz="1200" dirty="0"/>
              <a:t>по</a:t>
            </a:r>
            <a:r>
              <a:rPr lang="en-US" altLang="ru-RU" sz="1200" dirty="0"/>
              <a:t> </a:t>
            </a:r>
            <a:r>
              <a:rPr lang="en-US" altLang="en-US" sz="1200" dirty="0"/>
              <a:t>кулинарии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т</a:t>
            </a:r>
            <a:r>
              <a:rPr lang="en-US" altLang="ru-RU" sz="1200" dirty="0"/>
              <a:t>.</a:t>
            </a:r>
            <a:r>
              <a:rPr lang="en-US" altLang="en-US" sz="1200" dirty="0"/>
              <a:t>д</a:t>
            </a:r>
            <a:r>
              <a:rPr lang="en-US" altLang="ru-RU" sz="1200" dirty="0"/>
              <a:t>.).</a:t>
            </a:r>
            <a:endParaRPr lang="en-US" altLang="ru-RU" sz="1200" dirty="0"/>
          </a:p>
          <a:p>
            <a:r>
              <a:rPr lang="en-US" altLang="en-US" sz="1200" dirty="0"/>
              <a:t>Призы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подарки</a:t>
            </a:r>
            <a:r>
              <a:rPr lang="en-US" altLang="ru-RU" sz="1200" dirty="0"/>
              <a:t>: </a:t>
            </a:r>
            <a:r>
              <a:rPr lang="en-US" altLang="en-US" sz="1200" dirty="0"/>
              <a:t>Закупка</a:t>
            </a:r>
            <a:r>
              <a:rPr lang="en-US" altLang="ru-RU" sz="1200" dirty="0"/>
              <a:t> </a:t>
            </a:r>
            <a:r>
              <a:rPr lang="en-US" altLang="en-US" sz="1200" dirty="0"/>
              <a:t>призов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подарков</a:t>
            </a:r>
            <a:r>
              <a:rPr lang="en-US" altLang="ru-RU" sz="1200" dirty="0"/>
              <a:t> </a:t>
            </a:r>
            <a:r>
              <a:rPr lang="en-US" altLang="en-US" sz="1200" dirty="0"/>
              <a:t>для</a:t>
            </a:r>
            <a:r>
              <a:rPr lang="en-US" altLang="ru-RU" sz="1200" dirty="0"/>
              <a:t> </a:t>
            </a:r>
            <a:r>
              <a:rPr lang="en-US" altLang="en-US" sz="1200" dirty="0"/>
              <a:t>участников</a:t>
            </a:r>
            <a:r>
              <a:rPr lang="en-US" altLang="ru-RU" sz="1200" dirty="0"/>
              <a:t> </a:t>
            </a:r>
            <a:r>
              <a:rPr lang="en-US" altLang="en-US" sz="1200" dirty="0"/>
              <a:t>конкурсов</a:t>
            </a:r>
            <a:r>
              <a:rPr lang="en-US" altLang="ru-RU" sz="1200" dirty="0"/>
              <a:t>, </a:t>
            </a:r>
            <a:r>
              <a:rPr lang="en-US" altLang="en-US" sz="1200" dirty="0"/>
              <a:t>акций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соревнований</a:t>
            </a:r>
            <a:endParaRPr lang="en-US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4880610"/>
            <a:ext cx="5916930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Информационные</a:t>
            </a:r>
            <a:endParaRPr lang="en-US" altLang="en-US" dirty="0"/>
          </a:p>
          <a:p>
            <a:r>
              <a:rPr lang="en-US" altLang="en-US" sz="1300" dirty="0"/>
              <a:t>Печать</a:t>
            </a:r>
            <a:r>
              <a:rPr lang="en-US" altLang="ru-RU" sz="1300" dirty="0"/>
              <a:t> </a:t>
            </a:r>
            <a:r>
              <a:rPr lang="en-US" altLang="en-US" sz="1300" dirty="0"/>
              <a:t>информационных</a:t>
            </a:r>
            <a:r>
              <a:rPr lang="en-US" altLang="ru-RU" sz="1300" dirty="0"/>
              <a:t> </a:t>
            </a:r>
            <a:r>
              <a:rPr lang="en-US" altLang="en-US" sz="1300" dirty="0"/>
              <a:t>материалов</a:t>
            </a:r>
            <a:r>
              <a:rPr lang="en-US" altLang="ru-RU" sz="1300" dirty="0"/>
              <a:t>: (</a:t>
            </a:r>
            <a:r>
              <a:rPr lang="en-US" altLang="en-US" sz="1300" dirty="0"/>
              <a:t>Оплата</a:t>
            </a:r>
            <a:r>
              <a:rPr lang="en-US" altLang="ru-RU" sz="1300" dirty="0"/>
              <a:t> </a:t>
            </a:r>
            <a:r>
              <a:rPr lang="en-US" altLang="en-US" sz="1300" dirty="0"/>
              <a:t>печати</a:t>
            </a:r>
            <a:r>
              <a:rPr lang="en-US" altLang="ru-RU" sz="1300" dirty="0"/>
              <a:t> </a:t>
            </a:r>
            <a:r>
              <a:rPr lang="en-US" altLang="en-US" sz="1300" dirty="0"/>
              <a:t>листовок</a:t>
            </a:r>
            <a:r>
              <a:rPr lang="en-US" altLang="ru-RU" sz="1300" dirty="0"/>
              <a:t>, </a:t>
            </a:r>
            <a:r>
              <a:rPr lang="en-US" altLang="en-US" sz="1300" dirty="0"/>
              <a:t>буклетов</a:t>
            </a:r>
            <a:r>
              <a:rPr lang="en-US" altLang="ru-RU" sz="1300" dirty="0"/>
              <a:t>, </a:t>
            </a:r>
            <a:r>
              <a:rPr lang="en-US" altLang="en-US" sz="1300" dirty="0"/>
              <a:t>афиш</a:t>
            </a:r>
            <a:r>
              <a:rPr lang="en-US" altLang="ru-RU" sz="1300" dirty="0"/>
              <a:t>).</a:t>
            </a:r>
            <a:endParaRPr lang="en-US" altLang="ru-RU" sz="1300" dirty="0"/>
          </a:p>
          <a:p>
            <a:r>
              <a:rPr lang="en-US" altLang="en-US" sz="1300" dirty="0"/>
              <a:t>Размещение</a:t>
            </a:r>
            <a:r>
              <a:rPr lang="en-US" altLang="ru-RU" sz="1300" dirty="0"/>
              <a:t> </a:t>
            </a:r>
            <a:r>
              <a:rPr lang="en-US" altLang="en-US" sz="1300" dirty="0"/>
              <a:t>рекламы</a:t>
            </a:r>
            <a:r>
              <a:rPr lang="en-US" altLang="ru-RU" sz="1300" dirty="0"/>
              <a:t> </a:t>
            </a:r>
            <a:r>
              <a:rPr lang="en-US" altLang="en-US" sz="1300" dirty="0"/>
              <a:t>в</a:t>
            </a:r>
            <a:r>
              <a:rPr lang="en-US" altLang="ru-RU" sz="1300" dirty="0"/>
              <a:t> </a:t>
            </a:r>
            <a:r>
              <a:rPr lang="en-US" altLang="en-US" sz="1300" dirty="0"/>
              <a:t>СМИ</a:t>
            </a:r>
            <a:r>
              <a:rPr lang="en-US" altLang="ru-RU" sz="1300" dirty="0"/>
              <a:t>: (</a:t>
            </a:r>
            <a:r>
              <a:rPr lang="en-US" altLang="en-US" sz="1300" dirty="0"/>
              <a:t>Оплата</a:t>
            </a:r>
            <a:r>
              <a:rPr lang="en-US" altLang="ru-RU" sz="1300" dirty="0"/>
              <a:t> </a:t>
            </a:r>
            <a:r>
              <a:rPr lang="en-US" altLang="en-US" sz="1300" dirty="0"/>
              <a:t>размещения</a:t>
            </a:r>
            <a:r>
              <a:rPr lang="en-US" altLang="ru-RU" sz="1300" dirty="0"/>
              <a:t> </a:t>
            </a:r>
            <a:r>
              <a:rPr lang="en-US" altLang="en-US" sz="1300" dirty="0"/>
              <a:t>рекламы</a:t>
            </a:r>
            <a:r>
              <a:rPr lang="en-US" altLang="ru-RU" sz="1300" dirty="0"/>
              <a:t> </a:t>
            </a:r>
            <a:r>
              <a:rPr lang="en-US" altLang="en-US" sz="1300" dirty="0"/>
              <a:t>в</a:t>
            </a:r>
            <a:r>
              <a:rPr lang="en-US" altLang="ru-RU" sz="1300" dirty="0"/>
              <a:t> </a:t>
            </a:r>
            <a:r>
              <a:rPr lang="en-US" altLang="en-US" sz="1300" dirty="0"/>
              <a:t>местных</a:t>
            </a:r>
            <a:r>
              <a:rPr lang="en-US" altLang="ru-RU" sz="1300" dirty="0"/>
              <a:t> </a:t>
            </a:r>
            <a:r>
              <a:rPr lang="en-US" altLang="en-US" sz="1300" dirty="0"/>
              <a:t>газетах</a:t>
            </a:r>
            <a:r>
              <a:rPr lang="en-US" altLang="ru-RU" sz="1300" dirty="0"/>
              <a:t>, </a:t>
            </a:r>
            <a:r>
              <a:rPr lang="en-US" altLang="en-US" sz="1300" dirty="0"/>
              <a:t>на</a:t>
            </a:r>
            <a:r>
              <a:rPr lang="en-US" altLang="ru-RU" sz="1300" dirty="0"/>
              <a:t> </a:t>
            </a:r>
            <a:r>
              <a:rPr lang="en-US" altLang="en-US" sz="1300" dirty="0"/>
              <a:t>радио</a:t>
            </a:r>
            <a:r>
              <a:rPr lang="en-US" altLang="ru-RU" sz="1300" dirty="0"/>
              <a:t>, </a:t>
            </a:r>
            <a:r>
              <a:rPr lang="en-US" altLang="en-US" sz="1300" dirty="0"/>
              <a:t>телевидении</a:t>
            </a:r>
            <a:r>
              <a:rPr lang="en-US" altLang="ru-RU" sz="1300" dirty="0"/>
              <a:t> </a:t>
            </a:r>
            <a:r>
              <a:rPr lang="en-US" altLang="en-US" sz="1300" dirty="0"/>
              <a:t>и</a:t>
            </a:r>
            <a:r>
              <a:rPr lang="en-US" altLang="ru-RU" sz="1300" dirty="0"/>
              <a:t> </a:t>
            </a:r>
            <a:r>
              <a:rPr lang="en-US" altLang="en-US" sz="1300" dirty="0"/>
              <a:t>в</a:t>
            </a:r>
            <a:r>
              <a:rPr lang="en-US" altLang="ru-RU" sz="1300" dirty="0"/>
              <a:t> </a:t>
            </a:r>
            <a:r>
              <a:rPr lang="en-US" altLang="en-US" sz="1300" dirty="0"/>
              <a:t>интернете</a:t>
            </a:r>
            <a:r>
              <a:rPr lang="en-US" altLang="ru-RU" sz="1300" dirty="0"/>
              <a:t>).</a:t>
            </a:r>
            <a:endParaRPr lang="en-US" altLang="ru-RU" sz="1300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08025" y="14366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sz="1600" b="0" i="0">
                <a:solidFill>
                  <a:srgbClr val="000000"/>
                </a:solidFill>
                <a:latin typeface="Roboto"/>
                <a:ea typeface="Roboto"/>
              </a:rPr>
              <a:t>Имеющиеся ресурсы:</a:t>
            </a:r>
            <a:endParaRPr sz="1600" b="0" i="0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556250" y="1375092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sz="1600" b="0" i="0">
                <a:solidFill>
                  <a:srgbClr val="000000"/>
                </a:solidFill>
                <a:latin typeface="Roboto"/>
                <a:ea typeface="Roboto"/>
              </a:rPr>
              <a:t>Ресурсы, требуемые проекту для воплощения и реализации:</a:t>
            </a:r>
            <a:endParaRPr sz="1600" b="0" i="0">
              <a:solidFill>
                <a:srgbClr val="000000"/>
              </a:solidFill>
              <a:latin typeface="Roboto"/>
              <a:ea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Овал 2"/>
          <p:cNvSpPr/>
          <p:nvPr/>
        </p:nvSpPr>
        <p:spPr>
          <a:xfrm>
            <a:off x="679100" y="259035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25"/>
          <p:cNvSpPr/>
          <p:nvPr/>
        </p:nvSpPr>
        <p:spPr>
          <a:xfrm>
            <a:off x="599090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Овал 28"/>
          <p:cNvSpPr/>
          <p:nvPr/>
        </p:nvSpPr>
        <p:spPr>
          <a:xfrm>
            <a:off x="6460882" y="246922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вал 44"/>
          <p:cNvSpPr/>
          <p:nvPr/>
        </p:nvSpPr>
        <p:spPr>
          <a:xfrm>
            <a:off x="6423417" y="45905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2390" y="2529746"/>
            <a:ext cx="408092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ym typeface="+mn-ea"/>
              </a:rPr>
              <a:t>Бугай Татьяна Евгеньевна, директор муниципального казённого учреждения «Молодёжный центр Татарского района», Россия, Новосибирская область, Татарский муниципальный округ, г. Татарск, ул. Грибоедова, 1993 г.р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23025" y="4817076"/>
            <a:ext cx="408092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Бутенко Ксения Сергеевна, заместитель директора, </a:t>
            </a:r>
            <a:r>
              <a:rPr lang="ru-RU" sz="1400" dirty="0">
                <a:sym typeface="+mn-ea"/>
              </a:rPr>
              <a:t>Россия, Новосибирская область, Татарский муниципальный округ, г. Татарск, пер. Коммунистический, 1992 г.р </a:t>
            </a:r>
            <a:r>
              <a:rPr lang="ru-RU" sz="1400" dirty="0"/>
              <a:t>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004237" y="2529947"/>
            <a:ext cx="342608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Машина София Олеговна, специалист по работе с молодёжью, </a:t>
            </a:r>
            <a:r>
              <a:rPr lang="ru-RU" sz="1400" dirty="0">
                <a:sym typeface="+mn-ea"/>
              </a:rPr>
              <a:t>Россия, Новосибирская область, Татарский муниципальный округ, г. Татарск, ул. Мичурина, 2001 г.р.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4727" y="4730426"/>
            <a:ext cx="342608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Заикина Елизавета Андреевна, специалист по работе с молодёжью, </a:t>
            </a:r>
            <a:r>
              <a:rPr lang="ru-RU" sz="1400" dirty="0">
                <a:sym typeface="+mn-ea"/>
              </a:rPr>
              <a:t>Россия, Новосибирская область, Татарский муниципальный округ, г. Татарск, ул. Клубная, 2001 г.р.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529" y="165118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3711" y="1651235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  <a:endParaRPr lang="ru-RU" sz="2000" dirty="0">
              <a:solidFill>
                <a:srgbClr val="B9D04A"/>
              </a:solidFill>
              <a:latin typeface="Playfair Display SemiBold" pitchFamily="2" charset="-52"/>
            </a:endParaRPr>
          </a:p>
        </p:txBody>
      </p:sp>
      <p:pic>
        <p:nvPicPr>
          <p:cNvPr id="2" name="Изображение 1" descr="NzqWxZHRR_o"/>
          <p:cNvPicPr>
            <a:picLocks noChangeAspect="1"/>
          </p:cNvPicPr>
          <p:nvPr/>
        </p:nvPicPr>
        <p:blipFill>
          <a:blip r:embed="rId2"/>
          <a:srcRect l="21796" t="10713" r="23249" b="46861"/>
          <a:stretch>
            <a:fillRect/>
          </a:stretch>
        </p:blipFill>
        <p:spPr>
          <a:xfrm>
            <a:off x="678815" y="2529840"/>
            <a:ext cx="1489075" cy="1542415"/>
          </a:xfrm>
          <a:prstGeom prst="rect">
            <a:avLst/>
          </a:prstGeom>
        </p:spPr>
      </p:pic>
      <p:pic>
        <p:nvPicPr>
          <p:cNvPr id="3" name="Изображение 2" descr="wXYvGUXB6ig"/>
          <p:cNvPicPr>
            <a:picLocks noChangeAspect="1"/>
          </p:cNvPicPr>
          <p:nvPr/>
        </p:nvPicPr>
        <p:blipFill>
          <a:blip r:embed="rId3"/>
          <a:srcRect l="15057" t="21389" r="19337" b="16015"/>
          <a:stretch>
            <a:fillRect/>
          </a:stretch>
        </p:blipFill>
        <p:spPr>
          <a:xfrm>
            <a:off x="655955" y="4387850"/>
            <a:ext cx="1511935" cy="1727200"/>
          </a:xfrm>
          <a:prstGeom prst="rect">
            <a:avLst/>
          </a:prstGeom>
        </p:spPr>
      </p:pic>
      <p:pic>
        <p:nvPicPr>
          <p:cNvPr id="18" name="Изображение 17" descr="oZQ8YXdyLaw"/>
          <p:cNvPicPr>
            <a:picLocks noChangeAspect="1"/>
          </p:cNvPicPr>
          <p:nvPr/>
        </p:nvPicPr>
        <p:blipFill>
          <a:blip r:embed="rId4"/>
          <a:srcRect b="8193"/>
          <a:stretch>
            <a:fillRect/>
          </a:stretch>
        </p:blipFill>
        <p:spPr>
          <a:xfrm>
            <a:off x="6598920" y="2345690"/>
            <a:ext cx="1330960" cy="1629410"/>
          </a:xfrm>
          <a:prstGeom prst="rect">
            <a:avLst/>
          </a:prstGeom>
        </p:spPr>
      </p:pic>
      <p:pic>
        <p:nvPicPr>
          <p:cNvPr id="19" name="Изображение 18" descr="sUE_O8ay7hY"/>
          <p:cNvPicPr>
            <a:picLocks noChangeAspect="1"/>
          </p:cNvPicPr>
          <p:nvPr/>
        </p:nvPicPr>
        <p:blipFill>
          <a:blip r:embed="rId5"/>
          <a:srcRect b="8514"/>
          <a:stretch>
            <a:fillRect/>
          </a:stretch>
        </p:blipFill>
        <p:spPr>
          <a:xfrm>
            <a:off x="6542405" y="4590415"/>
            <a:ext cx="1387475" cy="1692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150686"/>
            <a:ext cx="10731062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Проект</a:t>
            </a:r>
            <a:r>
              <a:rPr lang="en-US" altLang="ru-RU" sz="1600" dirty="0"/>
              <a:t> "</a:t>
            </a:r>
            <a:r>
              <a:rPr lang="en-US" altLang="en-US" sz="1600" dirty="0"/>
              <a:t>Здоровье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твоих</a:t>
            </a:r>
            <a:r>
              <a:rPr lang="en-US" altLang="ru-RU" sz="1600" dirty="0"/>
              <a:t> </a:t>
            </a:r>
            <a:r>
              <a:rPr lang="en-US" altLang="en-US" sz="1600" dirty="0"/>
              <a:t>руках</a:t>
            </a:r>
            <a:r>
              <a:rPr lang="en-US" altLang="ru-RU" sz="1600" dirty="0"/>
              <a:t>" </a:t>
            </a:r>
            <a:r>
              <a:rPr lang="en-US" altLang="en-US" sz="1600" dirty="0"/>
              <a:t>направлен</a:t>
            </a:r>
            <a:r>
              <a:rPr lang="en-US" altLang="ru-RU" sz="1600" dirty="0"/>
              <a:t> </a:t>
            </a:r>
            <a:r>
              <a:rPr lang="en-US" altLang="en-US" sz="1600" dirty="0"/>
              <a:t>на</a:t>
            </a:r>
            <a:r>
              <a:rPr lang="en-US" altLang="ru-RU" sz="1600" dirty="0"/>
              <a:t> </a:t>
            </a:r>
            <a:r>
              <a:rPr lang="en-US" altLang="en-US" sz="1600" dirty="0"/>
              <a:t>решение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острой</a:t>
            </a:r>
            <a:r>
              <a:rPr lang="en-US" altLang="ru-RU" sz="1600" dirty="0"/>
              <a:t> </a:t>
            </a:r>
            <a:r>
              <a:rPr lang="en-US" altLang="en-US" sz="1600" dirty="0"/>
              <a:t>социальной</a:t>
            </a:r>
            <a:r>
              <a:rPr lang="en-US" altLang="ru-RU" sz="1600" dirty="0"/>
              <a:t> </a:t>
            </a:r>
            <a:r>
              <a:rPr lang="en-US" altLang="en-US" sz="1600" dirty="0"/>
              <a:t>проблемы</a:t>
            </a:r>
            <a:r>
              <a:rPr lang="en-US" altLang="ru-RU" sz="1600" dirty="0"/>
              <a:t> - </a:t>
            </a:r>
            <a:r>
              <a:rPr lang="en-US" altLang="en-US" sz="1600" dirty="0"/>
              <a:t>низкий</a:t>
            </a:r>
            <a:r>
              <a:rPr lang="en-US" altLang="ru-RU" sz="1600" dirty="0"/>
              <a:t> </a:t>
            </a:r>
            <a:r>
              <a:rPr lang="en-US" altLang="en-US" sz="1600" dirty="0"/>
              <a:t>уровень</a:t>
            </a:r>
            <a:r>
              <a:rPr lang="en-US" altLang="ru-RU" sz="1600" dirty="0"/>
              <a:t> </a:t>
            </a:r>
            <a:r>
              <a:rPr lang="en-US" altLang="en-US" sz="1600" dirty="0"/>
              <a:t>осведомленности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мотивации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sz="1600" dirty="0"/>
              <a:t> </a:t>
            </a:r>
            <a:r>
              <a:rPr lang="en-US" altLang="en-US" sz="1600" dirty="0"/>
              <a:t>к</a:t>
            </a:r>
            <a:r>
              <a:rPr lang="en-US" altLang="ru-RU" sz="1600" dirty="0"/>
              <a:t> </a:t>
            </a:r>
            <a:r>
              <a:rPr lang="en-US" altLang="en-US" sz="1600" dirty="0"/>
              <a:t>ведению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здорового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образа</a:t>
            </a:r>
            <a:r>
              <a:rPr lang="en-US" altLang="ru-RU" sz="1600" dirty="0"/>
              <a:t> </a:t>
            </a:r>
            <a:r>
              <a:rPr lang="en-US" altLang="en-US" sz="1600" dirty="0"/>
              <a:t>жизни</a:t>
            </a:r>
            <a:r>
              <a:rPr lang="en-US" altLang="ru-RU" sz="1600" dirty="0"/>
              <a:t>, </a:t>
            </a:r>
            <a:r>
              <a:rPr lang="en-US" altLang="en-US" sz="1600" dirty="0"/>
              <a:t>что</a:t>
            </a:r>
            <a:r>
              <a:rPr lang="en-US" altLang="ru-RU" sz="1600" dirty="0"/>
              <a:t> </a:t>
            </a:r>
            <a:r>
              <a:rPr lang="en-US" altLang="en-US" sz="1600" dirty="0"/>
              <a:t>приводит</a:t>
            </a:r>
            <a:r>
              <a:rPr lang="en-US" altLang="ru-RU" sz="1600" dirty="0"/>
              <a:t> </a:t>
            </a:r>
            <a:r>
              <a:rPr lang="en-US" altLang="en-US" sz="1600" dirty="0"/>
              <a:t>к</a:t>
            </a:r>
            <a:r>
              <a:rPr lang="en-US" altLang="ru-RU" sz="1600" dirty="0"/>
              <a:t> </a:t>
            </a:r>
            <a:r>
              <a:rPr lang="en-US" altLang="en-US" sz="1600" dirty="0"/>
              <a:t>ухудшению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здоровья</a:t>
            </a:r>
            <a:r>
              <a:rPr lang="en-US" altLang="ru-RU" sz="1600" dirty="0"/>
              <a:t>, </a:t>
            </a:r>
            <a:r>
              <a:rPr lang="en-US" altLang="en-US" sz="1600" dirty="0"/>
              <a:t>снижению</a:t>
            </a:r>
            <a:r>
              <a:rPr lang="en-US" altLang="ru-RU" sz="1600" dirty="0"/>
              <a:t> </a:t>
            </a:r>
            <a:r>
              <a:rPr lang="en-US" altLang="en-US" sz="1600" dirty="0"/>
              <a:t>работоспособности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социальной</a:t>
            </a:r>
            <a:r>
              <a:rPr lang="en-US" altLang="ru-RU" sz="1600" dirty="0"/>
              <a:t> </a:t>
            </a:r>
            <a:r>
              <a:rPr lang="en-US" altLang="en-US" sz="1600" dirty="0"/>
              <a:t>активности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условиях</a:t>
            </a:r>
            <a:r>
              <a:rPr lang="en-US" altLang="ru-RU" sz="1600" dirty="0"/>
              <a:t> </a:t>
            </a:r>
            <a:r>
              <a:rPr lang="en-US" altLang="en-US" sz="1600" dirty="0"/>
              <a:t>современных</a:t>
            </a:r>
            <a:r>
              <a:rPr lang="en-US" altLang="ru-RU" sz="1600" dirty="0"/>
              <a:t> </a:t>
            </a:r>
            <a:r>
              <a:rPr lang="en-US" altLang="en-US" sz="1600" dirty="0"/>
              <a:t>вызовов</a:t>
            </a:r>
            <a:r>
              <a:rPr lang="en-US" altLang="ru-RU" sz="1600" dirty="0"/>
              <a:t> (</a:t>
            </a:r>
            <a:r>
              <a:rPr lang="en-US" altLang="en-US" sz="1600" dirty="0"/>
              <a:t>информационная</a:t>
            </a:r>
            <a:r>
              <a:rPr lang="en-US" altLang="ru-RU" sz="1600" dirty="0"/>
              <a:t> </a:t>
            </a:r>
            <a:r>
              <a:rPr lang="en-US" altLang="en-US" sz="1600" dirty="0"/>
              <a:t>перегрузка</a:t>
            </a:r>
            <a:r>
              <a:rPr lang="en-US" altLang="ru-RU" sz="1600" dirty="0"/>
              <a:t>, </a:t>
            </a:r>
            <a:r>
              <a:rPr lang="en-US" altLang="en-US" sz="1600" dirty="0"/>
              <a:t>малоподвижный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</a:t>
            </a:r>
            <a:r>
              <a:rPr lang="en-US" altLang="ru-RU" sz="1600" dirty="0"/>
              <a:t> </a:t>
            </a:r>
            <a:r>
              <a:rPr lang="en-US" altLang="en-US" sz="1600" dirty="0"/>
              <a:t>жизни</a:t>
            </a:r>
            <a:r>
              <a:rPr lang="en-US" altLang="ru-RU" sz="1600" dirty="0"/>
              <a:t>, </a:t>
            </a:r>
            <a:r>
              <a:rPr lang="en-US" altLang="en-US" sz="1600" dirty="0"/>
              <a:t>стрессы</a:t>
            </a:r>
            <a:r>
              <a:rPr lang="en-US" altLang="ru-RU" sz="1600" dirty="0"/>
              <a:t>, </a:t>
            </a:r>
            <a:r>
              <a:rPr lang="en-US" altLang="en-US" sz="1600" dirty="0"/>
              <a:t>доступность</a:t>
            </a:r>
            <a:r>
              <a:rPr lang="en-US" altLang="ru-RU" sz="1600" dirty="0"/>
              <a:t> </a:t>
            </a:r>
            <a:r>
              <a:rPr lang="en-US" altLang="en-US" sz="1600" dirty="0"/>
              <a:t>вредных</a:t>
            </a:r>
            <a:r>
              <a:rPr lang="en-US" altLang="ru-RU" sz="1600" dirty="0"/>
              <a:t> </a:t>
            </a:r>
            <a:r>
              <a:rPr lang="en-US" altLang="en-US" sz="1600" dirty="0"/>
              <a:t>привычек</a:t>
            </a:r>
            <a:r>
              <a:rPr lang="en-US" altLang="ru-RU" sz="1600" dirty="0"/>
              <a:t>) </a:t>
            </a:r>
            <a:r>
              <a:rPr lang="en-US" altLang="en-US" sz="1600" dirty="0"/>
              <a:t>формирование</a:t>
            </a:r>
            <a:r>
              <a:rPr lang="en-US" altLang="ru-RU" sz="1600" dirty="0"/>
              <a:t> </a:t>
            </a:r>
            <a:r>
              <a:rPr lang="en-US" altLang="en-US" sz="1600" dirty="0"/>
              <a:t>осознанного</a:t>
            </a:r>
            <a:r>
              <a:rPr lang="en-US" altLang="ru-RU" sz="1600" dirty="0"/>
              <a:t> </a:t>
            </a:r>
            <a:r>
              <a:rPr lang="en-US" altLang="en-US" sz="1600" dirty="0"/>
              <a:t>отношения</a:t>
            </a:r>
            <a:r>
              <a:rPr lang="en-US" altLang="ru-RU" sz="1600" dirty="0"/>
              <a:t> </a:t>
            </a:r>
            <a:r>
              <a:rPr lang="en-US" altLang="en-US" sz="1600" dirty="0"/>
              <a:t>к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здоровью</a:t>
            </a:r>
            <a:r>
              <a:rPr lang="en-US" altLang="ru-RU" sz="1600" dirty="0"/>
              <a:t> </a:t>
            </a:r>
            <a:r>
              <a:rPr lang="en-US" altLang="en-US" sz="1600" dirty="0"/>
              <a:t>у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sz="1600" dirty="0"/>
              <a:t> </a:t>
            </a:r>
            <a:r>
              <a:rPr lang="en-US" altLang="en-US" sz="1600" dirty="0"/>
              <a:t>становится</a:t>
            </a:r>
            <a:r>
              <a:rPr lang="en-US" altLang="ru-RU" sz="1600" dirty="0"/>
              <a:t> </a:t>
            </a:r>
            <a:r>
              <a:rPr lang="en-US" altLang="en-US" sz="1600" dirty="0"/>
              <a:t>ключевым</a:t>
            </a:r>
            <a:r>
              <a:rPr lang="en-US" altLang="ru-RU" sz="1600" dirty="0"/>
              <a:t> </a:t>
            </a:r>
            <a:r>
              <a:rPr lang="en-US" altLang="en-US" sz="1600" dirty="0"/>
              <a:t>фактором</a:t>
            </a:r>
            <a:r>
              <a:rPr lang="en-US" altLang="ru-RU" sz="1600" dirty="0"/>
              <a:t> </a:t>
            </a:r>
            <a:r>
              <a:rPr lang="en-US" altLang="en-US" sz="1600" dirty="0"/>
              <a:t>для</a:t>
            </a:r>
            <a:r>
              <a:rPr lang="en-US" altLang="ru-RU" sz="1600" dirty="0"/>
              <a:t> </a:t>
            </a:r>
            <a:r>
              <a:rPr lang="en-US" altLang="en-US" sz="1600" dirty="0"/>
              <a:t>успешного</a:t>
            </a:r>
            <a:r>
              <a:rPr lang="en-US" altLang="ru-RU" sz="1600" dirty="0"/>
              <a:t> </a:t>
            </a:r>
            <a:r>
              <a:rPr lang="en-US" altLang="en-US" sz="1600" dirty="0"/>
              <a:t>будущего</a:t>
            </a:r>
            <a:r>
              <a:rPr lang="en-US" altLang="ru-RU" sz="1600" dirty="0"/>
              <a:t> </a:t>
            </a:r>
            <a:r>
              <a:rPr lang="en-US" altLang="en-US" sz="1600" dirty="0"/>
              <a:t>как</a:t>
            </a:r>
            <a:r>
              <a:rPr lang="en-US" altLang="ru-RU" sz="1600" dirty="0"/>
              <a:t> </a:t>
            </a:r>
            <a:r>
              <a:rPr lang="en-US" altLang="en-US" sz="1600" dirty="0"/>
              <a:t>отдельных</a:t>
            </a:r>
            <a:r>
              <a:rPr lang="en-US" altLang="ru-RU" sz="1600" dirty="0"/>
              <a:t> </a:t>
            </a:r>
            <a:r>
              <a:rPr lang="en-US" altLang="en-US" sz="1600" dirty="0"/>
              <a:t>личностей</a:t>
            </a:r>
            <a:r>
              <a:rPr lang="en-US" altLang="ru-RU" sz="1600" dirty="0"/>
              <a:t>, </a:t>
            </a:r>
            <a:r>
              <a:rPr lang="en-US" altLang="en-US" sz="1600" dirty="0"/>
              <a:t>так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общества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целом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endParaRPr lang="en-US" altLang="ru-RU" sz="2000" dirty="0"/>
          </a:p>
          <a:p>
            <a:r>
              <a:rPr lang="ru-RU" sz="1600" dirty="0"/>
              <a:t>Проект будет реализовываться на территории Татарского муниципального округа Новосибирской области.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8" name="Прямоугольник: скругленные углы 5"/>
          <p:cNvSpPr/>
          <p:nvPr/>
        </p:nvSpPr>
        <p:spPr>
          <a:xfrm>
            <a:off x="704193" y="3321269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70752" y="3558653"/>
            <a:ext cx="9295656" cy="3683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Ухудшение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показателей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здоровья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молодежи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752" y="4324794"/>
            <a:ext cx="92956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Недостаточная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осведомленность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здоровом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образе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жизни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0752" y="5160779"/>
            <a:ext cx="92956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Отсутствие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доступных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интересных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возможностей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для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ведения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здорового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образа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жизни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805" y="946150"/>
            <a:ext cx="780542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ru-RU" sz="2000" dirty="0"/>
          </a:p>
          <a:p>
            <a:r>
              <a:rPr lang="en-US" altLang="en-US" sz="1600" dirty="0"/>
              <a:t>Молод</a:t>
            </a:r>
            <a:r>
              <a:rPr lang="ru-RU" altLang="en-US" sz="1600" dirty="0"/>
              <a:t>ё</a:t>
            </a:r>
            <a:r>
              <a:rPr lang="en-US" altLang="en-US" sz="1600" dirty="0"/>
              <a:t>жь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возрасте</a:t>
            </a:r>
            <a:r>
              <a:rPr lang="en-US" altLang="ru-RU" sz="1600" dirty="0"/>
              <a:t> </a:t>
            </a:r>
            <a:r>
              <a:rPr lang="en-US" altLang="en-US" sz="1600" dirty="0"/>
              <a:t>от</a:t>
            </a:r>
            <a:r>
              <a:rPr lang="en-US" altLang="ru-RU" sz="1600" dirty="0"/>
              <a:t> 14 </a:t>
            </a:r>
            <a:r>
              <a:rPr lang="en-US" altLang="en-US" sz="1600" dirty="0"/>
              <a:t>до</a:t>
            </a:r>
            <a:r>
              <a:rPr lang="en-US" altLang="ru-RU" sz="1600" dirty="0"/>
              <a:t> 3</a:t>
            </a:r>
            <a:r>
              <a:rPr lang="ru-RU" altLang="en-US" sz="1600" dirty="0"/>
              <a:t>5</a:t>
            </a:r>
            <a:r>
              <a:rPr lang="en-US" altLang="ru-RU" sz="1600" dirty="0"/>
              <a:t> </a:t>
            </a:r>
            <a:r>
              <a:rPr lang="en-US" altLang="en-US" sz="1600" dirty="0"/>
              <a:t>лет</a:t>
            </a:r>
            <a:r>
              <a:rPr lang="en-US" altLang="ru-RU" sz="1600" dirty="0"/>
              <a:t>, </a:t>
            </a:r>
            <a:r>
              <a:rPr lang="en-US" altLang="en-US" sz="1600" dirty="0"/>
              <a:t>проживающая</a:t>
            </a:r>
            <a:r>
              <a:rPr lang="en-US" altLang="ru-RU" sz="1600" dirty="0"/>
              <a:t> </a:t>
            </a:r>
            <a:r>
              <a:rPr lang="en-US" altLang="en-US" sz="1600" dirty="0"/>
              <a:t>на</a:t>
            </a:r>
            <a:r>
              <a:rPr lang="en-US" altLang="ru-RU" sz="1600" dirty="0"/>
              <a:t> </a:t>
            </a:r>
            <a:r>
              <a:rPr lang="en-US" altLang="en-US" sz="1600" dirty="0"/>
              <a:t>территории</a:t>
            </a:r>
            <a:r>
              <a:rPr lang="ru-RU" altLang="en-US" sz="1600" dirty="0"/>
              <a:t> Татарского муниципального округа Новосибирской области.</a:t>
            </a:r>
            <a:endParaRPr lang="ru-RU" altLang="en-US" sz="1600" dirty="0"/>
          </a:p>
          <a:p>
            <a:r>
              <a:rPr lang="en-US" altLang="en-US" sz="1600" b="1" i="1" dirty="0"/>
              <a:t>Социально</a:t>
            </a:r>
            <a:r>
              <a:rPr lang="en-US" altLang="ru-RU" sz="1600" b="1" i="1" dirty="0"/>
              <a:t>-</a:t>
            </a:r>
            <a:r>
              <a:rPr lang="en-US" altLang="en-US" sz="1600" b="1" i="1" dirty="0"/>
              <a:t>демографический</a:t>
            </a:r>
            <a:r>
              <a:rPr lang="en-US" altLang="ru-RU" sz="1600" b="1" i="1" dirty="0"/>
              <a:t> </a:t>
            </a:r>
            <a:r>
              <a:rPr lang="en-US" altLang="en-US" sz="1600" b="1" i="1" dirty="0"/>
              <a:t>паспорт</a:t>
            </a:r>
            <a:r>
              <a:rPr lang="en-US" altLang="ru-RU" sz="1600" b="1" i="1" dirty="0"/>
              <a:t>:</a:t>
            </a:r>
            <a:endParaRPr lang="en-US" altLang="ru-RU" sz="1600" b="1" i="1" dirty="0"/>
          </a:p>
          <a:p>
            <a:r>
              <a:rPr lang="en-US" altLang="ru-RU" sz="1600" dirty="0"/>
              <a:t>•  </a:t>
            </a:r>
            <a:r>
              <a:rPr lang="en-US" altLang="en-US" sz="1600" b="1" dirty="0"/>
              <a:t>Возраст</a:t>
            </a:r>
            <a:r>
              <a:rPr lang="en-US" altLang="ru-RU" sz="1600" b="1" dirty="0"/>
              <a:t>:</a:t>
            </a:r>
            <a:r>
              <a:rPr lang="en-US" altLang="ru-RU" sz="1600" dirty="0"/>
              <a:t> 14-3</a:t>
            </a:r>
            <a:r>
              <a:rPr lang="ru-RU" altLang="en-US" sz="1600" dirty="0"/>
              <a:t>5</a:t>
            </a:r>
            <a:r>
              <a:rPr lang="en-US" altLang="ru-RU" sz="1600" dirty="0"/>
              <a:t> </a:t>
            </a:r>
            <a:r>
              <a:rPr lang="en-US" altLang="en-US" sz="1600" dirty="0"/>
              <a:t>лет</a:t>
            </a:r>
            <a:r>
              <a:rPr lang="en-US" altLang="ru-RU" sz="1600" dirty="0"/>
              <a:t> (</a:t>
            </a:r>
            <a:r>
              <a:rPr lang="en-US" altLang="en-US" sz="1600" dirty="0"/>
              <a:t>охватывает</a:t>
            </a:r>
            <a:r>
              <a:rPr lang="en-US" altLang="ru-RU" sz="1600" dirty="0"/>
              <a:t> </a:t>
            </a:r>
            <a:r>
              <a:rPr lang="en-US" altLang="en-US" sz="1600" dirty="0"/>
              <a:t>подростковый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молодежный</a:t>
            </a:r>
            <a:r>
              <a:rPr lang="en-US" altLang="ru-RU" sz="1600" dirty="0"/>
              <a:t> </a:t>
            </a:r>
            <a:r>
              <a:rPr lang="en-US" altLang="en-US" sz="1600" dirty="0"/>
              <a:t>возраст</a:t>
            </a:r>
            <a:r>
              <a:rPr lang="en-US" altLang="ru-RU" sz="1600" dirty="0"/>
              <a:t>, </a:t>
            </a:r>
            <a:r>
              <a:rPr lang="en-US" altLang="en-US" sz="1600" dirty="0"/>
              <a:t>периоды</a:t>
            </a:r>
            <a:r>
              <a:rPr lang="en-US" altLang="ru-RU" sz="1600" dirty="0"/>
              <a:t> </a:t>
            </a:r>
            <a:r>
              <a:rPr lang="en-US" altLang="en-US" sz="1600" dirty="0"/>
              <a:t>формирования</a:t>
            </a:r>
            <a:r>
              <a:rPr lang="en-US" altLang="ru-RU" sz="1600" dirty="0"/>
              <a:t> </a:t>
            </a:r>
            <a:r>
              <a:rPr lang="en-US" altLang="en-US" sz="1600" dirty="0"/>
              <a:t>ценностей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привычек</a:t>
            </a:r>
            <a:r>
              <a:rPr lang="en-US" altLang="ru-RU" sz="1600" dirty="0"/>
              <a:t>).</a:t>
            </a:r>
            <a:endParaRPr lang="en-US" altLang="ru-RU" sz="1600" dirty="0"/>
          </a:p>
          <a:p>
            <a:r>
              <a:rPr lang="en-US" altLang="ru-RU" sz="1600" dirty="0"/>
              <a:t>•  </a:t>
            </a:r>
            <a:r>
              <a:rPr lang="en-US" altLang="en-US" sz="1600" b="1" dirty="0"/>
              <a:t>Пол</a:t>
            </a:r>
            <a:r>
              <a:rPr lang="en-US" altLang="ru-RU" sz="1600" b="1" dirty="0"/>
              <a:t>:</a:t>
            </a:r>
            <a:r>
              <a:rPr lang="en-US" altLang="ru-RU" sz="1600" dirty="0"/>
              <a:t> </a:t>
            </a:r>
            <a:r>
              <a:rPr lang="ru-RU" altLang="en-US" sz="1600" dirty="0"/>
              <a:t>Женский</a:t>
            </a:r>
            <a:r>
              <a:rPr lang="en-US" altLang="ru-RU" sz="1600" dirty="0"/>
              <a:t>.</a:t>
            </a:r>
            <a:r>
              <a:rPr lang="ru-RU" altLang="en-US" sz="1600" dirty="0"/>
              <a:t> </a:t>
            </a:r>
            <a:endParaRPr lang="ru-RU" altLang="en-US" sz="1600" dirty="0"/>
          </a:p>
          <a:p>
            <a:r>
              <a:rPr lang="en-US" altLang="en-US" sz="1600" b="1" dirty="0"/>
              <a:t>Социальный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статус</a:t>
            </a:r>
            <a:r>
              <a:rPr lang="en-US" altLang="ru-RU" sz="1600" b="1" dirty="0"/>
              <a:t>:</a:t>
            </a:r>
            <a:endParaRPr lang="en-US" altLang="ru-RU" sz="1600" b="1" dirty="0"/>
          </a:p>
          <a:p>
            <a:r>
              <a:rPr lang="en-US" altLang="ru-RU" sz="1600" dirty="0"/>
              <a:t>•  </a:t>
            </a:r>
            <a:r>
              <a:rPr lang="en-US" altLang="en-US" sz="1600" dirty="0"/>
              <a:t>Учащиеся</a:t>
            </a:r>
            <a:r>
              <a:rPr lang="en-US" altLang="ru-RU" sz="1600" dirty="0"/>
              <a:t>: </a:t>
            </a:r>
            <a:r>
              <a:rPr lang="en-US" altLang="en-US" sz="1600" dirty="0"/>
              <a:t>школьники</a:t>
            </a:r>
            <a:r>
              <a:rPr lang="en-US" altLang="ru-RU" sz="1600" dirty="0"/>
              <a:t> </a:t>
            </a:r>
            <a:r>
              <a:rPr lang="en-US" altLang="en-US" sz="1600" dirty="0"/>
              <a:t>старших</a:t>
            </a:r>
            <a:r>
              <a:rPr lang="en-US" altLang="ru-RU" sz="1600" dirty="0"/>
              <a:t> </a:t>
            </a:r>
            <a:r>
              <a:rPr lang="en-US" altLang="en-US" sz="1600" dirty="0"/>
              <a:t>классов</a:t>
            </a:r>
            <a:r>
              <a:rPr lang="en-US" altLang="ru-RU" sz="1600" dirty="0"/>
              <a:t> (14-17 </a:t>
            </a:r>
            <a:r>
              <a:rPr lang="en-US" altLang="en-US" sz="1600" dirty="0"/>
              <a:t>лет</a:t>
            </a:r>
            <a:r>
              <a:rPr lang="en-US" altLang="ru-RU" sz="1600" dirty="0"/>
              <a:t>), </a:t>
            </a:r>
            <a:r>
              <a:rPr lang="en-US" altLang="en-US" sz="1600" dirty="0"/>
              <a:t>студенты</a:t>
            </a:r>
            <a:r>
              <a:rPr lang="en-US" altLang="ru-RU" sz="1600" dirty="0"/>
              <a:t> </a:t>
            </a:r>
            <a:r>
              <a:rPr lang="ru-RU" altLang="en-US" sz="1600" dirty="0"/>
              <a:t>колледжей</a:t>
            </a:r>
            <a:r>
              <a:rPr lang="en-US" altLang="ru-RU" sz="1600" dirty="0"/>
              <a:t> (16-20 </a:t>
            </a:r>
            <a:r>
              <a:rPr lang="en-US" altLang="en-US" sz="1600" dirty="0"/>
              <a:t>лет</a:t>
            </a:r>
            <a:r>
              <a:rPr lang="en-US" altLang="ru-RU" sz="1600" dirty="0"/>
              <a:t>)</a:t>
            </a:r>
            <a:r>
              <a:rPr lang="ru-RU" altLang="en-US" sz="1600" dirty="0"/>
              <a:t>.</a:t>
            </a:r>
            <a:r>
              <a:rPr lang="en-US" altLang="ru-RU" sz="1600" dirty="0"/>
              <a:t>  •  </a:t>
            </a:r>
            <a:r>
              <a:rPr lang="en-US" altLang="en-US" sz="1600" dirty="0"/>
              <a:t>Работающая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молодежь</a:t>
            </a:r>
            <a:r>
              <a:rPr lang="en-US" altLang="ru-RU" sz="1600" dirty="0"/>
              <a:t>: </a:t>
            </a:r>
            <a:r>
              <a:rPr lang="en-US" altLang="en-US" sz="1600" dirty="0"/>
              <a:t>молодые</a:t>
            </a:r>
            <a:r>
              <a:rPr lang="en-US" altLang="ru-RU" sz="1600" dirty="0"/>
              <a:t> </a:t>
            </a:r>
            <a:r>
              <a:rPr lang="en-US" altLang="en-US" sz="1600" dirty="0"/>
              <a:t>специалисты</a:t>
            </a:r>
            <a:r>
              <a:rPr lang="en-US" altLang="ru-RU" sz="1600" dirty="0"/>
              <a:t>, </a:t>
            </a:r>
            <a:r>
              <a:rPr lang="en-US" altLang="en-US" sz="1600" dirty="0"/>
              <a:t>начинающие</a:t>
            </a:r>
            <a:r>
              <a:rPr lang="en-US" altLang="ru-RU" sz="1600" dirty="0"/>
              <a:t> </a:t>
            </a:r>
            <a:r>
              <a:rPr lang="en-US" altLang="en-US" sz="1600" dirty="0"/>
              <a:t>карьеру</a:t>
            </a:r>
            <a:r>
              <a:rPr lang="en-US" altLang="ru-RU" sz="1600" dirty="0"/>
              <a:t>, </a:t>
            </a:r>
            <a:r>
              <a:rPr lang="en-US" altLang="en-US" sz="1600" dirty="0"/>
              <a:t>работники</a:t>
            </a:r>
            <a:r>
              <a:rPr lang="en-US" altLang="ru-RU" sz="1600" dirty="0"/>
              <a:t> </a:t>
            </a:r>
            <a:r>
              <a:rPr lang="en-US" altLang="en-US" sz="1600" dirty="0"/>
              <a:t>предприятий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организаций</a:t>
            </a:r>
            <a:r>
              <a:rPr lang="en-US" altLang="ru-RU" sz="1600" dirty="0"/>
              <a:t> (18-3</a:t>
            </a:r>
            <a:r>
              <a:rPr lang="ru-RU" altLang="en-US" sz="1600" dirty="0"/>
              <a:t>5</a:t>
            </a:r>
            <a:r>
              <a:rPr lang="en-US" altLang="ru-RU" sz="1600" dirty="0"/>
              <a:t> </a:t>
            </a:r>
            <a:r>
              <a:rPr lang="en-US" altLang="en-US" sz="1600" dirty="0"/>
              <a:t>лет</a:t>
            </a:r>
            <a:r>
              <a:rPr lang="en-US" altLang="ru-RU" sz="1600" dirty="0"/>
              <a:t>).</a:t>
            </a:r>
            <a:endParaRPr lang="en-US" altLang="ru-RU" sz="1600" dirty="0"/>
          </a:p>
          <a:p>
            <a:r>
              <a:rPr lang="en-US" altLang="ru-RU" sz="1600" dirty="0"/>
              <a:t>  •  </a:t>
            </a:r>
            <a:r>
              <a:rPr lang="en-US" altLang="en-US" sz="1600" dirty="0"/>
              <a:t>Молодые</a:t>
            </a:r>
            <a:r>
              <a:rPr lang="en-US" altLang="ru-RU" sz="1600" dirty="0"/>
              <a:t> </a:t>
            </a:r>
            <a:r>
              <a:rPr lang="ru-RU" altLang="en-US" sz="1600" dirty="0"/>
              <a:t>мамы</a:t>
            </a:r>
            <a:r>
              <a:rPr lang="en-US" altLang="ru-RU" sz="1600" dirty="0"/>
              <a:t>: (18-3</a:t>
            </a:r>
            <a:r>
              <a:rPr lang="ru-RU" altLang="en-US" sz="1600" dirty="0"/>
              <a:t>5</a:t>
            </a:r>
            <a:r>
              <a:rPr lang="en-US" altLang="ru-RU" sz="1600" dirty="0"/>
              <a:t> </a:t>
            </a:r>
            <a:r>
              <a:rPr lang="en-US" altLang="en-US" sz="1600" dirty="0"/>
              <a:t>лет</a:t>
            </a:r>
            <a:r>
              <a:rPr lang="en-US" altLang="ru-RU" sz="1600" dirty="0"/>
              <a:t>) - </a:t>
            </a:r>
            <a:r>
              <a:rPr lang="en-US" altLang="en-US" sz="1600" dirty="0"/>
              <a:t>особенно</a:t>
            </a:r>
            <a:r>
              <a:rPr lang="en-US" altLang="ru-RU" sz="1600" dirty="0"/>
              <a:t> </a:t>
            </a:r>
            <a:r>
              <a:rPr lang="en-US" altLang="en-US" sz="1600" dirty="0"/>
              <a:t>важна</a:t>
            </a:r>
            <a:r>
              <a:rPr lang="en-US" altLang="ru-RU" sz="1600" dirty="0"/>
              <a:t> </a:t>
            </a:r>
            <a:r>
              <a:rPr lang="en-US" altLang="en-US" sz="1600" dirty="0"/>
              <a:t>информация</a:t>
            </a:r>
            <a:r>
              <a:rPr lang="en-US" altLang="ru-RU" sz="1600" dirty="0"/>
              <a:t> </a:t>
            </a:r>
            <a:r>
              <a:rPr lang="en-US" altLang="en-US" sz="1600" dirty="0"/>
              <a:t>о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здоровье</a:t>
            </a:r>
            <a:r>
              <a:rPr lang="en-US" altLang="ru-RU" sz="1600" dirty="0"/>
              <a:t> </a:t>
            </a:r>
            <a:r>
              <a:rPr lang="en-US" altLang="en-US" sz="1600" dirty="0"/>
              <a:t>детей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формировании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здоровых</a:t>
            </a:r>
            <a:r>
              <a:rPr lang="en-US" altLang="ru-RU" sz="1600" dirty="0"/>
              <a:t> </a:t>
            </a:r>
            <a:r>
              <a:rPr lang="en-US" altLang="en-US" sz="1600" dirty="0"/>
              <a:t>привычек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семье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r>
              <a:rPr lang="en-US" altLang="en-US" sz="1600" b="1" dirty="0"/>
              <a:t>Уровень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образования</a:t>
            </a:r>
            <a:r>
              <a:rPr lang="en-US" altLang="ru-RU" sz="1600" b="1" dirty="0"/>
              <a:t>:</a:t>
            </a:r>
            <a:endParaRPr lang="en-US" altLang="ru-RU" sz="1600" b="1" dirty="0"/>
          </a:p>
          <a:p>
            <a:r>
              <a:rPr lang="en-US" altLang="ru-RU" sz="1600" dirty="0"/>
              <a:t> •  </a:t>
            </a:r>
            <a:r>
              <a:rPr lang="en-US" altLang="en-US" sz="1600" dirty="0"/>
              <a:t>Среднее</a:t>
            </a:r>
            <a:r>
              <a:rPr lang="en-US" altLang="ru-RU" sz="1600" dirty="0"/>
              <a:t> (</a:t>
            </a:r>
            <a:r>
              <a:rPr lang="en-US" altLang="en-US" sz="1600" dirty="0"/>
              <a:t>полное</a:t>
            </a:r>
            <a:r>
              <a:rPr lang="en-US" altLang="ru-RU" sz="1600" dirty="0"/>
              <a:t>) </a:t>
            </a:r>
            <a:r>
              <a:rPr lang="en-US" altLang="en-US" sz="1600" dirty="0"/>
              <a:t>общее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образование</a:t>
            </a:r>
            <a:r>
              <a:rPr lang="en-US" altLang="ru-RU" sz="1600" dirty="0"/>
              <a:t> (</a:t>
            </a:r>
            <a:r>
              <a:rPr lang="en-US" altLang="en-US" sz="1600" dirty="0"/>
              <a:t>школьники</a:t>
            </a:r>
            <a:r>
              <a:rPr lang="en-US" altLang="ru-RU" sz="1600" dirty="0"/>
              <a:t>).</a:t>
            </a:r>
            <a:endParaRPr lang="en-US" altLang="ru-RU" sz="1600" dirty="0"/>
          </a:p>
          <a:p>
            <a:r>
              <a:rPr lang="en-US" altLang="ru-RU" sz="1600" dirty="0"/>
              <a:t> •  </a:t>
            </a:r>
            <a:r>
              <a:rPr lang="en-US" altLang="en-US" sz="1600" dirty="0"/>
              <a:t>Среднее</a:t>
            </a:r>
            <a:r>
              <a:rPr lang="en-US" altLang="ru-RU" sz="1600" dirty="0"/>
              <a:t> </a:t>
            </a:r>
            <a:r>
              <a:rPr lang="en-US" altLang="en-US" sz="1600" dirty="0"/>
              <a:t>профессиональное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образование</a:t>
            </a:r>
            <a:r>
              <a:rPr lang="en-US" altLang="ru-RU" sz="1600" dirty="0"/>
              <a:t> (</a:t>
            </a:r>
            <a:r>
              <a:rPr lang="en-US" altLang="en-US" sz="1600" dirty="0"/>
              <a:t>студенты</a:t>
            </a:r>
            <a:r>
              <a:rPr lang="en-US" altLang="ru-RU" sz="1600" dirty="0"/>
              <a:t> </a:t>
            </a:r>
            <a:r>
              <a:rPr lang="ru-RU" altLang="en-US" sz="1600" dirty="0"/>
              <a:t>колледжей</a:t>
            </a:r>
            <a:r>
              <a:rPr lang="en-US" altLang="ru-RU" sz="1600" dirty="0"/>
              <a:t>).</a:t>
            </a:r>
            <a:endParaRPr lang="en-US" altLang="ru-RU" sz="1600" dirty="0"/>
          </a:p>
          <a:p>
            <a:r>
              <a:rPr lang="en-US" altLang="ru-RU" sz="1600" dirty="0"/>
              <a:t> •  </a:t>
            </a:r>
            <a:r>
              <a:rPr lang="en-US" altLang="en-US" sz="1600" dirty="0"/>
              <a:t>Может</a:t>
            </a:r>
            <a:r>
              <a:rPr lang="en-US" altLang="ru-RU" sz="1600" dirty="0"/>
              <a:t> </a:t>
            </a:r>
            <a:r>
              <a:rPr lang="en-US" altLang="en-US" sz="1600" dirty="0"/>
              <a:t>варьироваться</a:t>
            </a:r>
            <a:r>
              <a:rPr lang="en-US" altLang="ru-RU" sz="1600" dirty="0"/>
              <a:t> </a:t>
            </a:r>
            <a:r>
              <a:rPr lang="en-US" altLang="en-US" sz="1600" dirty="0"/>
              <a:t>у</a:t>
            </a:r>
            <a:r>
              <a:rPr lang="en-US" altLang="ru-RU" sz="1600" dirty="0"/>
              <a:t> </a:t>
            </a:r>
            <a:r>
              <a:rPr lang="en-US" altLang="en-US" sz="1600" dirty="0"/>
              <a:t>работающей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r>
              <a:rPr lang="ru-RU" altLang="en-US" sz="1600" b="1" dirty="0"/>
              <a:t> </a:t>
            </a:r>
            <a:r>
              <a:rPr lang="en-US" altLang="ru-RU" sz="1600" b="1" dirty="0"/>
              <a:t>•  </a:t>
            </a:r>
            <a:r>
              <a:rPr lang="en-US" altLang="en-US" sz="1600" b="1" dirty="0"/>
              <a:t>Занятость</a:t>
            </a:r>
            <a:r>
              <a:rPr lang="en-US" altLang="ru-RU" sz="1600" b="1" dirty="0"/>
              <a:t>:</a:t>
            </a:r>
            <a:endParaRPr lang="en-US" altLang="ru-RU" sz="1600" b="1" dirty="0"/>
          </a:p>
          <a:p>
            <a:r>
              <a:rPr lang="en-US" altLang="ru-RU" sz="1600" dirty="0"/>
              <a:t>  •  </a:t>
            </a:r>
            <a:r>
              <a:rPr lang="en-US" altLang="en-US" sz="1600" dirty="0"/>
              <a:t>Учащиеся</a:t>
            </a:r>
            <a:r>
              <a:rPr lang="en-US" altLang="ru-RU" sz="1600" dirty="0"/>
              <a:t> (</a:t>
            </a:r>
            <a:r>
              <a:rPr lang="en-US" altLang="en-US" sz="1600" dirty="0"/>
              <a:t>школьники</a:t>
            </a:r>
            <a:r>
              <a:rPr lang="en-US" altLang="ru-RU" sz="1600" dirty="0"/>
              <a:t>, </a:t>
            </a:r>
            <a:r>
              <a:rPr lang="en-US" altLang="en-US" sz="1600" dirty="0"/>
              <a:t>студенты</a:t>
            </a:r>
            <a:r>
              <a:rPr lang="en-US" altLang="ru-RU" sz="1600" dirty="0"/>
              <a:t>) - </a:t>
            </a:r>
            <a:r>
              <a:rPr lang="en-US" altLang="en-US" sz="1600" dirty="0"/>
              <a:t>заняты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образовательным</a:t>
            </a:r>
            <a:r>
              <a:rPr lang="en-US" altLang="ru-RU" sz="1600" dirty="0"/>
              <a:t> </a:t>
            </a:r>
            <a:r>
              <a:rPr lang="en-US" altLang="en-US" sz="1600" dirty="0"/>
              <a:t>процессом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r>
              <a:rPr lang="en-US" altLang="ru-RU" sz="1600" dirty="0"/>
              <a:t>  •  </a:t>
            </a:r>
            <a:r>
              <a:rPr lang="en-US" altLang="en-US" sz="1600" dirty="0"/>
              <a:t>Работающая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молодежь</a:t>
            </a:r>
            <a:r>
              <a:rPr lang="en-US" altLang="ru-RU" sz="1600" dirty="0"/>
              <a:t> - </a:t>
            </a:r>
            <a:r>
              <a:rPr lang="en-US" altLang="en-US" sz="1600" dirty="0"/>
              <a:t>трудоустроены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r>
              <a:rPr lang="en-US" altLang="ru-RU" sz="1600" dirty="0"/>
              <a:t>  •  </a:t>
            </a:r>
            <a:r>
              <a:rPr lang="en-US" altLang="en-US" sz="1600" dirty="0"/>
              <a:t>Могут</a:t>
            </a:r>
            <a:r>
              <a:rPr lang="en-US" altLang="ru-RU" sz="1600" dirty="0"/>
              <a:t> </a:t>
            </a:r>
            <a:r>
              <a:rPr lang="en-US" altLang="en-US" sz="1600" dirty="0"/>
              <a:t>быть</a:t>
            </a:r>
            <a:r>
              <a:rPr lang="en-US" altLang="ru-RU" sz="1600" dirty="0"/>
              <a:t> </a:t>
            </a:r>
            <a:r>
              <a:rPr lang="en-US" altLang="en-US" sz="1600" dirty="0"/>
              <a:t>временно</a:t>
            </a:r>
            <a:r>
              <a:rPr lang="en-US" altLang="ru-RU" sz="1600" dirty="0"/>
              <a:t> </a:t>
            </a:r>
            <a:r>
              <a:rPr lang="en-US" altLang="en-US" sz="1600" dirty="0"/>
              <a:t>неработающие</a:t>
            </a:r>
            <a:r>
              <a:rPr lang="en-US" altLang="ru-RU" sz="1600" dirty="0"/>
              <a:t> (</a:t>
            </a:r>
            <a:r>
              <a:rPr lang="en-US" altLang="en-US" sz="1600" dirty="0"/>
              <a:t>находящиеся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поиске</a:t>
            </a:r>
            <a:r>
              <a:rPr lang="en-US" altLang="ru-RU" sz="1600" dirty="0"/>
              <a:t> </a:t>
            </a:r>
            <a:r>
              <a:rPr lang="en-US" altLang="en-US" sz="1600" dirty="0"/>
              <a:t>работы</a:t>
            </a:r>
            <a:r>
              <a:rPr lang="en-US" altLang="ru-RU" sz="1600" dirty="0"/>
              <a:t>).</a:t>
            </a:r>
            <a:endParaRPr lang="en-US" alt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528" y="1918069"/>
            <a:ext cx="10290624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Инициатива (хорошая, продуманная идея, но проект еще не реализован)</a:t>
            </a: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8" name="Овал 2"/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301123"/>
            <a:ext cx="110787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Формирование</a:t>
            </a:r>
            <a:r>
              <a:rPr lang="en-US" altLang="ru-RU" sz="2000" dirty="0"/>
              <a:t> </a:t>
            </a:r>
            <a:r>
              <a:rPr lang="en-US" altLang="en-US" sz="2000" dirty="0"/>
              <a:t>культуры</a:t>
            </a:r>
            <a:r>
              <a:rPr lang="en-US" altLang="ru-RU" sz="2000" dirty="0"/>
              <a:t> </a:t>
            </a:r>
            <a:r>
              <a:rPr lang="en-US" altLang="en-US" sz="2000" dirty="0"/>
              <a:t>здоровья</a:t>
            </a:r>
            <a:r>
              <a:rPr lang="en-US" altLang="ru-RU" sz="2000" dirty="0"/>
              <a:t> </a:t>
            </a:r>
            <a:r>
              <a:rPr lang="en-US" altLang="en-US" sz="2000" dirty="0"/>
              <a:t>и</a:t>
            </a:r>
            <a:r>
              <a:rPr lang="en-US" altLang="ru-RU" sz="2000" dirty="0"/>
              <a:t> </a:t>
            </a:r>
            <a:r>
              <a:rPr lang="en-US" altLang="en-US" sz="2000" dirty="0"/>
              <a:t>осознанного</a:t>
            </a:r>
            <a:r>
              <a:rPr lang="en-US" altLang="ru-RU" sz="2000" dirty="0"/>
              <a:t> </a:t>
            </a:r>
            <a:r>
              <a:rPr lang="en-US" altLang="en-US" sz="2000" dirty="0"/>
              <a:t>отношения</a:t>
            </a:r>
            <a:r>
              <a:rPr lang="en-US" altLang="ru-RU" sz="2000" dirty="0"/>
              <a:t> </a:t>
            </a:r>
            <a:r>
              <a:rPr lang="en-US" altLang="en-US" sz="2000" dirty="0"/>
              <a:t>к</a:t>
            </a:r>
            <a:r>
              <a:rPr lang="en-US" altLang="ru-RU" sz="2000" dirty="0"/>
              <a:t> </a:t>
            </a:r>
            <a:r>
              <a:rPr lang="en-US" altLang="en-US" sz="2000" dirty="0"/>
              <a:t>здоровому</a:t>
            </a:r>
            <a:r>
              <a:rPr lang="en-US" altLang="ru-RU" sz="2000" dirty="0"/>
              <a:t> </a:t>
            </a:r>
            <a:r>
              <a:rPr lang="en-US" altLang="en-US" sz="2000" dirty="0"/>
              <a:t>образу</a:t>
            </a:r>
            <a:r>
              <a:rPr lang="en-US" altLang="ru-RU" sz="2000" dirty="0"/>
              <a:t> </a:t>
            </a:r>
            <a:r>
              <a:rPr lang="en-US" altLang="en-US" sz="2000" dirty="0"/>
              <a:t>жизни</a:t>
            </a:r>
            <a:r>
              <a:rPr lang="en-US" altLang="ru-RU" sz="2000" dirty="0"/>
              <a:t> </a:t>
            </a:r>
            <a:r>
              <a:rPr lang="en-US" altLang="en-US" sz="2000" dirty="0"/>
              <a:t>среди</a:t>
            </a:r>
            <a:r>
              <a:rPr lang="en-US" altLang="ru-RU" sz="2000" dirty="0"/>
              <a:t> </a:t>
            </a:r>
            <a:r>
              <a:rPr lang="en-US" altLang="en-US" sz="2000" dirty="0"/>
              <a:t>молодежи</a:t>
            </a:r>
            <a:r>
              <a:rPr lang="en-US" altLang="ru-RU" sz="2000" dirty="0"/>
              <a:t> </a:t>
            </a:r>
            <a:r>
              <a:rPr lang="ru-RU" altLang="en-US" sz="2000" dirty="0"/>
              <a:t>Татарского муниципального окурга НСО</a:t>
            </a:r>
            <a:r>
              <a:rPr lang="en-US" altLang="ru-RU" sz="2000" dirty="0"/>
              <a:t>, </a:t>
            </a:r>
            <a:r>
              <a:rPr lang="en-US" altLang="en-US" sz="2000" dirty="0"/>
              <a:t>создание</a:t>
            </a:r>
            <a:r>
              <a:rPr lang="en-US" altLang="ru-RU" sz="2000" dirty="0"/>
              <a:t> </a:t>
            </a:r>
            <a:r>
              <a:rPr lang="en-US" altLang="en-US" sz="2000" dirty="0"/>
              <a:t>условий</a:t>
            </a:r>
            <a:r>
              <a:rPr lang="en-US" altLang="ru-RU" sz="2000" dirty="0"/>
              <a:t> </a:t>
            </a:r>
            <a:r>
              <a:rPr lang="en-US" altLang="en-US" sz="2000" dirty="0"/>
              <a:t>для</a:t>
            </a:r>
            <a:r>
              <a:rPr lang="en-US" altLang="ru-RU" sz="2000" dirty="0"/>
              <a:t> </a:t>
            </a:r>
            <a:r>
              <a:rPr lang="en-US" altLang="en-US" sz="2000" dirty="0"/>
              <a:t>самореализации</a:t>
            </a:r>
            <a:r>
              <a:rPr lang="en-US" altLang="ru-RU" sz="2000" dirty="0"/>
              <a:t> </a:t>
            </a:r>
            <a:r>
              <a:rPr lang="en-US" altLang="en-US" sz="2000" dirty="0"/>
              <a:t>и</a:t>
            </a:r>
            <a:r>
              <a:rPr lang="en-US" altLang="ru-RU" sz="2000" dirty="0"/>
              <a:t> </a:t>
            </a:r>
            <a:r>
              <a:rPr lang="en-US" altLang="en-US" sz="2000" dirty="0"/>
              <a:t>повышения</a:t>
            </a:r>
            <a:r>
              <a:rPr lang="en-US" altLang="ru-RU" sz="2000" dirty="0"/>
              <a:t> </a:t>
            </a:r>
            <a:r>
              <a:rPr lang="en-US" altLang="en-US" sz="2000" dirty="0"/>
              <a:t>качества</a:t>
            </a:r>
            <a:r>
              <a:rPr lang="en-US" altLang="ru-RU" sz="2000" dirty="0"/>
              <a:t> </a:t>
            </a:r>
            <a:r>
              <a:rPr lang="en-US" altLang="en-US" sz="2000" dirty="0"/>
              <a:t>жизни</a:t>
            </a:r>
            <a:r>
              <a:rPr lang="en-US" altLang="ru-RU" sz="2000" dirty="0"/>
              <a:t> </a:t>
            </a:r>
            <a:r>
              <a:rPr lang="en-US" altLang="en-US" sz="2000" dirty="0"/>
              <a:t>молодежи</a:t>
            </a:r>
            <a:r>
              <a:rPr lang="en-US" altLang="ru-RU" sz="2000" dirty="0"/>
              <a:t> </a:t>
            </a:r>
            <a:r>
              <a:rPr lang="en-US" altLang="en-US" sz="2000" dirty="0"/>
              <a:t>через</a:t>
            </a:r>
            <a:r>
              <a:rPr lang="en-US" altLang="ru-RU" sz="2000" dirty="0"/>
              <a:t> </a:t>
            </a:r>
            <a:r>
              <a:rPr lang="en-US" altLang="en-US" sz="2000" dirty="0"/>
              <a:t>ведение</a:t>
            </a:r>
            <a:r>
              <a:rPr lang="en-US" altLang="ru-RU" sz="2000" dirty="0"/>
              <a:t> </a:t>
            </a:r>
            <a:r>
              <a:rPr lang="en-US" altLang="en-US" sz="2000" dirty="0"/>
              <a:t>здорового</a:t>
            </a:r>
            <a:r>
              <a:rPr lang="en-US" altLang="ru-RU" sz="2000" dirty="0"/>
              <a:t> </a:t>
            </a:r>
            <a:r>
              <a:rPr lang="en-US" altLang="en-US" sz="2000" dirty="0"/>
              <a:t>образа</a:t>
            </a:r>
            <a:r>
              <a:rPr lang="en-US" altLang="ru-RU" sz="2000" dirty="0"/>
              <a:t> </a:t>
            </a:r>
            <a:r>
              <a:rPr lang="en-US" altLang="en-US" sz="2000" dirty="0"/>
              <a:t>жизни</a:t>
            </a:r>
            <a:r>
              <a:rPr lang="en-US" altLang="ru-RU" sz="2000" dirty="0"/>
              <a:t>.</a:t>
            </a:r>
            <a:endParaRPr lang="en-US" alt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9729" y="3277515"/>
            <a:ext cx="35415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Повышение</a:t>
            </a:r>
            <a:r>
              <a:rPr lang="en-US" altLang="ru-RU" sz="1600" dirty="0"/>
              <a:t> </a:t>
            </a:r>
            <a:r>
              <a:rPr lang="en-US" altLang="en-US" sz="1600" dirty="0"/>
              <a:t>уровня</a:t>
            </a:r>
            <a:r>
              <a:rPr lang="en-US" altLang="ru-RU" sz="1600" dirty="0"/>
              <a:t> </a:t>
            </a:r>
            <a:r>
              <a:rPr lang="en-US" altLang="en-US" sz="1600" dirty="0"/>
              <a:t>осведомленности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ru-RU" altLang="en-US" sz="1600" dirty="0"/>
              <a:t> </a:t>
            </a:r>
            <a:r>
              <a:rPr lang="en-US" altLang="en-US" sz="1600" dirty="0"/>
              <a:t>о</a:t>
            </a:r>
            <a:r>
              <a:rPr lang="en-US" altLang="ru-RU" sz="1600" dirty="0"/>
              <a:t> </a:t>
            </a:r>
            <a:r>
              <a:rPr lang="en-US" altLang="en-US" sz="1600" dirty="0"/>
              <a:t>принципах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здорового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образа</a:t>
            </a:r>
            <a:r>
              <a:rPr lang="en-US" altLang="ru-RU" sz="1600" dirty="0"/>
              <a:t> </a:t>
            </a:r>
            <a:r>
              <a:rPr lang="en-US" altLang="en-US" sz="1600" dirty="0"/>
              <a:t>жизни</a:t>
            </a:r>
            <a:endParaRPr lang="en-US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30204" y="4175376"/>
            <a:ext cx="35415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Увеличение</a:t>
            </a:r>
            <a:r>
              <a:rPr lang="en-US" altLang="ru-RU" sz="1600" dirty="0"/>
              <a:t> </a:t>
            </a:r>
            <a:r>
              <a:rPr lang="en-US" altLang="en-US" sz="1600" dirty="0"/>
              <a:t>числа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sz="1600" dirty="0"/>
              <a:t>, </a:t>
            </a:r>
            <a:r>
              <a:rPr lang="en-US" altLang="en-US" sz="1600" dirty="0"/>
              <a:t>систематически</a:t>
            </a:r>
            <a:r>
              <a:rPr lang="en-US" altLang="ru-RU" sz="1600" dirty="0"/>
              <a:t> </a:t>
            </a:r>
            <a:r>
              <a:rPr lang="en-US" altLang="en-US" sz="1600" dirty="0"/>
              <a:t>занимающейся</a:t>
            </a:r>
            <a:r>
              <a:rPr lang="en-US" altLang="ru-RU" sz="1600" dirty="0"/>
              <a:t> </a:t>
            </a:r>
            <a:r>
              <a:rPr lang="en-US" altLang="en-US" sz="1600" dirty="0"/>
              <a:t>физической</a:t>
            </a:r>
            <a:r>
              <a:rPr lang="en-US" altLang="ru-RU" sz="1600" dirty="0"/>
              <a:t> </a:t>
            </a:r>
            <a:r>
              <a:rPr lang="en-US" altLang="en-US" sz="1600" dirty="0"/>
              <a:t>активностью</a:t>
            </a:r>
            <a:endParaRPr lang="en-US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430204" y="5084110"/>
            <a:ext cx="354152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Снижение</a:t>
            </a:r>
            <a:r>
              <a:rPr lang="en-US" altLang="ru-RU" sz="1600" dirty="0"/>
              <a:t> </a:t>
            </a:r>
            <a:r>
              <a:rPr lang="en-US" altLang="en-US" sz="1600" dirty="0"/>
              <a:t>уровня</a:t>
            </a:r>
            <a:r>
              <a:rPr lang="en-US" altLang="ru-RU" sz="1600" dirty="0"/>
              <a:t> </a:t>
            </a:r>
            <a:r>
              <a:rPr lang="en-US" altLang="en-US" sz="1600" dirty="0"/>
              <a:t>распространенности</a:t>
            </a:r>
            <a:r>
              <a:rPr lang="en-US" altLang="ru-RU" sz="1600" dirty="0"/>
              <a:t> </a:t>
            </a:r>
            <a:r>
              <a:rPr lang="en-US" altLang="en-US" sz="1600" dirty="0"/>
              <a:t>вредных</a:t>
            </a:r>
            <a:r>
              <a:rPr lang="en-US" altLang="ru-RU" sz="1600" dirty="0"/>
              <a:t> </a:t>
            </a:r>
            <a:r>
              <a:rPr lang="en-US" altLang="en-US" sz="1600" dirty="0"/>
              <a:t>привычек</a:t>
            </a:r>
            <a:r>
              <a:rPr lang="en-US" altLang="ru-RU" sz="1600" dirty="0"/>
              <a:t> (</a:t>
            </a:r>
            <a:r>
              <a:rPr lang="en-US" altLang="en-US" sz="1600" dirty="0"/>
              <a:t>курение</a:t>
            </a:r>
            <a:r>
              <a:rPr lang="en-US" altLang="ru-RU" sz="1600" dirty="0"/>
              <a:t>, </a:t>
            </a:r>
            <a:r>
              <a:rPr lang="en-US" altLang="en-US" sz="1600" dirty="0"/>
              <a:t>употребление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алкоголя</a:t>
            </a:r>
            <a:r>
              <a:rPr lang="ru-RU" altLang="en-US" sz="1600" dirty="0"/>
              <a:t>) </a:t>
            </a:r>
            <a:r>
              <a:rPr lang="en-US" altLang="en-US" sz="1600" dirty="0"/>
              <a:t>среди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dirty="0"/>
              <a:t> </a:t>
            </a:r>
            <a:endParaRPr lang="en-US" alt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37530" y="3346450"/>
            <a:ext cx="62395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300" dirty="0"/>
              <a:t>Разработать</a:t>
            </a:r>
            <a:r>
              <a:rPr lang="en-US" altLang="ru-RU" sz="1300" dirty="0"/>
              <a:t> </a:t>
            </a:r>
            <a:r>
              <a:rPr lang="en-US" altLang="en-US" sz="1300" dirty="0"/>
              <a:t>и</a:t>
            </a:r>
            <a:r>
              <a:rPr lang="en-US" altLang="ru-RU" sz="1300" dirty="0"/>
              <a:t> </a:t>
            </a:r>
            <a:r>
              <a:rPr lang="en-US" altLang="en-US" sz="1300" dirty="0"/>
              <a:t>реализовать</a:t>
            </a:r>
            <a:r>
              <a:rPr lang="en-US" altLang="ru-RU" sz="1300" dirty="0"/>
              <a:t> </a:t>
            </a:r>
            <a:r>
              <a:rPr lang="en-US" altLang="en-US" sz="1300" dirty="0"/>
              <a:t>комплексную</a:t>
            </a:r>
            <a:r>
              <a:rPr lang="en-US" altLang="ru-RU" sz="1300" dirty="0"/>
              <a:t> </a:t>
            </a:r>
            <a:r>
              <a:rPr lang="en-US" altLang="en-US" sz="1300" dirty="0"/>
              <a:t>информационно</a:t>
            </a:r>
            <a:r>
              <a:rPr lang="en-US" altLang="ru-RU" sz="1300" dirty="0"/>
              <a:t>-</a:t>
            </a:r>
            <a:r>
              <a:rPr lang="en-US" altLang="en-US" sz="1300" dirty="0"/>
              <a:t>просветительскую</a:t>
            </a:r>
            <a:r>
              <a:rPr lang="en-US" altLang="ru-RU" sz="1300" dirty="0"/>
              <a:t> </a:t>
            </a:r>
            <a:r>
              <a:rPr lang="en-US" altLang="en-US" sz="1300" dirty="0"/>
              <a:t>кампанию</a:t>
            </a:r>
            <a:r>
              <a:rPr lang="en-US" altLang="ru-RU" sz="1300" dirty="0"/>
              <a:t> </a:t>
            </a:r>
            <a:r>
              <a:rPr lang="en-US" altLang="en-US" sz="1300" dirty="0"/>
              <a:t>по</a:t>
            </a:r>
            <a:r>
              <a:rPr lang="en-US" altLang="ru-RU" sz="1300" dirty="0"/>
              <a:t> </a:t>
            </a:r>
            <a:r>
              <a:rPr lang="en-US" altLang="en-US" sz="1300" dirty="0"/>
              <a:t>пропаганде</a:t>
            </a:r>
            <a:r>
              <a:rPr lang="en-US" altLang="ru-RU" sz="1300" dirty="0"/>
              <a:t> </a:t>
            </a:r>
            <a:r>
              <a:rPr lang="en-US" altLang="en-US" sz="1300" dirty="0"/>
              <a:t>здорового</a:t>
            </a:r>
            <a:r>
              <a:rPr lang="en-US" altLang="ru-RU" sz="1300" dirty="0"/>
              <a:t> </a:t>
            </a:r>
            <a:r>
              <a:rPr lang="en-US" altLang="en-US" sz="1300" dirty="0"/>
              <a:t>образа</a:t>
            </a:r>
            <a:r>
              <a:rPr lang="en-US" altLang="ru-RU" sz="1300" dirty="0"/>
              <a:t> </a:t>
            </a:r>
            <a:r>
              <a:rPr lang="en-US" altLang="en-US" sz="1300" dirty="0"/>
              <a:t>жизни</a:t>
            </a:r>
            <a:r>
              <a:rPr lang="en-US" altLang="ru-RU" sz="1300" dirty="0"/>
              <a:t> </a:t>
            </a:r>
            <a:r>
              <a:rPr lang="en-US" altLang="en-US" sz="1300" dirty="0"/>
              <a:t>среди</a:t>
            </a:r>
            <a:r>
              <a:rPr lang="en-US" altLang="ru-RU" sz="1300" dirty="0"/>
              <a:t> </a:t>
            </a:r>
            <a:r>
              <a:rPr lang="en-US" altLang="en-US" sz="1300" dirty="0"/>
              <a:t>молодежи</a:t>
            </a:r>
            <a:r>
              <a:rPr lang="en-US" altLang="ru-RU" sz="1300" dirty="0"/>
              <a:t>, </a:t>
            </a:r>
            <a:r>
              <a:rPr lang="en-US" altLang="en-US" sz="1300" dirty="0"/>
              <a:t>включающую</a:t>
            </a:r>
            <a:r>
              <a:rPr lang="en-US" altLang="ru-RU" sz="1300" dirty="0"/>
              <a:t> </a:t>
            </a:r>
            <a:r>
              <a:rPr lang="en-US" altLang="en-US" sz="1300" dirty="0"/>
              <a:t>проведение</a:t>
            </a:r>
            <a:r>
              <a:rPr lang="en-US" altLang="ru-RU" sz="1300" dirty="0"/>
              <a:t> </a:t>
            </a:r>
            <a:r>
              <a:rPr lang="en-US" altLang="en-US" sz="1300" dirty="0"/>
              <a:t>лекций</a:t>
            </a:r>
            <a:r>
              <a:rPr lang="en-US" altLang="ru-RU" sz="1300" dirty="0"/>
              <a:t>, </a:t>
            </a:r>
            <a:r>
              <a:rPr lang="en-US" altLang="en-US" sz="1300" dirty="0"/>
              <a:t>семинаров</a:t>
            </a:r>
            <a:r>
              <a:rPr lang="en-US" altLang="ru-RU" sz="1300" dirty="0"/>
              <a:t>, </a:t>
            </a:r>
            <a:r>
              <a:rPr lang="en-US" altLang="en-US" sz="1300" dirty="0"/>
              <a:t>тренингов</a:t>
            </a:r>
            <a:r>
              <a:rPr lang="en-US" altLang="ru-RU" sz="1300" dirty="0"/>
              <a:t>, </a:t>
            </a:r>
            <a:r>
              <a:rPr lang="en-US" altLang="en-US" sz="1300" dirty="0"/>
              <a:t>мастер</a:t>
            </a:r>
            <a:r>
              <a:rPr lang="en-US" altLang="ru-RU" sz="1300" dirty="0"/>
              <a:t>-</a:t>
            </a:r>
            <a:r>
              <a:rPr lang="en-US" altLang="en-US" sz="1300" dirty="0"/>
              <a:t>классов</a:t>
            </a:r>
            <a:r>
              <a:rPr lang="en-US" altLang="ru-RU" sz="1300" dirty="0"/>
              <a:t>, </a:t>
            </a:r>
            <a:r>
              <a:rPr lang="en-US" altLang="en-US" sz="1300" dirty="0"/>
              <a:t>конкурсов</a:t>
            </a:r>
            <a:r>
              <a:rPr lang="en-US" altLang="ru-RU" sz="1300" dirty="0"/>
              <a:t> </a:t>
            </a:r>
            <a:r>
              <a:rPr lang="en-US" altLang="en-US" sz="1300" dirty="0"/>
              <a:t>и</a:t>
            </a:r>
            <a:r>
              <a:rPr lang="en-US" altLang="ru-RU" sz="1300" dirty="0"/>
              <a:t> </a:t>
            </a:r>
            <a:r>
              <a:rPr lang="en-US" altLang="en-US" sz="1300" dirty="0"/>
              <a:t>других</a:t>
            </a:r>
            <a:r>
              <a:rPr lang="en-US" altLang="ru-RU" sz="1300" dirty="0"/>
              <a:t> </a:t>
            </a:r>
            <a:r>
              <a:rPr lang="en-US" altLang="en-US" sz="1300" dirty="0"/>
              <a:t>мероприятий</a:t>
            </a:r>
            <a:endParaRPr lang="en-US" altLang="ru-RU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7530" y="4175125"/>
            <a:ext cx="6039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Создать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/>
              <a:t>обеспечить</a:t>
            </a:r>
            <a:r>
              <a:rPr lang="en-US" altLang="ru-RU" sz="1400" dirty="0"/>
              <a:t> </a:t>
            </a:r>
            <a:r>
              <a:rPr lang="en-US" altLang="en-US" sz="1400" dirty="0"/>
              <a:t>функционирование</a:t>
            </a:r>
            <a:r>
              <a:rPr lang="en-US" altLang="ru-RU" sz="1400" dirty="0"/>
              <a:t> </a:t>
            </a:r>
            <a:r>
              <a:rPr lang="en-US" altLang="en-US" sz="1400" dirty="0"/>
              <a:t>доступных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/>
              <a:t>привлекательных</a:t>
            </a:r>
            <a:r>
              <a:rPr lang="en-US" altLang="ru-RU" sz="1400" dirty="0"/>
              <a:t> </a:t>
            </a:r>
            <a:r>
              <a:rPr lang="en-US" altLang="en-US" sz="1400" dirty="0"/>
              <a:t>площадок</a:t>
            </a:r>
            <a:r>
              <a:rPr lang="en-US" altLang="ru-RU" sz="1400" dirty="0"/>
              <a:t> </a:t>
            </a:r>
            <a:r>
              <a:rPr lang="en-US" altLang="en-US" sz="1400" dirty="0"/>
              <a:t>для</a:t>
            </a:r>
            <a:r>
              <a:rPr lang="en-US" altLang="ru-RU" sz="1400" dirty="0"/>
              <a:t> </a:t>
            </a:r>
            <a:r>
              <a:rPr lang="en-US" altLang="en-US" sz="1400" dirty="0"/>
              <a:t>занятия</a:t>
            </a:r>
            <a:r>
              <a:rPr lang="en-US" altLang="ru-RU" sz="1400" dirty="0"/>
              <a:t> </a:t>
            </a:r>
            <a:r>
              <a:rPr lang="en-US" altLang="en-US" sz="1400" dirty="0"/>
              <a:t>физической</a:t>
            </a:r>
            <a:r>
              <a:rPr lang="en-US" altLang="ru-RU" sz="1400" dirty="0"/>
              <a:t> </a:t>
            </a:r>
            <a:r>
              <a:rPr lang="en-US" altLang="en-US" sz="1400" dirty="0"/>
              <a:t>активностью</a:t>
            </a:r>
            <a:r>
              <a:rPr lang="en-US" altLang="ru-RU" sz="1400" dirty="0"/>
              <a:t> </a:t>
            </a:r>
            <a:r>
              <a:rPr lang="en-US" altLang="en-US" sz="1400" dirty="0"/>
              <a:t>молодежи</a:t>
            </a:r>
            <a:r>
              <a:rPr lang="en-US" altLang="ru-RU" sz="1400" dirty="0"/>
              <a:t>, </a:t>
            </a:r>
            <a:r>
              <a:rPr lang="en-US" altLang="en-US" sz="1400" dirty="0"/>
              <a:t>включая</a:t>
            </a:r>
            <a:r>
              <a:rPr lang="en-US" altLang="ru-RU" sz="1400" dirty="0"/>
              <a:t> </a:t>
            </a:r>
            <a:r>
              <a:rPr lang="en-US" altLang="en-US" sz="1400" dirty="0"/>
              <a:t>организацию</a:t>
            </a:r>
            <a:r>
              <a:rPr lang="en-US" altLang="ru-RU" sz="1400" dirty="0"/>
              <a:t> </a:t>
            </a:r>
            <a:r>
              <a:rPr lang="en-US" altLang="en-US" sz="1400" dirty="0"/>
              <a:t>спортивных</a:t>
            </a:r>
            <a:r>
              <a:rPr lang="en-US" altLang="ru-RU" sz="1400" dirty="0"/>
              <a:t> </a:t>
            </a:r>
            <a:r>
              <a:rPr lang="en-US" altLang="en-US" sz="1400" dirty="0"/>
              <a:t>секций</a:t>
            </a:r>
            <a:r>
              <a:rPr lang="en-US" altLang="ru-RU" sz="1400" dirty="0"/>
              <a:t>, </a:t>
            </a:r>
            <a:r>
              <a:rPr lang="en-US" altLang="en-US" sz="1400" dirty="0"/>
              <a:t>клубов</a:t>
            </a:r>
            <a:r>
              <a:rPr lang="en-US" altLang="ru-RU" sz="1400" dirty="0"/>
              <a:t> </a:t>
            </a:r>
            <a:r>
              <a:rPr lang="en-US" altLang="en-US" sz="1400" dirty="0"/>
              <a:t>по</a:t>
            </a:r>
            <a:r>
              <a:rPr lang="en-US" altLang="ru-RU" sz="1400" dirty="0"/>
              <a:t> </a:t>
            </a:r>
            <a:r>
              <a:rPr lang="en-US" altLang="en-US" sz="1400" dirty="0"/>
              <a:t>интересам</a:t>
            </a:r>
            <a:r>
              <a:rPr lang="en-US" altLang="ru-RU" sz="1400" dirty="0"/>
              <a:t>, </a:t>
            </a:r>
            <a:r>
              <a:rPr lang="en-US" altLang="en-US" sz="1400" dirty="0"/>
              <a:t>проведение</a:t>
            </a:r>
            <a:r>
              <a:rPr lang="en-US" altLang="ru-RU" sz="1400" dirty="0"/>
              <a:t> </a:t>
            </a:r>
            <a:r>
              <a:rPr lang="en-US" altLang="en-US" sz="1400" dirty="0"/>
              <a:t>массовых</a:t>
            </a:r>
            <a:r>
              <a:rPr lang="en-US" altLang="ru-RU" sz="1400" dirty="0"/>
              <a:t> </a:t>
            </a:r>
            <a:r>
              <a:rPr lang="en-US" altLang="en-US" sz="1400" dirty="0"/>
              <a:t>спортивных</a:t>
            </a:r>
            <a:r>
              <a:rPr lang="en-US" altLang="ru-RU" sz="1400" dirty="0"/>
              <a:t> </a:t>
            </a:r>
            <a:r>
              <a:rPr lang="en-US" altLang="en-US" sz="1400" dirty="0"/>
              <a:t>мероприятий</a:t>
            </a:r>
            <a:endParaRPr lang="en-US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7530" y="5083810"/>
            <a:ext cx="6026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Организовать</a:t>
            </a:r>
            <a:r>
              <a:rPr lang="en-US" altLang="ru-RU" sz="1400" dirty="0"/>
              <a:t> </a:t>
            </a:r>
            <a:r>
              <a:rPr lang="en-US" altLang="en-US" sz="1400" dirty="0"/>
              <a:t>систему</a:t>
            </a:r>
            <a:r>
              <a:rPr lang="en-US" altLang="ru-RU" sz="1400" dirty="0"/>
              <a:t> </a:t>
            </a:r>
            <a:r>
              <a:rPr lang="en-US" altLang="en-US" sz="1400" dirty="0"/>
              <a:t>консультационной</a:t>
            </a:r>
            <a:r>
              <a:rPr lang="en-US" altLang="ru-RU" sz="1400" dirty="0"/>
              <a:t> </a:t>
            </a:r>
            <a:r>
              <a:rPr lang="en-US" altLang="en-US" sz="1400" dirty="0"/>
              <a:t>поддержки</a:t>
            </a:r>
            <a:r>
              <a:rPr lang="en-US" altLang="ru-RU" sz="1400" dirty="0"/>
              <a:t> </a:t>
            </a:r>
            <a:r>
              <a:rPr lang="en-US" altLang="en-US" sz="1400" dirty="0"/>
              <a:t>молодежи</a:t>
            </a:r>
            <a:r>
              <a:rPr lang="en-US" altLang="ru-RU" sz="1400" dirty="0"/>
              <a:t> </a:t>
            </a:r>
            <a:r>
              <a:rPr lang="en-US" altLang="en-US" sz="1400" dirty="0"/>
              <a:t>по</a:t>
            </a:r>
            <a:r>
              <a:rPr lang="en-US" altLang="ru-RU" sz="1400" dirty="0"/>
              <a:t> </a:t>
            </a:r>
            <a:r>
              <a:rPr lang="en-US" altLang="en-US" sz="1400" dirty="0"/>
              <a:t>вопросам</a:t>
            </a:r>
            <a:r>
              <a:rPr lang="en-US" altLang="ru-RU" sz="1400" dirty="0"/>
              <a:t> </a:t>
            </a:r>
            <a:r>
              <a:rPr lang="en-US" altLang="en-US" sz="1400" dirty="0"/>
              <a:t>здоровья</a:t>
            </a:r>
            <a:r>
              <a:rPr lang="en-US" altLang="ru-RU" sz="1400" dirty="0"/>
              <a:t>, </a:t>
            </a:r>
            <a:r>
              <a:rPr lang="en-US" altLang="en-US" sz="1400" dirty="0"/>
              <a:t>питания</a:t>
            </a:r>
            <a:r>
              <a:rPr lang="en-US" altLang="ru-RU" sz="1400" dirty="0"/>
              <a:t>, </a:t>
            </a:r>
            <a:r>
              <a:rPr lang="en-US" altLang="en-US" sz="1400" dirty="0"/>
              <a:t>физической</a:t>
            </a:r>
            <a:r>
              <a:rPr lang="en-US" altLang="ru-RU" sz="1400" dirty="0"/>
              <a:t> </a:t>
            </a:r>
            <a:r>
              <a:rPr lang="en-US" altLang="en-US" sz="1400" dirty="0"/>
              <a:t>активности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/>
              <a:t>психологического</a:t>
            </a:r>
            <a:r>
              <a:rPr lang="en-US" altLang="ru-RU" sz="1400" dirty="0"/>
              <a:t> </a:t>
            </a:r>
            <a:r>
              <a:rPr lang="en-US" altLang="en-US" sz="1400" dirty="0"/>
              <a:t>благополучия</a:t>
            </a:r>
            <a:r>
              <a:rPr lang="en-US" altLang="ru-RU" sz="1400" dirty="0"/>
              <a:t>, </a:t>
            </a:r>
            <a:r>
              <a:rPr lang="en-US" altLang="en-US" sz="1400" dirty="0"/>
              <a:t>включающую</a:t>
            </a:r>
            <a:r>
              <a:rPr lang="en-US" altLang="ru-RU" sz="1400" dirty="0"/>
              <a:t> </a:t>
            </a:r>
            <a:r>
              <a:rPr lang="en-US" altLang="en-US" sz="1400" dirty="0"/>
              <a:t>проведение</a:t>
            </a:r>
            <a:r>
              <a:rPr lang="en-US" altLang="ru-RU" sz="1400" dirty="0"/>
              <a:t> </a:t>
            </a:r>
            <a:r>
              <a:rPr lang="en-US" altLang="en-US" sz="1400" dirty="0"/>
              <a:t>индивидуальных</a:t>
            </a:r>
            <a:r>
              <a:rPr lang="en-US" altLang="ru-RU" sz="1400" dirty="0"/>
              <a:t> </a:t>
            </a:r>
            <a:r>
              <a:rPr lang="en-US" altLang="en-US" sz="1400" dirty="0"/>
              <a:t>консультаций</a:t>
            </a:r>
            <a:r>
              <a:rPr lang="en-US" altLang="ru-RU" sz="1400" dirty="0"/>
              <a:t>, 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/>
              <a:t>других</a:t>
            </a:r>
            <a:r>
              <a:rPr lang="en-US" altLang="ru-RU" sz="1400" dirty="0"/>
              <a:t> </a:t>
            </a:r>
            <a:r>
              <a:rPr lang="en-US" altLang="en-US" sz="1400" dirty="0"/>
              <a:t>форм</a:t>
            </a:r>
            <a:r>
              <a:rPr lang="en-US" altLang="ru-RU" sz="1400" dirty="0"/>
              <a:t> </a:t>
            </a:r>
            <a:r>
              <a:rPr lang="en-US" altLang="en-US" sz="1400" dirty="0"/>
              <a:t>работы</a:t>
            </a:r>
            <a:endParaRPr lang="en-US" alt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/>
          <p:cNvSpPr/>
          <p:nvPr/>
        </p:nvSpPr>
        <p:spPr>
          <a:xfrm>
            <a:off x="1266718" y="1718367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/>
              <a:t>Комплексный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подход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к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здоровью</a:t>
            </a:r>
            <a:r>
              <a:rPr lang="en-US" altLang="ru-RU" sz="1600" b="1" dirty="0"/>
              <a:t>:</a:t>
            </a:r>
            <a:r>
              <a:rPr lang="en-US" altLang="ru-RU" sz="1600" dirty="0"/>
              <a:t> </a:t>
            </a:r>
            <a:r>
              <a:rPr lang="en-US" altLang="en-US" sz="1600" dirty="0"/>
              <a:t>Проект</a:t>
            </a:r>
            <a:r>
              <a:rPr lang="en-US" altLang="ru-RU" sz="1600" dirty="0"/>
              <a:t> "</a:t>
            </a:r>
            <a:r>
              <a:rPr lang="en-US" altLang="en-US" sz="1600" dirty="0"/>
              <a:t>Здоровье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твоих</a:t>
            </a:r>
            <a:r>
              <a:rPr lang="en-US" altLang="ru-RU" sz="1600" dirty="0"/>
              <a:t> </a:t>
            </a:r>
            <a:r>
              <a:rPr lang="en-US" altLang="en-US" sz="1600" dirty="0"/>
              <a:t>руках</a:t>
            </a:r>
            <a:r>
              <a:rPr lang="en-US" altLang="ru-RU" sz="1600" dirty="0"/>
              <a:t>" </a:t>
            </a:r>
            <a:r>
              <a:rPr lang="en-US" altLang="en-US" sz="1600" dirty="0"/>
              <a:t>не</a:t>
            </a:r>
            <a:r>
              <a:rPr lang="en-US" altLang="ru-RU" sz="1600" dirty="0"/>
              <a:t> </a:t>
            </a:r>
            <a:r>
              <a:rPr lang="en-US" altLang="en-US" sz="1600" dirty="0"/>
              <a:t>ограничивается</a:t>
            </a:r>
            <a:r>
              <a:rPr lang="en-US" altLang="ru-RU" sz="1600" dirty="0"/>
              <a:t> </a:t>
            </a:r>
            <a:r>
              <a:rPr lang="en-US" altLang="en-US" sz="1600" dirty="0"/>
              <a:t>только</a:t>
            </a:r>
            <a:r>
              <a:rPr lang="en-US" altLang="ru-RU" sz="1600" dirty="0"/>
              <a:t> </a:t>
            </a:r>
            <a:r>
              <a:rPr lang="en-US" altLang="en-US" sz="1600" dirty="0"/>
              <a:t>физической</a:t>
            </a:r>
            <a:r>
              <a:rPr lang="en-US" altLang="ru-RU" sz="1600" dirty="0"/>
              <a:t> </a:t>
            </a:r>
            <a:r>
              <a:rPr lang="en-US" altLang="en-US" sz="1600" dirty="0"/>
              <a:t>активностью</a:t>
            </a:r>
            <a:r>
              <a:rPr lang="en-US" altLang="ru-RU" sz="1600" dirty="0"/>
              <a:t> </a:t>
            </a:r>
            <a:r>
              <a:rPr lang="en-US" altLang="en-US" sz="1600" dirty="0"/>
              <a:t>или</a:t>
            </a:r>
            <a:r>
              <a:rPr lang="en-US" altLang="ru-RU" sz="1600" dirty="0"/>
              <a:t> </a:t>
            </a:r>
            <a:r>
              <a:rPr lang="en-US" altLang="en-US" sz="1600" dirty="0"/>
              <a:t>правильным</a:t>
            </a:r>
            <a:r>
              <a:rPr lang="en-US" altLang="ru-RU" sz="1600" dirty="0"/>
              <a:t> </a:t>
            </a:r>
            <a:r>
              <a:rPr lang="en-US" altLang="en-US" sz="1600" dirty="0"/>
              <a:t>питанием</a:t>
            </a:r>
            <a:r>
              <a:rPr lang="en-US" altLang="ru-RU" sz="1600" dirty="0"/>
              <a:t>. </a:t>
            </a:r>
            <a:r>
              <a:rPr lang="en-US" altLang="en-US" sz="1600" dirty="0"/>
              <a:t>Он</a:t>
            </a:r>
            <a:r>
              <a:rPr lang="en-US" altLang="ru-RU" sz="1600" dirty="0"/>
              <a:t> </a:t>
            </a:r>
            <a:r>
              <a:rPr lang="en-US" altLang="en-US" sz="1600" dirty="0"/>
              <a:t>охватывает</a:t>
            </a:r>
            <a:r>
              <a:rPr lang="en-US" altLang="ru-RU" sz="1600" dirty="0"/>
              <a:t> </a:t>
            </a:r>
            <a:r>
              <a:rPr lang="en-US" altLang="en-US" sz="1600" dirty="0"/>
              <a:t>все</a:t>
            </a:r>
            <a:r>
              <a:rPr lang="en-US" altLang="ru-RU" sz="1600" dirty="0"/>
              <a:t> </a:t>
            </a:r>
            <a:r>
              <a:rPr lang="en-US" altLang="en-US" sz="1600" dirty="0"/>
              <a:t>аспекты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здорового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образа</a:t>
            </a:r>
            <a:r>
              <a:rPr lang="en-US" altLang="ru-RU" sz="1600" dirty="0"/>
              <a:t> </a:t>
            </a:r>
            <a:r>
              <a:rPr lang="en-US" altLang="en-US" sz="1600" dirty="0"/>
              <a:t>жизни</a:t>
            </a:r>
            <a:r>
              <a:rPr lang="en-US" altLang="ru-RU" sz="1600" dirty="0"/>
              <a:t> – </a:t>
            </a:r>
            <a:r>
              <a:rPr lang="en-US" altLang="en-US" sz="1600" dirty="0"/>
              <a:t>физическое</a:t>
            </a:r>
            <a:r>
              <a:rPr lang="en-US" altLang="ru-RU" sz="1600" dirty="0"/>
              <a:t>, </a:t>
            </a:r>
            <a:r>
              <a:rPr lang="en-US" altLang="en-US" sz="1600" dirty="0"/>
              <a:t>психическое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социальное</a:t>
            </a:r>
            <a:r>
              <a:rPr lang="en-US" altLang="ru-RU" sz="1600" dirty="0"/>
              <a:t> </a:t>
            </a:r>
            <a:r>
              <a:rPr lang="en-US" altLang="en-US" sz="1600" dirty="0"/>
              <a:t>благополучие</a:t>
            </a:r>
            <a:r>
              <a:rPr lang="en-US" altLang="ru-RU" sz="1600" dirty="0"/>
              <a:t>, </a:t>
            </a:r>
            <a:r>
              <a:rPr lang="en-US" altLang="en-US" sz="1600" dirty="0"/>
              <a:t>формируя</a:t>
            </a:r>
            <a:r>
              <a:rPr lang="en-US" altLang="ru-RU" sz="1600" dirty="0"/>
              <a:t> </a:t>
            </a:r>
            <a:r>
              <a:rPr lang="en-US" altLang="en-US" sz="1600" dirty="0"/>
              <a:t>целостное</a:t>
            </a:r>
            <a:r>
              <a:rPr lang="en-US" altLang="ru-RU" sz="1600" dirty="0"/>
              <a:t> </a:t>
            </a:r>
            <a:r>
              <a:rPr lang="en-US" altLang="en-US" sz="1600" dirty="0"/>
              <a:t>представление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о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здоровье</a:t>
            </a:r>
            <a:endParaRPr lang="en-US" altLang="en-US" sz="1600" dirty="0"/>
          </a:p>
        </p:txBody>
      </p:sp>
      <p:sp>
        <p:nvSpPr>
          <p:cNvPr id="9" name="Прямоугольник: скругленные углы 15"/>
          <p:cNvSpPr/>
          <p:nvPr/>
        </p:nvSpPr>
        <p:spPr>
          <a:xfrm>
            <a:off x="1266718" y="337265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/>
              <a:t>Активное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вовлечение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молодежи</a:t>
            </a:r>
            <a:r>
              <a:rPr lang="en-US" altLang="ru-RU" sz="1600" b="1" dirty="0"/>
              <a:t>:</a:t>
            </a:r>
            <a:r>
              <a:rPr lang="en-US" altLang="ru-RU" sz="1600" dirty="0"/>
              <a:t> </a:t>
            </a:r>
            <a:r>
              <a:rPr lang="en-US" altLang="en-US" sz="1600" dirty="0"/>
              <a:t>Проект</a:t>
            </a:r>
            <a:r>
              <a:rPr lang="en-US" altLang="ru-RU" sz="1600" dirty="0"/>
              <a:t> </a:t>
            </a:r>
            <a:r>
              <a:rPr lang="en-US" altLang="en-US" sz="1600" dirty="0"/>
              <a:t>предполагает</a:t>
            </a:r>
            <a:r>
              <a:rPr lang="en-US" altLang="ru-RU" sz="1600" dirty="0"/>
              <a:t> </a:t>
            </a:r>
            <a:r>
              <a:rPr lang="en-US" altLang="en-US" sz="1600" dirty="0"/>
              <a:t>не</a:t>
            </a:r>
            <a:r>
              <a:rPr lang="en-US" altLang="ru-RU" sz="1600" dirty="0"/>
              <a:t> </a:t>
            </a:r>
            <a:r>
              <a:rPr lang="en-US" altLang="en-US" sz="1600" dirty="0"/>
              <a:t>просто</a:t>
            </a:r>
            <a:r>
              <a:rPr lang="en-US" altLang="ru-RU" sz="1600" dirty="0"/>
              <a:t> </a:t>
            </a:r>
            <a:r>
              <a:rPr lang="en-US" altLang="en-US" sz="1600" dirty="0"/>
              <a:t>предоставление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информации</a:t>
            </a:r>
            <a:r>
              <a:rPr lang="en-US" altLang="ru-RU" sz="1600" dirty="0"/>
              <a:t>, </a:t>
            </a:r>
            <a:r>
              <a:rPr lang="en-US" altLang="en-US" sz="1600" dirty="0"/>
              <a:t>а</a:t>
            </a:r>
            <a:r>
              <a:rPr lang="en-US" altLang="ru-RU" sz="1600" dirty="0"/>
              <a:t> </a:t>
            </a:r>
            <a:r>
              <a:rPr lang="en-US" altLang="en-US" sz="1600" dirty="0"/>
              <a:t>активное</a:t>
            </a:r>
            <a:r>
              <a:rPr lang="en-US" altLang="ru-RU" sz="1600" dirty="0"/>
              <a:t> </a:t>
            </a:r>
            <a:r>
              <a:rPr lang="en-US" altLang="en-US" sz="1600" dirty="0"/>
              <a:t>вовлечение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процесс</a:t>
            </a:r>
            <a:r>
              <a:rPr lang="en-US" altLang="ru-RU" sz="1600" dirty="0"/>
              <a:t> </a:t>
            </a:r>
            <a:r>
              <a:rPr lang="en-US" altLang="en-US" sz="1600" dirty="0"/>
              <a:t>формирования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здоровых</a:t>
            </a:r>
            <a:r>
              <a:rPr lang="en-US" altLang="ru-RU" sz="1600" dirty="0"/>
              <a:t> </a:t>
            </a:r>
            <a:r>
              <a:rPr lang="en-US" altLang="en-US" sz="1600" dirty="0"/>
              <a:t>привычек</a:t>
            </a:r>
            <a:r>
              <a:rPr lang="en-US" altLang="ru-RU" sz="1600" dirty="0"/>
              <a:t>. </a:t>
            </a:r>
            <a:r>
              <a:rPr lang="en-US" altLang="en-US" sz="1600" dirty="0"/>
              <a:t>Участники</a:t>
            </a:r>
            <a:r>
              <a:rPr lang="en-US" altLang="ru-RU" sz="1600" dirty="0"/>
              <a:t> </a:t>
            </a:r>
            <a:r>
              <a:rPr lang="en-US" altLang="en-US" sz="1600" dirty="0"/>
              <a:t>становятся</a:t>
            </a:r>
            <a:r>
              <a:rPr lang="en-US" altLang="ru-RU" sz="1600" dirty="0"/>
              <a:t> </a:t>
            </a:r>
            <a:r>
              <a:rPr lang="en-US" altLang="en-US" sz="1600" dirty="0"/>
              <a:t>не</a:t>
            </a:r>
            <a:r>
              <a:rPr lang="en-US" altLang="ru-RU" sz="1600" dirty="0"/>
              <a:t> </a:t>
            </a:r>
            <a:r>
              <a:rPr lang="en-US" altLang="en-US" sz="1600" dirty="0"/>
              <a:t>пассивными</a:t>
            </a:r>
            <a:r>
              <a:rPr lang="en-US" altLang="ru-RU" sz="1600" dirty="0"/>
              <a:t> </a:t>
            </a:r>
            <a:r>
              <a:rPr lang="en-US" altLang="en-US" sz="1600" dirty="0"/>
              <a:t>слушателями</a:t>
            </a:r>
            <a:r>
              <a:rPr lang="en-US" altLang="ru-RU" sz="1600" dirty="0"/>
              <a:t>, </a:t>
            </a:r>
            <a:r>
              <a:rPr lang="en-US" altLang="en-US" sz="1600" dirty="0"/>
              <a:t>а</a:t>
            </a:r>
            <a:r>
              <a:rPr lang="en-US" altLang="ru-RU" sz="1600" dirty="0"/>
              <a:t> </a:t>
            </a:r>
            <a:r>
              <a:rPr lang="en-US" altLang="en-US" sz="1600" dirty="0"/>
              <a:t>активными</a:t>
            </a:r>
            <a:r>
              <a:rPr lang="en-US" altLang="ru-RU" sz="1600" dirty="0"/>
              <a:t> </a:t>
            </a:r>
            <a:r>
              <a:rPr lang="en-US" altLang="en-US" sz="1600" dirty="0"/>
              <a:t>участниками</a:t>
            </a:r>
            <a:r>
              <a:rPr lang="en-US" altLang="ru-RU" sz="1600" dirty="0"/>
              <a:t> </a:t>
            </a:r>
            <a:r>
              <a:rPr lang="en-US" altLang="en-US" sz="1600" dirty="0"/>
              <a:t>мероприятий</a:t>
            </a:r>
            <a:r>
              <a:rPr lang="en-US" altLang="ru-RU" sz="1600" dirty="0"/>
              <a:t>, </a:t>
            </a:r>
            <a:r>
              <a:rPr lang="en-US" altLang="en-US" sz="1600" dirty="0"/>
              <a:t>соавторами</a:t>
            </a:r>
            <a:r>
              <a:rPr lang="en-US" altLang="ru-RU" sz="1600" dirty="0"/>
              <a:t> </a:t>
            </a:r>
            <a:r>
              <a:rPr lang="en-US" altLang="en-US" sz="1600" dirty="0"/>
              <a:t>контента</a:t>
            </a:r>
            <a:r>
              <a:rPr lang="en-US" altLang="ru-RU" sz="1600" dirty="0"/>
              <a:t>, </a:t>
            </a:r>
            <a:r>
              <a:rPr lang="en-US" altLang="en-US" sz="1600" dirty="0"/>
              <a:t>волонтерами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лидерами</a:t>
            </a:r>
            <a:r>
              <a:rPr lang="en-US" altLang="ru-RU" sz="1600" dirty="0"/>
              <a:t>, </a:t>
            </a:r>
            <a:r>
              <a:rPr lang="en-US" altLang="en-US" sz="1600" dirty="0"/>
              <a:t>продвигающими</a:t>
            </a:r>
            <a:r>
              <a:rPr lang="en-US" altLang="ru-RU" sz="1600" dirty="0"/>
              <a:t> </a:t>
            </a:r>
            <a:r>
              <a:rPr lang="en-US" altLang="en-US" sz="1600" dirty="0"/>
              <a:t>идеи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здорового</a:t>
            </a:r>
            <a:r>
              <a:rPr lang="en-US" altLang="ru-RU" sz="1600" dirty="0"/>
              <a:t> </a:t>
            </a:r>
            <a:r>
              <a:rPr lang="en-US" altLang="en-US" sz="1600" dirty="0"/>
              <a:t>образа</a:t>
            </a:r>
            <a:r>
              <a:rPr lang="en-US" altLang="ru-RU" sz="1600" dirty="0"/>
              <a:t> </a:t>
            </a:r>
            <a:r>
              <a:rPr lang="en-US" altLang="en-US" sz="1600" dirty="0"/>
              <a:t>жизни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своем</a:t>
            </a:r>
            <a:r>
              <a:rPr lang="en-US" altLang="ru-RU" sz="1600" dirty="0"/>
              <a:t> </a:t>
            </a:r>
            <a:r>
              <a:rPr lang="en-US" altLang="en-US" sz="1600" dirty="0"/>
              <a:t>окружении</a:t>
            </a:r>
            <a:r>
              <a:rPr lang="en-US" altLang="ru-RU" sz="1600" dirty="0"/>
              <a:t>.</a:t>
            </a:r>
            <a:endParaRPr lang="en-US" altLang="ru-RU" sz="1600" dirty="0"/>
          </a:p>
        </p:txBody>
      </p:sp>
      <p:sp>
        <p:nvSpPr>
          <p:cNvPr id="10" name="Прямоугольник: скругленные углы 16"/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/>
              <a:t>Создание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устойчивой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системы</a:t>
            </a:r>
            <a:r>
              <a:rPr lang="en-US" altLang="ru-RU" sz="1600" b="1" dirty="0"/>
              <a:t> </a:t>
            </a:r>
            <a:r>
              <a:rPr lang="en-US" altLang="en-US" sz="1600" b="1" dirty="0"/>
              <a:t>поддержки</a:t>
            </a:r>
            <a:r>
              <a:rPr lang="en-US" altLang="ru-RU" sz="1600" b="1" dirty="0"/>
              <a:t>:</a:t>
            </a:r>
            <a:r>
              <a:rPr lang="en-US" altLang="ru-RU" sz="1600" dirty="0"/>
              <a:t> </a:t>
            </a:r>
            <a:r>
              <a:rPr lang="en-US" altLang="en-US" sz="1600" dirty="0"/>
              <a:t>Проект</a:t>
            </a:r>
            <a:r>
              <a:rPr lang="en-US" altLang="ru-RU" sz="1600" dirty="0"/>
              <a:t> </a:t>
            </a:r>
            <a:r>
              <a:rPr lang="en-US" altLang="en-US" sz="1600" dirty="0"/>
              <a:t>направлен</a:t>
            </a:r>
            <a:r>
              <a:rPr lang="en-US" altLang="ru-RU" sz="1600" dirty="0"/>
              <a:t> </a:t>
            </a:r>
            <a:r>
              <a:rPr lang="en-US" altLang="en-US" sz="1600" dirty="0"/>
              <a:t>на</a:t>
            </a:r>
            <a:r>
              <a:rPr lang="en-US" altLang="ru-RU" sz="1600" dirty="0"/>
              <a:t> </a:t>
            </a:r>
            <a:r>
              <a:rPr lang="en-US" altLang="en-US" sz="1600" dirty="0"/>
              <a:t>создание</a:t>
            </a:r>
            <a:r>
              <a:rPr lang="en-US" altLang="ru-RU" sz="1600" dirty="0"/>
              <a:t> </a:t>
            </a:r>
            <a:r>
              <a:rPr lang="en-US" altLang="en-US" sz="1600" dirty="0"/>
              <a:t>долгосрочной</a:t>
            </a:r>
            <a:r>
              <a:rPr lang="en-US" altLang="ru-RU" sz="1600" dirty="0"/>
              <a:t> </a:t>
            </a:r>
            <a:r>
              <a:rPr lang="en-US" altLang="en-US" sz="1600" dirty="0"/>
              <a:t>системы</a:t>
            </a:r>
            <a:r>
              <a:rPr lang="en-US" altLang="ru-RU" sz="1600" dirty="0"/>
              <a:t> </a:t>
            </a:r>
            <a:r>
              <a:rPr lang="en-US" altLang="en-US" sz="1600" dirty="0"/>
              <a:t>поддержки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вопросах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здоровья</a:t>
            </a:r>
            <a:r>
              <a:rPr lang="en-US" altLang="ru-RU" sz="1600" dirty="0"/>
              <a:t>. </a:t>
            </a:r>
            <a:r>
              <a:rPr lang="en-US" altLang="en-US" sz="1600" dirty="0"/>
              <a:t>Это</a:t>
            </a:r>
            <a:r>
              <a:rPr lang="en-US" altLang="ru-RU" sz="1600" dirty="0"/>
              <a:t> </a:t>
            </a:r>
            <a:r>
              <a:rPr lang="en-US" altLang="en-US" sz="1600" dirty="0"/>
              <a:t>не</a:t>
            </a:r>
            <a:r>
              <a:rPr lang="en-US" altLang="ru-RU" sz="1600" dirty="0"/>
              <a:t> </a:t>
            </a:r>
            <a:r>
              <a:rPr lang="en-US" altLang="en-US" sz="1600" dirty="0"/>
              <a:t>только</a:t>
            </a:r>
            <a:r>
              <a:rPr lang="en-US" altLang="ru-RU" sz="1600" dirty="0"/>
              <a:t> </a:t>
            </a:r>
            <a:r>
              <a:rPr lang="en-US" altLang="en-US" sz="1600" dirty="0"/>
              <a:t>проведение</a:t>
            </a:r>
            <a:r>
              <a:rPr lang="en-US" altLang="ru-RU" sz="1600" dirty="0"/>
              <a:t> </a:t>
            </a:r>
            <a:r>
              <a:rPr lang="en-US" altLang="en-US" sz="1600" dirty="0"/>
              <a:t>разовых</a:t>
            </a:r>
            <a:r>
              <a:rPr lang="en-US" altLang="ru-RU" sz="1600" dirty="0"/>
              <a:t> </a:t>
            </a:r>
            <a:r>
              <a:rPr lang="en-US" altLang="en-US" sz="1600" dirty="0"/>
              <a:t>мероприятий</a:t>
            </a:r>
            <a:r>
              <a:rPr lang="en-US" altLang="ru-RU" sz="1600" dirty="0"/>
              <a:t>, </a:t>
            </a:r>
            <a:r>
              <a:rPr lang="en-US" altLang="en-US" sz="1600" dirty="0"/>
              <a:t>но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организация</a:t>
            </a:r>
            <a:r>
              <a:rPr lang="en-US" altLang="ru-RU" sz="1600" dirty="0"/>
              <a:t> </a:t>
            </a:r>
            <a:r>
              <a:rPr lang="en-US" altLang="en-US" sz="1600" dirty="0"/>
              <a:t>работы</a:t>
            </a:r>
            <a:r>
              <a:rPr lang="en-US" altLang="ru-RU" sz="1600" dirty="0"/>
              <a:t> </a:t>
            </a:r>
            <a:r>
              <a:rPr lang="en-US" altLang="en-US" sz="1600" dirty="0"/>
              <a:t>постоянных</a:t>
            </a:r>
            <a:r>
              <a:rPr lang="en-US" altLang="ru-RU" sz="1600" dirty="0"/>
              <a:t> </a:t>
            </a:r>
            <a:r>
              <a:rPr lang="en-US" altLang="en-US" sz="1600" dirty="0"/>
              <a:t>площадок</a:t>
            </a:r>
            <a:r>
              <a:rPr lang="en-US" altLang="ru-RU" sz="1600" dirty="0"/>
              <a:t>, </a:t>
            </a:r>
            <a:r>
              <a:rPr lang="en-US" altLang="en-US" sz="1600" dirty="0"/>
              <a:t>сервисов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клубов</a:t>
            </a:r>
            <a:r>
              <a:rPr lang="en-US" altLang="ru-RU" sz="1600" dirty="0"/>
              <a:t>, </a:t>
            </a:r>
            <a:r>
              <a:rPr lang="en-US" altLang="en-US" sz="1600" dirty="0"/>
              <a:t>где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молодые</a:t>
            </a:r>
            <a:r>
              <a:rPr lang="en-US" altLang="ru-RU" sz="1600" dirty="0"/>
              <a:t> </a:t>
            </a:r>
            <a:r>
              <a:rPr lang="en-US" altLang="en-US" sz="1600" dirty="0"/>
              <a:t>люди</a:t>
            </a:r>
            <a:r>
              <a:rPr lang="en-US" altLang="ru-RU" sz="1600" dirty="0"/>
              <a:t> </a:t>
            </a:r>
            <a:r>
              <a:rPr lang="en-US" altLang="en-US" sz="1600" dirty="0"/>
              <a:t>могут</a:t>
            </a:r>
            <a:r>
              <a:rPr lang="en-US" altLang="ru-RU" sz="1600" dirty="0"/>
              <a:t> </a:t>
            </a:r>
            <a:r>
              <a:rPr lang="en-US" altLang="en-US" sz="1600" dirty="0"/>
              <a:t>получить</a:t>
            </a:r>
            <a:r>
              <a:rPr lang="en-US" altLang="ru-RU" sz="1600" dirty="0"/>
              <a:t> </a:t>
            </a:r>
            <a:r>
              <a:rPr lang="en-US" altLang="en-US" sz="1600" dirty="0"/>
              <a:t>необходимую</a:t>
            </a:r>
            <a:r>
              <a:rPr lang="en-US" altLang="ru-RU" sz="1600" dirty="0"/>
              <a:t> </a:t>
            </a:r>
            <a:r>
              <a:rPr lang="en-US" altLang="en-US" sz="1600" dirty="0"/>
              <a:t>информацию</a:t>
            </a:r>
            <a:r>
              <a:rPr lang="en-US" altLang="ru-RU" sz="1600" dirty="0"/>
              <a:t>, </a:t>
            </a:r>
            <a:r>
              <a:rPr lang="en-US" altLang="en-US" sz="1600" dirty="0"/>
              <a:t>консультации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поддержку</a:t>
            </a:r>
            <a:r>
              <a:rPr lang="en-US" altLang="ru-RU" sz="1600" dirty="0"/>
              <a:t> </a:t>
            </a:r>
            <a:r>
              <a:rPr lang="en-US" altLang="en-US" sz="1600" dirty="0"/>
              <a:t>в</a:t>
            </a:r>
            <a:r>
              <a:rPr lang="en-US" altLang="ru-RU" sz="1600" dirty="0"/>
              <a:t> </a:t>
            </a:r>
            <a:r>
              <a:rPr lang="en-US" altLang="en-US" sz="1600" dirty="0"/>
              <a:t>любое</a:t>
            </a:r>
            <a:r>
              <a:rPr lang="en-US" altLang="ru-RU" sz="1600" dirty="0"/>
              <a:t> </a:t>
            </a:r>
            <a:r>
              <a:rPr lang="en-US" altLang="en-US" sz="1600" dirty="0"/>
              <a:t>время</a:t>
            </a:r>
            <a:r>
              <a:rPr lang="en-US" altLang="ru-RU" sz="1600" dirty="0"/>
              <a:t>.</a:t>
            </a:r>
            <a:endParaRPr lang="en-US" alt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/>
          <p:cNvSpPr/>
          <p:nvPr/>
        </p:nvSpPr>
        <p:spPr>
          <a:xfrm>
            <a:off x="599725" y="1875477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en-US" sz="1400" dirty="0"/>
              <a:t>Запуск</a:t>
            </a:r>
            <a:r>
              <a:rPr lang="en-US" altLang="ru-RU" sz="1400" dirty="0"/>
              <a:t> </a:t>
            </a:r>
            <a:r>
              <a:rPr lang="en-US" altLang="en-US" sz="1400" dirty="0"/>
              <a:t>проекта</a:t>
            </a:r>
            <a:r>
              <a:rPr lang="en-US" altLang="ru-RU" sz="1400" dirty="0"/>
              <a:t> </a:t>
            </a:r>
            <a:r>
              <a:rPr lang="en-US" altLang="en-US" sz="1400" dirty="0"/>
              <a:t>начинается</a:t>
            </a:r>
            <a:r>
              <a:rPr lang="en-US" altLang="ru-RU" sz="1400" dirty="0"/>
              <a:t> </a:t>
            </a:r>
            <a:r>
              <a:rPr lang="en-US" altLang="en-US" sz="1400" dirty="0"/>
              <a:t>с</a:t>
            </a:r>
            <a:r>
              <a:rPr lang="en-US" altLang="ru-RU" sz="1400" dirty="0"/>
              <a:t> </a:t>
            </a:r>
            <a:r>
              <a:rPr lang="en-US" altLang="en-US" sz="1400" dirty="0"/>
              <a:t>масштабной</a:t>
            </a:r>
            <a:r>
              <a:rPr lang="en-US" altLang="ru-RU" sz="1400" dirty="0"/>
              <a:t> </a:t>
            </a:r>
            <a:r>
              <a:rPr lang="en-US" altLang="en-US" sz="1400" dirty="0"/>
              <a:t>информационной</a:t>
            </a:r>
            <a:r>
              <a:rPr lang="en-US" altLang="ru-RU" sz="1400" dirty="0"/>
              <a:t> </a:t>
            </a:r>
            <a:r>
              <a:rPr lang="en-US" altLang="en-US" sz="1400" dirty="0"/>
              <a:t>кампании</a:t>
            </a:r>
            <a:r>
              <a:rPr lang="en-US" altLang="ru-RU" sz="1400" dirty="0"/>
              <a:t>, </a:t>
            </a:r>
            <a:r>
              <a:rPr lang="en-US" altLang="en-US" sz="1400" dirty="0"/>
              <a:t>цель</a:t>
            </a:r>
            <a:r>
              <a:rPr lang="en-US" altLang="ru-RU" sz="1400" dirty="0"/>
              <a:t> </a:t>
            </a:r>
            <a:r>
              <a:rPr lang="en-US" altLang="en-US" sz="1400" dirty="0"/>
              <a:t>которой</a:t>
            </a:r>
            <a:r>
              <a:rPr lang="en-US" altLang="ru-RU" sz="1400" dirty="0"/>
              <a:t> – </a:t>
            </a:r>
            <a:r>
              <a:rPr lang="en-US" altLang="en-US" sz="1400" dirty="0"/>
              <a:t>привлечь</a:t>
            </a:r>
            <a:r>
              <a:rPr lang="en-US" altLang="ru-RU" sz="1400" dirty="0"/>
              <a:t> </a:t>
            </a:r>
            <a:r>
              <a:rPr lang="en-US" altLang="en-US" sz="1400" dirty="0"/>
              <a:t>внимание</a:t>
            </a:r>
            <a:r>
              <a:rPr lang="en-US" altLang="ru-RU" sz="1400" dirty="0"/>
              <a:t> </a:t>
            </a:r>
            <a:r>
              <a:rPr lang="en-US" altLang="en-US" sz="1400" dirty="0"/>
              <a:t>молодежи</a:t>
            </a:r>
            <a:r>
              <a:rPr lang="en-US" altLang="ru-RU" sz="1400" dirty="0"/>
              <a:t> </a:t>
            </a:r>
            <a:r>
              <a:rPr lang="ru-RU" altLang="en-US" sz="1400" dirty="0"/>
              <a:t>Татарского муниципального округа</a:t>
            </a:r>
            <a:r>
              <a:rPr lang="en-US" altLang="ru-RU" sz="1400" dirty="0"/>
              <a:t> </a:t>
            </a:r>
            <a:r>
              <a:rPr lang="en-US" altLang="en-US" sz="1400" dirty="0"/>
              <a:t>к</a:t>
            </a:r>
            <a:r>
              <a:rPr lang="en-US" altLang="ru-RU" sz="1400" dirty="0"/>
              <a:t> </a:t>
            </a:r>
            <a:r>
              <a:rPr lang="en-US" altLang="en-US" sz="1400" dirty="0"/>
              <a:t>проблеме</a:t>
            </a:r>
            <a:r>
              <a:rPr lang="en-US" altLang="ru-RU" sz="1400" dirty="0"/>
              <a:t> </a:t>
            </a:r>
            <a:r>
              <a:rPr lang="en-US" altLang="en-US" sz="1400" dirty="0"/>
              <a:t>сохранения</a:t>
            </a:r>
            <a:r>
              <a:rPr lang="en-US" altLang="ru-RU" sz="1400" dirty="0"/>
              <a:t> </a:t>
            </a:r>
            <a:r>
              <a:rPr lang="en-US" altLang="en-US" sz="1400" dirty="0"/>
              <a:t>здоровья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/>
              <a:t>анонсировать</a:t>
            </a:r>
            <a:r>
              <a:rPr lang="en-US" altLang="ru-RU" sz="1400" dirty="0"/>
              <a:t> </a:t>
            </a:r>
            <a:r>
              <a:rPr lang="en-US" altLang="en-US" sz="1400" dirty="0"/>
              <a:t>возможности</a:t>
            </a:r>
            <a:r>
              <a:rPr lang="en-US" altLang="ru-RU" sz="1400" dirty="0"/>
              <a:t>, </a:t>
            </a:r>
            <a:r>
              <a:rPr lang="en-US" altLang="en-US" sz="1400" dirty="0"/>
              <a:t>которые</a:t>
            </a:r>
            <a:r>
              <a:rPr lang="en-US" altLang="ru-RU" sz="1400" dirty="0"/>
              <a:t> </a:t>
            </a:r>
            <a:r>
              <a:rPr lang="en-US" altLang="en-US" sz="1400" dirty="0"/>
              <a:t>предоставляет</a:t>
            </a:r>
            <a:r>
              <a:rPr lang="en-US" altLang="ru-RU" sz="1400" dirty="0"/>
              <a:t> </a:t>
            </a:r>
            <a:r>
              <a:rPr lang="en-US" altLang="en-US" sz="1400" dirty="0"/>
              <a:t>проект</a:t>
            </a:r>
            <a:endParaRPr lang="en-US" altLang="en-US" sz="1400" dirty="0"/>
          </a:p>
        </p:txBody>
      </p:sp>
      <p:sp>
        <p:nvSpPr>
          <p:cNvPr id="9" name="Прямоугольник: скругленные углы 7"/>
          <p:cNvSpPr/>
          <p:nvPr/>
        </p:nvSpPr>
        <p:spPr>
          <a:xfrm>
            <a:off x="5655223" y="1875477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Инструменты:</a:t>
            </a:r>
            <a:endParaRPr lang="ru-RU" sz="1400" dirty="0"/>
          </a:p>
          <a:p>
            <a:r>
              <a:rPr lang="ru-RU" sz="1400" dirty="0"/>
              <a:t>1. </a:t>
            </a:r>
            <a:r>
              <a:rPr lang="en-US" altLang="ru-RU" sz="1400" dirty="0"/>
              <a:t> </a:t>
            </a:r>
            <a:r>
              <a:rPr lang="en-US" altLang="en-US" sz="1400" dirty="0"/>
              <a:t>Информационные</a:t>
            </a:r>
            <a:r>
              <a:rPr lang="en-US" altLang="ru-RU" sz="1400" dirty="0"/>
              <a:t> </a:t>
            </a:r>
            <a:r>
              <a:rPr lang="en-US" altLang="en-US" sz="1400" dirty="0"/>
              <a:t>платформы</a:t>
            </a:r>
            <a:r>
              <a:rPr lang="ru-RU" altLang="en-US" sz="1400" dirty="0"/>
              <a:t> (</a:t>
            </a:r>
            <a:r>
              <a:rPr lang="en-US" altLang="en-US" sz="1400" dirty="0"/>
              <a:t>Сайт</a:t>
            </a:r>
            <a:r>
              <a:rPr lang="en-US" altLang="ru-RU" sz="1400" dirty="0"/>
              <a:t> </a:t>
            </a:r>
            <a:r>
              <a:rPr lang="en-US" altLang="en-US" sz="1400" dirty="0"/>
              <a:t>проекта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/>
              <a:t>страницы</a:t>
            </a:r>
            <a:r>
              <a:rPr lang="en-US" altLang="ru-RU" sz="1400" dirty="0"/>
              <a:t> </a:t>
            </a:r>
            <a:r>
              <a:rPr lang="en-US" altLang="en-US" sz="1400" dirty="0"/>
              <a:t>в</a:t>
            </a:r>
            <a:r>
              <a:rPr lang="en-US" altLang="ru-RU" sz="1400" dirty="0"/>
              <a:t> </a:t>
            </a:r>
            <a:r>
              <a:rPr lang="en-US" altLang="en-US" sz="1400" dirty="0"/>
              <a:t>социальных</a:t>
            </a:r>
            <a:r>
              <a:rPr lang="en-US" altLang="ru-RU" sz="1400" dirty="0"/>
              <a:t> </a:t>
            </a:r>
            <a:r>
              <a:rPr lang="en-US" altLang="en-US" sz="1400" dirty="0"/>
              <a:t>сетях</a:t>
            </a:r>
            <a:r>
              <a:rPr lang="en-US" altLang="ru-RU" sz="1400" dirty="0"/>
              <a:t> </a:t>
            </a:r>
            <a:r>
              <a:rPr lang="en-US" altLang="en-US" sz="1400" dirty="0"/>
              <a:t>с</a:t>
            </a:r>
            <a:r>
              <a:rPr lang="en-US" altLang="ru-RU" sz="1400" dirty="0"/>
              <a:t> </a:t>
            </a:r>
            <a:r>
              <a:rPr lang="en-US" altLang="en-US" sz="1400" dirty="0"/>
              <a:t>полезным</a:t>
            </a:r>
            <a:r>
              <a:rPr lang="en-US" altLang="ru-RU" sz="1400" dirty="0"/>
              <a:t> </a:t>
            </a:r>
            <a:r>
              <a:rPr lang="en-US" altLang="en-US" sz="1400" dirty="0"/>
              <a:t>контентом</a:t>
            </a:r>
            <a:r>
              <a:rPr lang="en-US" altLang="ru-RU" sz="1400" dirty="0"/>
              <a:t>.</a:t>
            </a:r>
            <a:r>
              <a:rPr lang="ru-RU" altLang="en-US" sz="1400" dirty="0"/>
              <a:t>)</a:t>
            </a:r>
            <a:endParaRPr lang="en-US" altLang="ru-RU" sz="1400" dirty="0"/>
          </a:p>
          <a:p>
            <a:r>
              <a:rPr lang="ru-RU" sz="1400" dirty="0"/>
              <a:t>2. </a:t>
            </a:r>
            <a:r>
              <a:rPr lang="en-US" altLang="en-US" sz="1400" dirty="0"/>
              <a:t>Образовательные</a:t>
            </a:r>
            <a:r>
              <a:rPr lang="en-US" altLang="ru-RU" sz="1400" dirty="0"/>
              <a:t> </a:t>
            </a:r>
            <a:r>
              <a:rPr lang="en-US" altLang="en-US" sz="1400" dirty="0"/>
              <a:t>инструменты</a:t>
            </a:r>
            <a:r>
              <a:rPr lang="en-US" altLang="ru-RU" sz="1400" dirty="0"/>
              <a:t>: </a:t>
            </a:r>
            <a:r>
              <a:rPr lang="en-US" altLang="en-US" sz="1400" dirty="0"/>
              <a:t>Лекции</a:t>
            </a:r>
            <a:r>
              <a:rPr lang="en-US" altLang="ru-RU" sz="1400" dirty="0"/>
              <a:t>, </a:t>
            </a:r>
            <a:r>
              <a:rPr lang="en-US" altLang="en-US" sz="1400" dirty="0"/>
              <a:t>семинары</a:t>
            </a:r>
            <a:r>
              <a:rPr lang="en-US" altLang="ru-RU" sz="1400" dirty="0"/>
              <a:t>, </a:t>
            </a:r>
            <a:r>
              <a:rPr lang="en-US" altLang="en-US" sz="1400" dirty="0"/>
              <a:t>мастер</a:t>
            </a:r>
            <a:r>
              <a:rPr lang="en-US" altLang="ru-RU" sz="1400" dirty="0"/>
              <a:t>-</a:t>
            </a:r>
            <a:r>
              <a:rPr lang="en-US" altLang="en-US" sz="1400" dirty="0"/>
              <a:t>классы</a:t>
            </a:r>
            <a:r>
              <a:rPr lang="en-US" altLang="ru-RU" sz="1400" dirty="0"/>
              <a:t> </a:t>
            </a:r>
            <a:r>
              <a:rPr lang="en-US" altLang="en-US" sz="1400" dirty="0"/>
              <a:t>с</a:t>
            </a:r>
            <a:r>
              <a:rPr lang="en-US" altLang="ru-RU" sz="1400" dirty="0"/>
              <a:t> </a:t>
            </a:r>
            <a:r>
              <a:rPr lang="en-US" altLang="en-US" sz="1400" dirty="0"/>
              <a:t>экспертами</a:t>
            </a:r>
            <a:r>
              <a:rPr lang="en-US" altLang="ru-RU" sz="1400" dirty="0"/>
              <a:t> </a:t>
            </a:r>
            <a:r>
              <a:rPr lang="en-US" altLang="en-US" sz="1400" dirty="0"/>
              <a:t>по</a:t>
            </a:r>
            <a:r>
              <a:rPr lang="en-US" altLang="ru-RU" sz="1400" dirty="0"/>
              <a:t> </a:t>
            </a:r>
            <a:r>
              <a:rPr lang="en-US" altLang="en-US" sz="1400" dirty="0"/>
              <a:t>здоровому</a:t>
            </a:r>
            <a:r>
              <a:rPr lang="en-US" altLang="ru-RU" sz="1400" dirty="0"/>
              <a:t> </a:t>
            </a:r>
            <a:r>
              <a:rPr lang="en-US" altLang="en-US" sz="1400" dirty="0"/>
              <a:t>образу</a:t>
            </a:r>
            <a:r>
              <a:rPr lang="en-US" altLang="ru-RU" sz="1400" dirty="0"/>
              <a:t> </a:t>
            </a:r>
            <a:r>
              <a:rPr lang="en-US" altLang="en-US" sz="1400" dirty="0"/>
              <a:t>жизни</a:t>
            </a:r>
            <a:r>
              <a:rPr lang="en-US" altLang="ru-RU" sz="1400" dirty="0"/>
              <a:t>.</a:t>
            </a:r>
            <a:endParaRPr lang="en-US" altLang="ru-RU" sz="1400" dirty="0"/>
          </a:p>
          <a:p>
            <a:r>
              <a:rPr lang="ru-RU" sz="1400" dirty="0"/>
              <a:t>3. </a:t>
            </a:r>
            <a:r>
              <a:rPr lang="en-US" altLang="ru-RU" sz="1400" dirty="0"/>
              <a:t> </a:t>
            </a:r>
            <a:r>
              <a:rPr lang="en-US" altLang="en-US" sz="1400" dirty="0"/>
              <a:t>Спортивные</a:t>
            </a:r>
            <a:r>
              <a:rPr lang="en-US" altLang="ru-RU" sz="1400" dirty="0"/>
              <a:t> </a:t>
            </a:r>
            <a:r>
              <a:rPr lang="en-US" altLang="en-US" sz="1400" dirty="0"/>
              <a:t>инструменты</a:t>
            </a:r>
            <a:r>
              <a:rPr lang="en-US" altLang="ru-RU" sz="1400" dirty="0"/>
              <a:t>: </a:t>
            </a:r>
            <a:r>
              <a:rPr lang="en-US" altLang="en-US" sz="1400" dirty="0"/>
              <a:t>Организация</a:t>
            </a:r>
            <a:r>
              <a:rPr lang="en-US" altLang="ru-RU" sz="1400" dirty="0"/>
              <a:t> </a:t>
            </a:r>
            <a:r>
              <a:rPr lang="en-US" altLang="en-US" sz="1400" dirty="0"/>
              <a:t>спортивных</a:t>
            </a:r>
            <a:r>
              <a:rPr lang="en-US" altLang="ru-RU" sz="1400" dirty="0"/>
              <a:t> </a:t>
            </a:r>
            <a:r>
              <a:rPr lang="en-US" altLang="en-US" sz="1400" dirty="0"/>
              <a:t>соревнований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/>
              <a:t>фитнес</a:t>
            </a:r>
            <a:r>
              <a:rPr lang="en-US" altLang="ru-RU" sz="1400" dirty="0"/>
              <a:t>-</a:t>
            </a:r>
            <a:r>
              <a:rPr lang="en-US" altLang="en-US" sz="1400" dirty="0"/>
              <a:t>тренировок</a:t>
            </a:r>
            <a:r>
              <a:rPr lang="en-US" altLang="ru-RU" sz="1400" dirty="0"/>
              <a:t>.</a:t>
            </a:r>
            <a:endParaRPr lang="en-US" altLang="ru-RU" sz="1400" dirty="0"/>
          </a:p>
        </p:txBody>
      </p:sp>
      <p:sp>
        <p:nvSpPr>
          <p:cNvPr id="10" name="Прямоугольник: скругленные углы 8"/>
          <p:cNvSpPr/>
          <p:nvPr/>
        </p:nvSpPr>
        <p:spPr>
          <a:xfrm>
            <a:off x="609885" y="418850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dirty="0"/>
              <a:t>Последовательность:</a:t>
            </a:r>
            <a:endParaRPr lang="ru-RU" sz="1600" dirty="0"/>
          </a:p>
          <a:p>
            <a:r>
              <a:rPr lang="ru-RU" sz="1600" dirty="0"/>
              <a:t>1. </a:t>
            </a:r>
            <a:r>
              <a:rPr lang="en-US" altLang="en-US" sz="1600" dirty="0"/>
              <a:t>Анализ</a:t>
            </a:r>
            <a:r>
              <a:rPr lang="en-US" altLang="ru-RU" sz="1600" dirty="0"/>
              <a:t> </a:t>
            </a:r>
            <a:r>
              <a:rPr lang="en-US" altLang="en-US" sz="1600" dirty="0"/>
              <a:t>ситуации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выявление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потребностей</a:t>
            </a:r>
            <a:r>
              <a:rPr lang="en-US" altLang="ru-RU" sz="1600" dirty="0"/>
              <a:t>: </a:t>
            </a:r>
            <a:r>
              <a:rPr lang="en-US" altLang="en-US" sz="1600" dirty="0"/>
              <a:t>Изучение</a:t>
            </a:r>
            <a:r>
              <a:rPr lang="en-US" altLang="ru-RU" sz="1600" dirty="0"/>
              <a:t> </a:t>
            </a:r>
            <a:r>
              <a:rPr lang="en-US" altLang="en-US" sz="1600" dirty="0"/>
              <a:t>статистики</a:t>
            </a:r>
            <a:r>
              <a:rPr lang="en-US" altLang="ru-RU" sz="1600" dirty="0"/>
              <a:t> </a:t>
            </a:r>
            <a:r>
              <a:rPr lang="en-US" altLang="en-US" sz="1600" dirty="0"/>
              <a:t>о</a:t>
            </a:r>
            <a:r>
              <a:rPr lang="en-US" altLang="ru-RU" sz="1600" dirty="0"/>
              <a:t> </a:t>
            </a:r>
            <a:r>
              <a:rPr lang="en-US" altLang="en-US" sz="1600" dirty="0"/>
              <a:t>здоровье</a:t>
            </a:r>
            <a:r>
              <a:rPr lang="en-US" altLang="ru-RU" sz="1600" dirty="0"/>
              <a:t> </a:t>
            </a:r>
            <a:r>
              <a:rPr lang="en-US" altLang="en-US" sz="1600" dirty="0"/>
              <a:t>молодежи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проведение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опросов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r>
              <a:rPr lang="ru-RU" sz="1600" dirty="0"/>
              <a:t>2. </a:t>
            </a:r>
            <a:r>
              <a:rPr lang="en-US" altLang="ru-RU" sz="1600" dirty="0"/>
              <a:t> </a:t>
            </a:r>
            <a:r>
              <a:rPr lang="en-US" altLang="en-US" sz="1600" dirty="0"/>
              <a:t>Разработка</a:t>
            </a:r>
            <a:r>
              <a:rPr lang="en-US" altLang="ru-RU" sz="1600" dirty="0"/>
              <a:t> </a:t>
            </a:r>
            <a:r>
              <a:rPr lang="en-US" altLang="en-US" sz="1600" dirty="0"/>
              <a:t>концепции</a:t>
            </a:r>
            <a:r>
              <a:rPr lang="en-US" altLang="ru-RU" sz="1600" dirty="0"/>
              <a:t> </a:t>
            </a:r>
            <a:r>
              <a:rPr lang="en-US" altLang="en-US" sz="1600" dirty="0"/>
              <a:t>проекта</a:t>
            </a:r>
            <a:r>
              <a:rPr lang="en-US" altLang="ru-RU" sz="1600" dirty="0"/>
              <a:t>: </a:t>
            </a:r>
            <a:r>
              <a:rPr lang="en-US" altLang="en-US" sz="1600" dirty="0"/>
              <a:t>Определение</a:t>
            </a:r>
            <a:r>
              <a:rPr lang="en-US" altLang="ru-RU" sz="1600" dirty="0"/>
              <a:t> </a:t>
            </a:r>
            <a:r>
              <a:rPr lang="en-US" altLang="en-US" sz="1600" dirty="0"/>
              <a:t>целей</a:t>
            </a:r>
            <a:r>
              <a:rPr lang="en-US" altLang="ru-RU" sz="1600" dirty="0"/>
              <a:t>, </a:t>
            </a:r>
            <a:r>
              <a:rPr lang="en-US" altLang="en-US" sz="1600" dirty="0"/>
              <a:t>задач</a:t>
            </a:r>
            <a:r>
              <a:rPr lang="en-US" altLang="ru-RU" sz="1600" dirty="0"/>
              <a:t>, </a:t>
            </a:r>
            <a:r>
              <a:rPr lang="en-US" altLang="en-US" sz="1600" dirty="0"/>
              <a:t>целевой</a:t>
            </a:r>
            <a:r>
              <a:rPr lang="en-US" altLang="ru-RU" sz="1600" dirty="0"/>
              <a:t> </a:t>
            </a:r>
            <a:r>
              <a:rPr lang="en-US" altLang="en-US" sz="1600" dirty="0"/>
              <a:t>аудитории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основных</a:t>
            </a:r>
            <a:r>
              <a:rPr lang="en-US" altLang="ru-RU" sz="1600" dirty="0"/>
              <a:t> </a:t>
            </a:r>
            <a:r>
              <a:rPr lang="en-US" altLang="en-US" sz="1600" dirty="0"/>
              <a:t>направлений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r>
              <a:rPr lang="ru-RU" sz="1600" dirty="0"/>
              <a:t>3. </a:t>
            </a:r>
            <a:r>
              <a:rPr lang="en-US" altLang="en-US" sz="1600" dirty="0"/>
              <a:t>Реализация</a:t>
            </a:r>
            <a:r>
              <a:rPr lang="en-US" altLang="ru-RU" sz="1600" dirty="0"/>
              <a:t> </a:t>
            </a:r>
            <a:r>
              <a:rPr lang="en-US" altLang="en-US" sz="1600" dirty="0"/>
              <a:t>проекта</a:t>
            </a:r>
            <a:r>
              <a:rPr lang="en-US" altLang="ru-RU" sz="1600" dirty="0"/>
              <a:t>: </a:t>
            </a:r>
            <a:r>
              <a:rPr lang="en-US" altLang="en-US" sz="1600" dirty="0"/>
              <a:t>Проведение</a:t>
            </a:r>
            <a:r>
              <a:rPr lang="en-US" altLang="ru-RU" sz="1600" dirty="0"/>
              <a:t> </a:t>
            </a:r>
            <a:r>
              <a:rPr lang="en-US" altLang="en-US" sz="1600" dirty="0"/>
              <a:t>информационно</a:t>
            </a:r>
            <a:r>
              <a:rPr lang="en-US" altLang="ru-RU" sz="1600" dirty="0"/>
              <a:t>-</a:t>
            </a:r>
            <a:r>
              <a:rPr lang="en-US" altLang="en-US" sz="1600" dirty="0"/>
              <a:t>просветительской</a:t>
            </a:r>
            <a:r>
              <a:rPr lang="en-US" altLang="ru-RU" sz="1600" dirty="0"/>
              <a:t> </a:t>
            </a:r>
            <a:r>
              <a:rPr lang="en-US" altLang="en-US" sz="1600" dirty="0"/>
              <a:t>кампании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организация</a:t>
            </a:r>
            <a:r>
              <a:rPr lang="en-US" altLang="ru-RU" sz="1600" dirty="0"/>
              <a:t> </a:t>
            </a:r>
            <a:r>
              <a:rPr lang="en-US" altLang="en-US" sz="1600" dirty="0"/>
              <a:t>мероприятий</a:t>
            </a:r>
            <a:r>
              <a:rPr lang="en-US" altLang="ru-RU" sz="1600" dirty="0"/>
              <a:t>.</a:t>
            </a:r>
            <a:endParaRPr lang="en-US" altLang="ru-RU" sz="1600" dirty="0"/>
          </a:p>
          <a:p>
            <a:endParaRPr lang="en-US" alt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8679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Овал 9"/>
          <p:cNvSpPr/>
          <p:nvPr/>
        </p:nvSpPr>
        <p:spPr>
          <a:xfrm>
            <a:off x="707844" y="235375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/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/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/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/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6871" y="2219793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Повышение</a:t>
            </a:r>
            <a:r>
              <a:rPr lang="en-US" altLang="ru-RU" sz="2000" dirty="0"/>
              <a:t> </a:t>
            </a:r>
            <a:r>
              <a:rPr lang="en-US" altLang="en-US" sz="2000" dirty="0"/>
              <a:t>осведомленности</a:t>
            </a:r>
            <a:r>
              <a:rPr lang="en-US" altLang="ru-RU" sz="2000" dirty="0"/>
              <a:t> </a:t>
            </a:r>
            <a:r>
              <a:rPr lang="en-US" altLang="en-US" sz="2000" dirty="0"/>
              <a:t>молодежи</a:t>
            </a:r>
            <a:r>
              <a:rPr lang="en-US" altLang="ru-RU" sz="2000" dirty="0"/>
              <a:t> </a:t>
            </a:r>
            <a:r>
              <a:rPr lang="en-US" altLang="en-US" sz="2000" dirty="0"/>
              <a:t>о</a:t>
            </a:r>
            <a:r>
              <a:rPr lang="en-US" altLang="ru-RU" sz="2000" dirty="0"/>
              <a:t> </a:t>
            </a:r>
            <a:r>
              <a:rPr lang="en-US" altLang="en-US" sz="2000" dirty="0"/>
              <a:t>здоровом</a:t>
            </a:r>
            <a:r>
              <a:rPr lang="en-US" altLang="ru-RU" sz="2000" dirty="0"/>
              <a:t> </a:t>
            </a:r>
            <a:r>
              <a:rPr lang="en-US" altLang="en-US" sz="2000" dirty="0"/>
              <a:t>образе</a:t>
            </a:r>
            <a:r>
              <a:rPr lang="en-US" altLang="ru-RU" sz="2000" dirty="0"/>
              <a:t> </a:t>
            </a:r>
            <a:r>
              <a:rPr lang="en-US" altLang="en-US" sz="2000" dirty="0"/>
              <a:t>жизни</a:t>
            </a:r>
            <a:endParaRPr lang="en-US" alt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6871" y="2844500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Увеличение</a:t>
            </a:r>
            <a:r>
              <a:rPr lang="en-US" altLang="ru-RU" sz="2000" dirty="0"/>
              <a:t> </a:t>
            </a:r>
            <a:r>
              <a:rPr lang="en-US" altLang="en-US" sz="2000" dirty="0"/>
              <a:t>вовлеченности</a:t>
            </a:r>
            <a:r>
              <a:rPr lang="en-US" altLang="ru-RU" sz="2000" dirty="0"/>
              <a:t> </a:t>
            </a:r>
            <a:r>
              <a:rPr lang="en-US" altLang="en-US" sz="2000" dirty="0"/>
              <a:t>молодежи</a:t>
            </a:r>
            <a:r>
              <a:rPr lang="en-US" altLang="ru-RU" sz="2000" dirty="0"/>
              <a:t> </a:t>
            </a:r>
            <a:r>
              <a:rPr lang="en-US" altLang="en-US" sz="2000" dirty="0"/>
              <a:t>в</a:t>
            </a:r>
            <a:r>
              <a:rPr lang="en-US" altLang="ru-RU" sz="2000" dirty="0"/>
              <a:t> </a:t>
            </a:r>
            <a:r>
              <a:rPr lang="en-US" altLang="en-US" sz="2000" dirty="0"/>
              <a:t>спортивные</a:t>
            </a:r>
            <a:r>
              <a:rPr lang="en-US" altLang="ru-RU" sz="2000" dirty="0"/>
              <a:t> </a:t>
            </a:r>
            <a:r>
              <a:rPr lang="en-US" altLang="en-US" sz="2000" dirty="0"/>
              <a:t>мероприятия</a:t>
            </a:r>
            <a:endParaRPr lang="en-US" alt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8141" y="4094682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Снижение</a:t>
            </a:r>
            <a:r>
              <a:rPr lang="en-US" altLang="ru-RU" sz="2000" dirty="0"/>
              <a:t> </a:t>
            </a:r>
            <a:r>
              <a:rPr lang="en-US" altLang="en-US" sz="2000" dirty="0"/>
              <a:t>распространенности</a:t>
            </a:r>
            <a:r>
              <a:rPr lang="en-US" altLang="ru-RU" sz="2000" dirty="0"/>
              <a:t> </a:t>
            </a:r>
            <a:r>
              <a:rPr lang="en-US" altLang="en-US" sz="2000" dirty="0"/>
              <a:t>вредных</a:t>
            </a:r>
            <a:r>
              <a:rPr lang="en-US" altLang="ru-RU" sz="2000" dirty="0"/>
              <a:t> </a:t>
            </a:r>
            <a:r>
              <a:rPr lang="en-US" altLang="en-US" sz="2000" dirty="0"/>
              <a:t>привычек</a:t>
            </a:r>
            <a:r>
              <a:rPr lang="en-US" altLang="ru-RU" sz="2000" dirty="0"/>
              <a:t> </a:t>
            </a:r>
            <a:r>
              <a:rPr lang="en-US" altLang="en-US" sz="2000" dirty="0"/>
              <a:t>среди</a:t>
            </a:r>
            <a:r>
              <a:rPr lang="en-US" altLang="ru-RU" sz="2000" dirty="0"/>
              <a:t> </a:t>
            </a:r>
            <a:r>
              <a:rPr lang="en-US" altLang="en-US" sz="2000" dirty="0"/>
              <a:t>молодежи</a:t>
            </a:r>
            <a:endParaRPr lang="en-US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7506" y="3469709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Формирование</a:t>
            </a:r>
            <a:r>
              <a:rPr lang="en-US" altLang="ru-RU" sz="2000" dirty="0"/>
              <a:t> </a:t>
            </a:r>
            <a:r>
              <a:rPr lang="en-US" altLang="en-US" sz="2000" dirty="0"/>
              <a:t>устойчивых</a:t>
            </a:r>
            <a:r>
              <a:rPr lang="en-US" altLang="ru-RU" sz="2000" dirty="0"/>
              <a:t> </a:t>
            </a:r>
            <a:r>
              <a:rPr lang="en-US" altLang="en-US" sz="2000" dirty="0"/>
              <a:t>навыков</a:t>
            </a:r>
            <a:r>
              <a:rPr lang="en-US" altLang="ru-RU" sz="2000" dirty="0"/>
              <a:t> </a:t>
            </a:r>
            <a:r>
              <a:rPr lang="en-US" altLang="en-US" sz="2000" dirty="0"/>
              <a:t>здорового</a:t>
            </a:r>
            <a:r>
              <a:rPr lang="en-US" altLang="ru-RU" sz="2000" dirty="0"/>
              <a:t> </a:t>
            </a:r>
            <a:r>
              <a:rPr lang="en-US" altLang="en-US" sz="2000" dirty="0"/>
              <a:t>образа</a:t>
            </a:r>
            <a:r>
              <a:rPr lang="en-US" altLang="ru-RU" sz="2000" dirty="0"/>
              <a:t> </a:t>
            </a:r>
            <a:r>
              <a:rPr lang="en-US" altLang="en-US" sz="2000" dirty="0"/>
              <a:t>жизни</a:t>
            </a:r>
            <a:endParaRPr lang="en-US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6871" y="4718621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Повышение</a:t>
            </a:r>
            <a:r>
              <a:rPr lang="en-US" altLang="ru-RU" sz="2000" dirty="0"/>
              <a:t> </a:t>
            </a:r>
            <a:r>
              <a:rPr lang="en-US" altLang="en-US" sz="2000" dirty="0"/>
              <a:t>индекса</a:t>
            </a:r>
            <a:r>
              <a:rPr lang="en-US" altLang="ru-RU" sz="2000" dirty="0"/>
              <a:t> </a:t>
            </a:r>
            <a:r>
              <a:rPr lang="en-US" altLang="en-US" sz="2000" dirty="0"/>
              <a:t>удовлетворенности</a:t>
            </a:r>
            <a:r>
              <a:rPr lang="en-US" altLang="ru-RU" sz="2000" dirty="0"/>
              <a:t> </a:t>
            </a:r>
            <a:r>
              <a:rPr lang="en-US" altLang="en-US" sz="2000" dirty="0"/>
              <a:t>жизнью</a:t>
            </a:r>
            <a:r>
              <a:rPr lang="en-US" altLang="ru-RU" sz="2000" dirty="0"/>
              <a:t> </a:t>
            </a:r>
            <a:r>
              <a:rPr lang="en-US" altLang="en-US" sz="2000" dirty="0"/>
              <a:t>среди</a:t>
            </a:r>
            <a:r>
              <a:rPr lang="en-US" altLang="ru-RU" sz="2000" dirty="0"/>
              <a:t> </a:t>
            </a:r>
            <a:r>
              <a:rPr lang="en-US" altLang="en-US" sz="2000" dirty="0"/>
              <a:t>молодежи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609885" y="1906947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1.  </a:t>
            </a:r>
            <a:r>
              <a:rPr lang="en-US" altLang="en-US" dirty="0"/>
              <a:t>Разработана</a:t>
            </a:r>
            <a:r>
              <a:rPr lang="en-US" altLang="ru-RU" dirty="0"/>
              <a:t> </a:t>
            </a:r>
            <a:r>
              <a:rPr lang="en-US" altLang="en-US" dirty="0"/>
              <a:t>концепция</a:t>
            </a:r>
            <a:r>
              <a:rPr lang="en-US" altLang="ru-RU" dirty="0"/>
              <a:t> </a:t>
            </a:r>
            <a:r>
              <a:rPr lang="en-US" altLang="en-US" dirty="0"/>
              <a:t>проекта</a:t>
            </a:r>
            <a:endParaRPr lang="en-US" altLang="en-US" dirty="0"/>
          </a:p>
          <a:p>
            <a:r>
              <a:rPr lang="en-US" altLang="ru-RU" dirty="0"/>
              <a:t>2. </a:t>
            </a:r>
            <a:r>
              <a:rPr lang="en-US" altLang="en-US" dirty="0"/>
              <a:t>Проведен</a:t>
            </a:r>
            <a:r>
              <a:rPr lang="en-US" altLang="ru-RU" dirty="0"/>
              <a:t> </a:t>
            </a:r>
            <a:r>
              <a:rPr lang="en-US" altLang="en-US" dirty="0"/>
              <a:t>предварительный</a:t>
            </a:r>
            <a:r>
              <a:rPr lang="en-US" altLang="ru-RU" dirty="0"/>
              <a:t> </a:t>
            </a:r>
            <a:r>
              <a:rPr lang="en-US" altLang="en-US" dirty="0"/>
              <a:t>анализ</a:t>
            </a:r>
            <a:r>
              <a:rPr lang="en-US" altLang="ru-RU" dirty="0"/>
              <a:t> </a:t>
            </a:r>
            <a:r>
              <a:rPr lang="en-US" altLang="en-US" dirty="0"/>
              <a:t>проблемы</a:t>
            </a:r>
            <a:endParaRPr lang="en-US" altLang="en-US" dirty="0"/>
          </a:p>
          <a:p>
            <a:r>
              <a:rPr lang="en-US" altLang="ru-RU" dirty="0"/>
              <a:t>3. </a:t>
            </a:r>
            <a:r>
              <a:rPr lang="en-US" altLang="en-US" dirty="0"/>
              <a:t>Сформировано</a:t>
            </a:r>
            <a:r>
              <a:rPr lang="en-US" altLang="ru-RU" dirty="0"/>
              <a:t> </a:t>
            </a:r>
            <a:r>
              <a:rPr lang="en-US" altLang="en-US" dirty="0"/>
              <a:t>ядро</a:t>
            </a:r>
            <a:r>
              <a:rPr lang="en-US" altLang="ru-RU" dirty="0"/>
              <a:t> </a:t>
            </a:r>
            <a:r>
              <a:rPr lang="en-US" altLang="en-US" dirty="0"/>
              <a:t>команды</a:t>
            </a:r>
            <a:r>
              <a:rPr lang="en-US" altLang="ru-RU" dirty="0"/>
              <a:t> </a:t>
            </a:r>
            <a:r>
              <a:rPr lang="en-US" altLang="en-US" dirty="0"/>
              <a:t>проекта</a:t>
            </a:r>
            <a:endParaRPr lang="en-US" altLang="en-US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9090" y="4284516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en-US" dirty="0"/>
              <a:t>Поскольку</a:t>
            </a:r>
            <a:r>
              <a:rPr lang="en-US" altLang="ru-RU" dirty="0"/>
              <a:t> </a:t>
            </a:r>
            <a:r>
              <a:rPr lang="en-US" altLang="en-US" dirty="0"/>
              <a:t>проект</a:t>
            </a:r>
            <a:r>
              <a:rPr lang="en-US" altLang="ru-RU" dirty="0"/>
              <a:t> </a:t>
            </a:r>
            <a:r>
              <a:rPr lang="en-US" altLang="en-US" dirty="0"/>
              <a:t>находится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стадии</a:t>
            </a:r>
            <a:r>
              <a:rPr lang="en-US" altLang="ru-RU" dirty="0"/>
              <a:t> </a:t>
            </a:r>
            <a:r>
              <a:rPr lang="en-US" altLang="en-US" dirty="0"/>
              <a:t>инициации</a:t>
            </a:r>
            <a:r>
              <a:rPr lang="en-US" altLang="ru-RU" dirty="0"/>
              <a:t>, </a:t>
            </a:r>
            <a:r>
              <a:rPr lang="en-US" altLang="en-US" dirty="0"/>
              <a:t>статистические</a:t>
            </a:r>
            <a:r>
              <a:rPr lang="en-US" altLang="ru-RU" dirty="0"/>
              <a:t> </a:t>
            </a:r>
            <a:r>
              <a:rPr lang="en-US" altLang="en-US" dirty="0"/>
              <a:t>данные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ссылки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публикации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СМИ</a:t>
            </a:r>
            <a:r>
              <a:rPr lang="en-US" altLang="ru-RU" dirty="0"/>
              <a:t> </a:t>
            </a:r>
            <a:r>
              <a:rPr lang="en-US" altLang="en-US" dirty="0"/>
              <a:t>отсутствуют</a:t>
            </a:r>
            <a:r>
              <a:rPr lang="en-US" altLang="ru-RU" dirty="0"/>
              <a:t>. </a:t>
            </a:r>
            <a:r>
              <a:rPr lang="en-US" altLang="en-US" dirty="0"/>
              <a:t>Однако</a:t>
            </a:r>
            <a:r>
              <a:rPr lang="en-US" altLang="ru-RU" dirty="0"/>
              <a:t>, </a:t>
            </a:r>
            <a:r>
              <a:rPr lang="en-US" altLang="en-US" dirty="0"/>
              <a:t>мы</a:t>
            </a:r>
            <a:r>
              <a:rPr lang="en-US" altLang="ru-RU" dirty="0"/>
              <a:t> </a:t>
            </a:r>
            <a:r>
              <a:rPr lang="en-US" altLang="en-US" dirty="0"/>
              <a:t>уверены</a:t>
            </a:r>
            <a:r>
              <a:rPr lang="en-US" altLang="ru-RU" dirty="0"/>
              <a:t>, </a:t>
            </a:r>
            <a:r>
              <a:rPr lang="en-US" altLang="en-US" dirty="0"/>
              <a:t>что</a:t>
            </a:r>
            <a:r>
              <a:rPr lang="en-US" altLang="ru-RU" dirty="0"/>
              <a:t> </a:t>
            </a:r>
            <a:r>
              <a:rPr lang="en-US" altLang="en-US" dirty="0"/>
              <a:t>реализация</a:t>
            </a:r>
            <a:r>
              <a:rPr lang="en-US" altLang="ru-RU" dirty="0"/>
              <a:t> </a:t>
            </a:r>
            <a:r>
              <a:rPr lang="en-US" altLang="en-US" dirty="0"/>
              <a:t>проекта</a:t>
            </a:r>
            <a:r>
              <a:rPr lang="en-US" altLang="ru-RU" dirty="0"/>
              <a:t> "</a:t>
            </a:r>
            <a:r>
              <a:rPr lang="en-US" altLang="en-US" dirty="0"/>
              <a:t>Здоровье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твоих</a:t>
            </a:r>
            <a:r>
              <a:rPr lang="en-US" altLang="ru-RU" dirty="0"/>
              <a:t> </a:t>
            </a:r>
            <a:r>
              <a:rPr lang="en-US" altLang="en-US" dirty="0"/>
              <a:t>руках</a:t>
            </a:r>
            <a:r>
              <a:rPr lang="en-US" altLang="ru-RU" dirty="0"/>
              <a:t>" </a:t>
            </a:r>
            <a:r>
              <a:rPr lang="en-US" altLang="en-US" dirty="0"/>
              <a:t>позволит</a:t>
            </a:r>
            <a:r>
              <a:rPr lang="en-US" altLang="ru-RU" dirty="0"/>
              <a:t> </a:t>
            </a:r>
            <a:r>
              <a:rPr lang="en-US" altLang="en-US" dirty="0"/>
              <a:t>достичь</a:t>
            </a:r>
            <a:r>
              <a:rPr lang="en-US" altLang="ru-RU" dirty="0"/>
              <a:t> </a:t>
            </a:r>
            <a:r>
              <a:rPr lang="en-US" altLang="en-US" dirty="0"/>
              <a:t>значимых</a:t>
            </a:r>
            <a:r>
              <a:rPr lang="en-US" altLang="ru-RU" dirty="0"/>
              <a:t> </a:t>
            </a:r>
            <a:r>
              <a:rPr lang="en-US" altLang="en-US" dirty="0"/>
              <a:t>результатов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области</a:t>
            </a:r>
            <a:r>
              <a:rPr lang="en-US" altLang="ru-RU" dirty="0"/>
              <a:t> </a:t>
            </a:r>
            <a:r>
              <a:rPr lang="en-US" altLang="en-US" dirty="0"/>
              <a:t>сохранения</a:t>
            </a:r>
            <a:r>
              <a:rPr lang="en-US" altLang="ru-RU" dirty="0"/>
              <a:t> </a:t>
            </a:r>
            <a:r>
              <a:rPr lang="en-US" altLang="en-US" dirty="0"/>
              <a:t>здоровья</a:t>
            </a:r>
            <a:r>
              <a:rPr lang="en-US" altLang="ru-RU" dirty="0"/>
              <a:t> </a:t>
            </a:r>
            <a:r>
              <a:rPr lang="en-US" altLang="en-US" dirty="0"/>
              <a:t>молодежи</a:t>
            </a:r>
            <a:r>
              <a:rPr lang="en-US" altLang="ru-RU" dirty="0"/>
              <a:t> </a:t>
            </a:r>
            <a:r>
              <a:rPr lang="ru-RU" altLang="en-US" dirty="0"/>
              <a:t>на территории Татарского муниципального округа Новосибирской области </a:t>
            </a:r>
            <a:endParaRPr lang="ru-RU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9422</Words>
  <Application>WPS Presentation</Application>
  <PresentationFormat>Widescreen</PresentationFormat>
  <Paragraphs>209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Playfair Display</vt:lpstr>
      <vt:lpstr>Segoe Print</vt:lpstr>
      <vt:lpstr>Playfair Display SemiBold</vt:lpstr>
      <vt:lpstr>Dita Sweet</vt:lpstr>
      <vt:lpstr>Calibri</vt:lpstr>
      <vt:lpstr>Microsoft YaHei</vt:lpstr>
      <vt:lpstr>Arial Unicode MS</vt:lpstr>
      <vt:lpstr>Calibri Light</vt:lpstr>
      <vt:lpstr>PMingLiU-ExtB</vt:lpstr>
      <vt:lpstr>Roboto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София Машина</cp:lastModifiedBy>
  <cp:revision>7</cp:revision>
  <dcterms:created xsi:type="dcterms:W3CDTF">2025-03-26T12:04:00Z</dcterms:created>
  <dcterms:modified xsi:type="dcterms:W3CDTF">2025-04-14T04:40:17Z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33F58E2B1B7A4869960F3635BF9290A3_12</vt:lpwstr>
  </property>
  <property fmtid="{D5CDD505-2E9C-101B-9397-08002B2CF9AE}" pid="3" name="KSOProductBuildVer">
    <vt:lpwstr>1049-12.2.0.20782</vt:lpwstr>
  </property>
</Properties>
</file>