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101" d="100"/>
          <a:sy n="101" d="100"/>
        </p:scale>
        <p:origin x="144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04/07/2025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04/07/2025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04/07/2025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04/07/2025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04/07/2025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04/07/2025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RU" smtClean="0"/>
              <a:t>04/07/2025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d745257957?from=search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921934"/>
            <a:ext cx="5328745" cy="1556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4800" dirty="0" smtClean="0">
                <a:solidFill>
                  <a:schemeClr val="bg1"/>
                </a:solidFill>
                <a:latin typeface="Playfair Display" pitchFamily="2" charset="-52"/>
              </a:rPr>
              <a:t>Доступный фитнес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10857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</a:t>
            </a:r>
            <a:r>
              <a:rPr lang="ru-RU" sz="2000" dirty="0" smtClean="0">
                <a:solidFill>
                  <a:schemeClr val="bg1"/>
                </a:solidFill>
              </a:rPr>
              <a:t>команды: </a:t>
            </a:r>
            <a:r>
              <a:rPr lang="ru-RU" sz="2000" dirty="0" err="1" smtClean="0">
                <a:solidFill>
                  <a:schemeClr val="bg1"/>
                </a:solidFill>
              </a:rPr>
              <a:t>Шеховцова</a:t>
            </a:r>
            <a:r>
              <a:rPr lang="ru-RU" sz="2000" dirty="0" smtClean="0">
                <a:solidFill>
                  <a:schemeClr val="bg1"/>
                </a:solidFill>
              </a:rPr>
              <a:t> Нина Владимировна, Белгородская область, </a:t>
            </a:r>
            <a:r>
              <a:rPr lang="ru-RU" sz="2000" dirty="0" err="1" smtClean="0">
                <a:solidFill>
                  <a:schemeClr val="bg1"/>
                </a:solidFill>
              </a:rPr>
              <a:t>Новооскольский</a:t>
            </a:r>
            <a:r>
              <a:rPr lang="ru-RU" sz="2000" dirty="0" smtClean="0">
                <a:solidFill>
                  <a:schemeClr val="bg1"/>
                </a:solidFill>
              </a:rPr>
              <a:t> муниципальный округ, село </a:t>
            </a:r>
            <a:r>
              <a:rPr lang="ru-RU" sz="2000" dirty="0" err="1" smtClean="0">
                <a:solidFill>
                  <a:schemeClr val="bg1"/>
                </a:solidFill>
              </a:rPr>
              <a:t>Голубино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5" y="4523602"/>
            <a:ext cx="8962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Номинация: Здоровый образ жизни</a:t>
            </a:r>
            <a:endParaRPr lang="ru-RU" sz="3200" dirty="0">
              <a:solidFill>
                <a:schemeClr val="bg1"/>
              </a:solidFill>
              <a:latin typeface="Playfair Display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E874E-3323-BF4D-9B75-DF953D69A747}"/>
              </a:ext>
            </a:extLst>
          </p:cNvPr>
          <p:cNvSpPr txBox="1"/>
          <p:nvPr/>
        </p:nvSpPr>
        <p:spPr>
          <a:xfrm>
            <a:off x="622273" y="195233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1303B-4984-EF43-9CF9-35A1F375DD81}"/>
              </a:ext>
            </a:extLst>
          </p:cNvPr>
          <p:cNvSpPr txBox="1"/>
          <p:nvPr/>
        </p:nvSpPr>
        <p:spPr>
          <a:xfrm>
            <a:off x="599090" y="325853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1264946" y="2099909"/>
            <a:ext cx="3541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Аренда помещения с использованием музыкального и мультимедийного оборудования 9 </a:t>
            </a:r>
            <a:r>
              <a:rPr lang="ru-RU" dirty="0" err="1" smtClean="0"/>
              <a:t>мес</a:t>
            </a:r>
            <a:r>
              <a:rPr lang="ru-RU" dirty="0" smtClean="0"/>
              <a:t>*2700=24300 руб.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612C6-676E-3449-8945-F356D1293AB0}"/>
              </a:ext>
            </a:extLst>
          </p:cNvPr>
          <p:cNvSpPr txBox="1"/>
          <p:nvPr/>
        </p:nvSpPr>
        <p:spPr>
          <a:xfrm>
            <a:off x="1264946" y="3310921"/>
            <a:ext cx="35415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Покупка спортивного инвентаря и оборудования: гантели, финте-коврики, </a:t>
            </a:r>
            <a:r>
              <a:rPr lang="ru-RU" dirty="0" err="1" smtClean="0"/>
              <a:t>джампинг</a:t>
            </a:r>
            <a:r>
              <a:rPr lang="ru-RU" dirty="0" smtClean="0"/>
              <a:t> батуты, скакалки, степ-платформы, ролики для спины и тела, мячи для </a:t>
            </a:r>
            <a:r>
              <a:rPr lang="ru-RU" dirty="0" err="1" smtClean="0"/>
              <a:t>пилатеса</a:t>
            </a:r>
            <a:r>
              <a:rPr lang="ru-RU" dirty="0" smtClean="0"/>
              <a:t>. 292960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9F225B-1883-E84F-B9DB-07AEBBF112D4}"/>
              </a:ext>
            </a:extLst>
          </p:cNvPr>
          <p:cNvSpPr txBox="1"/>
          <p:nvPr/>
        </p:nvSpPr>
        <p:spPr>
          <a:xfrm>
            <a:off x="599089" y="1162209"/>
            <a:ext cx="110378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Представляется информация о</a:t>
            </a:r>
          </a:p>
          <a:p>
            <a:pPr marL="342900" indent="-342900">
              <a:buAutoNum type="arabicParenR"/>
            </a:pPr>
            <a:r>
              <a:rPr lang="ru-RU" sz="1400" dirty="0"/>
              <a:t>Руководителе проекта: ФИО полностью, должность в </a:t>
            </a:r>
            <a:r>
              <a:rPr lang="ru-RU" sz="1400" dirty="0" err="1"/>
              <a:t>юр.лице</a:t>
            </a:r>
            <a:r>
              <a:rPr lang="ru-RU" sz="1400" dirty="0"/>
              <a:t> (если применимо), страна, регион, город, населенный пункт, где проживает, год рождения, фото, интересы, успешные аналогичные проекты (при наличии, обязательно с указанием ссылки в сети интернет или соцсетях)</a:t>
            </a:r>
          </a:p>
          <a:p>
            <a:pPr marL="342900" indent="-342900">
              <a:buFontTx/>
              <a:buAutoNum type="arabicParenR"/>
            </a:pPr>
            <a:r>
              <a:rPr lang="ru-RU" sz="1400" dirty="0"/>
              <a:t>Ключевых членов команды (до 3х): ФИО полностью, должность в </a:t>
            </a:r>
            <a:r>
              <a:rPr lang="ru-RU" sz="1400" dirty="0" err="1"/>
              <a:t>юр.лице</a:t>
            </a:r>
            <a:r>
              <a:rPr lang="ru-RU" sz="1400" dirty="0"/>
              <a:t> (если применимо), страна, регион, город, населенный пункт, где проживает, год рождения, фото – по каждому члену команды 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542E1A9A-5B69-4C48-93D1-12245F700B90}"/>
              </a:ext>
            </a:extLst>
          </p:cNvPr>
          <p:cNvSpPr/>
          <p:nvPr/>
        </p:nvSpPr>
        <p:spPr>
          <a:xfrm>
            <a:off x="599090" y="3109150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0" name="Овал 28">
            <a:extLst>
              <a:ext uri="{FF2B5EF4-FFF2-40B4-BE49-F238E27FC236}">
                <a16:creationId xmlns:a16="http://schemas.microsoft.com/office/drawing/2014/main" id="{6F5EF453-8BA8-5248-948E-4677620C92AA}"/>
              </a:ext>
            </a:extLst>
          </p:cNvPr>
          <p:cNvSpPr/>
          <p:nvPr/>
        </p:nvSpPr>
        <p:spPr>
          <a:xfrm>
            <a:off x="6423417" y="3088345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1" name="Овал 44">
            <a:extLst>
              <a:ext uri="{FF2B5EF4-FFF2-40B4-BE49-F238E27FC236}">
                <a16:creationId xmlns:a16="http://schemas.microsoft.com/office/drawing/2014/main" id="{0B6F7701-9B13-7B4F-9324-61FA8FD05061}"/>
              </a:ext>
            </a:extLst>
          </p:cNvPr>
          <p:cNvSpPr/>
          <p:nvPr/>
        </p:nvSpPr>
        <p:spPr>
          <a:xfrm>
            <a:off x="6423417" y="4730259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223025" y="3129821"/>
            <a:ext cx="4080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Шеховцова</a:t>
            </a:r>
            <a:r>
              <a:rPr lang="ru-RU" sz="1400" dirty="0" smtClean="0"/>
              <a:t> Нина Владимировна, Россия, Белгородская область, </a:t>
            </a:r>
            <a:r>
              <a:rPr lang="ru-RU" sz="1400" dirty="0" err="1" smtClean="0"/>
              <a:t>Новооскольский</a:t>
            </a:r>
            <a:r>
              <a:rPr lang="ru-RU" sz="1400" dirty="0" smtClean="0"/>
              <a:t> муниципальный округ, село </a:t>
            </a:r>
            <a:r>
              <a:rPr lang="ru-RU" sz="1400" dirty="0" err="1" smtClean="0"/>
              <a:t>Голубино</a:t>
            </a:r>
            <a:r>
              <a:rPr lang="ru-RU" sz="1400" dirty="0" smtClean="0"/>
              <a:t>, 1992 года рождения.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8114727" y="3126847"/>
            <a:ext cx="3426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Мещенко Оксана Витальевна</a:t>
            </a:r>
            <a:r>
              <a:rPr lang="ru-RU" sz="1400" dirty="0"/>
              <a:t>, Россия, Белгородская область, </a:t>
            </a:r>
            <a:r>
              <a:rPr lang="ru-RU" sz="1400" dirty="0" err="1"/>
              <a:t>Новооскольский</a:t>
            </a:r>
            <a:r>
              <a:rPr lang="ru-RU" sz="1400" dirty="0"/>
              <a:t> муниципальный округ, село </a:t>
            </a:r>
            <a:r>
              <a:rPr lang="ru-RU" sz="1400" dirty="0" err="1"/>
              <a:t>Голубино</a:t>
            </a:r>
            <a:r>
              <a:rPr lang="ru-RU" sz="1400" dirty="0"/>
              <a:t>, </a:t>
            </a:r>
            <a:r>
              <a:rPr lang="ru-RU" sz="1400" dirty="0" smtClean="0"/>
              <a:t>1993 </a:t>
            </a:r>
            <a:r>
              <a:rPr lang="ru-RU" sz="1400" dirty="0" smtClean="0"/>
              <a:t>года рождения</a:t>
            </a:r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584549" y="2590983"/>
            <a:ext cx="3344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A72E88"/>
                </a:solidFill>
                <a:latin typeface="Playfair Display SemiBold" pitchFamily="2" charset="-52"/>
              </a:rPr>
              <a:t>Руководитель </a:t>
            </a:r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6364656" y="2585320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7980058" y="4935555"/>
            <a:ext cx="4080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Шеховцова</a:t>
            </a:r>
            <a:r>
              <a:rPr lang="ru-RU" sz="1400" dirty="0" smtClean="0"/>
              <a:t> Кристина Григорьевна, Россия, Белгородская область, </a:t>
            </a:r>
            <a:r>
              <a:rPr lang="ru-RU" sz="1400" dirty="0" err="1" smtClean="0"/>
              <a:t>Новооскольский</a:t>
            </a:r>
            <a:r>
              <a:rPr lang="ru-RU" sz="1400" dirty="0" smtClean="0"/>
              <a:t> муниципальный округ, село </a:t>
            </a:r>
            <a:r>
              <a:rPr lang="ru-RU" sz="1400" dirty="0" err="1" smtClean="0"/>
              <a:t>Голубино</a:t>
            </a:r>
            <a:r>
              <a:rPr lang="ru-RU" sz="1400" dirty="0" smtClean="0"/>
              <a:t>, 2009 года рождения.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29" b="22184"/>
          <a:stretch/>
        </p:blipFill>
        <p:spPr>
          <a:xfrm>
            <a:off x="6553895" y="2991093"/>
            <a:ext cx="1124038" cy="15585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895" y="4730259"/>
            <a:ext cx="1102848" cy="14712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65" y="3034872"/>
            <a:ext cx="1136080" cy="151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599089" y="1569899"/>
            <a:ext cx="10787925" cy="4440132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526999" y="1647537"/>
            <a:ext cx="9295656" cy="9233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Улучшение физического здоровья: </a:t>
            </a:r>
            <a:r>
              <a:rPr lang="ru-RU" dirty="0" smtClean="0">
                <a:solidFill>
                  <a:schemeClr val="bg1"/>
                </a:solidFill>
              </a:rPr>
              <a:t>Проект </a:t>
            </a:r>
            <a:r>
              <a:rPr lang="ru-RU" dirty="0">
                <a:solidFill>
                  <a:schemeClr val="bg1"/>
                </a:solidFill>
              </a:rPr>
              <a:t>способствует повышению уровня физической активности среди населения, что ведет к улучшению общего состояния здоровья, снижению риска заболеваний и укреплению иммунной системы.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552865" y="2529371"/>
            <a:ext cx="929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Доступность: Проект предоставляет обычным людям, включая тех, кто страдает от финансовых или физических ограничений, возможность заниматься спортом и заботиться о своем здоровье. Это важный шаг к устранению барьеров на пути к фитнесу.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552865" y="3497211"/>
            <a:ext cx="929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Образование и просвещение: Участники проекта получают знания о здоровом образе жизни, правильном питании и принципах тренировки. Это способствует формированию осознанного отношения к своему здоровью.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843419" y="1525389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905258" y="242070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877680" y="3411205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863763" y="4419296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4</a:t>
            </a:r>
            <a:r>
              <a:rPr lang="ru-RU" sz="5400" dirty="0" smtClean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chemeClr val="bg1"/>
              </a:solidFill>
              <a:latin typeface="Dita Sweet" panose="02000503090000020004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552865" y="4412173"/>
            <a:ext cx="9295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Психологическое </a:t>
            </a:r>
            <a:r>
              <a:rPr lang="ru-RU" dirty="0">
                <a:solidFill>
                  <a:schemeClr val="bg1"/>
                </a:solidFill>
              </a:rPr>
              <a:t>благополучие: Регулярные физические упражнения способствуют улучшению настроения, снижению уровня стресса и </a:t>
            </a:r>
            <a:r>
              <a:rPr lang="ru-RU" dirty="0" smtClean="0">
                <a:solidFill>
                  <a:schemeClr val="bg1"/>
                </a:solidFill>
              </a:rPr>
              <a:t>общей </a:t>
            </a:r>
            <a:r>
              <a:rPr lang="ru-RU" dirty="0">
                <a:solidFill>
                  <a:schemeClr val="bg1"/>
                </a:solidFill>
              </a:rPr>
              <a:t>жизненной удовлетворенности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Проект "Доступный фитнес" играет важную роль в продвижении здорового образа </a:t>
            </a:r>
            <a:r>
              <a:rPr lang="ru-RU" dirty="0" smtClean="0">
                <a:solidFill>
                  <a:schemeClr val="bg1"/>
                </a:solidFill>
              </a:rPr>
              <a:t>жизни </a:t>
            </a:r>
            <a:r>
              <a:rPr lang="ru-RU" dirty="0">
                <a:solidFill>
                  <a:schemeClr val="bg1"/>
                </a:solidFill>
              </a:rPr>
              <a:t>населения.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9695" y="1594073"/>
            <a:ext cx="87276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Дети, подростки и молодежь в возрасте от 10 до 35 лет села </a:t>
            </a:r>
            <a:r>
              <a:rPr lang="ru-RU" sz="2800" dirty="0" err="1" smtClean="0"/>
              <a:t>Голубино</a:t>
            </a:r>
            <a:r>
              <a:rPr lang="ru-RU" sz="2800" dirty="0" smtClean="0"/>
              <a:t>, </a:t>
            </a:r>
            <a:r>
              <a:rPr lang="ru-RU" sz="2800" dirty="0" err="1"/>
              <a:t>Новооскольского</a:t>
            </a:r>
            <a:r>
              <a:rPr lang="ru-RU" sz="2800" dirty="0"/>
              <a:t> муниципального округа Белгородской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1039528" y="1918069"/>
            <a:ext cx="10290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 smtClean="0"/>
              <a:t>Завершённый </a:t>
            </a:r>
            <a:r>
              <a:rPr lang="ru-RU" sz="2000" dirty="0"/>
              <a:t>проект/успешная практика (кейс) (проект продуман, есть команда, ресурсы, проект прошел внедрение на целевой аудитории, может быть использован как «лучшая практика» для масштабирования на других площадках или расширении целевой аудитории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A17177B6-1C68-8E47-9657-8BC211F975BA}"/>
              </a:ext>
            </a:extLst>
          </p:cNvPr>
          <p:cNvSpPr/>
          <p:nvPr/>
        </p:nvSpPr>
        <p:spPr>
          <a:xfrm>
            <a:off x="707844" y="198321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C69FB-0247-0B45-B74E-CC7C827B27CE}"/>
              </a:ext>
            </a:extLst>
          </p:cNvPr>
          <p:cNvSpPr txBox="1"/>
          <p:nvPr/>
        </p:nvSpPr>
        <p:spPr>
          <a:xfrm>
            <a:off x="599090" y="1301123"/>
            <a:ext cx="1107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Описывается миссия проекта. Какие цели достигаются за счет проекта. </a:t>
            </a:r>
          </a:p>
          <a:p>
            <a:r>
              <a:rPr lang="ru-RU" sz="2000" dirty="0"/>
              <a:t>Какие задачи ставит перед собой участник конкурсного отбора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787531" y="319915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4898792" y="319915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4922833" y="480711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786088" y="2534664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 и задачи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AEF22A-80F6-934F-814E-7A34502A8484}"/>
              </a:ext>
            </a:extLst>
          </p:cNvPr>
          <p:cNvSpPr txBox="1"/>
          <p:nvPr/>
        </p:nvSpPr>
        <p:spPr>
          <a:xfrm>
            <a:off x="1381306" y="3407148"/>
            <a:ext cx="35415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Организация занятий фитнесом для не менее 45 жителей в возрасте от 10 до 35 лет села </a:t>
            </a:r>
            <a:r>
              <a:rPr lang="ru-RU" dirty="0" err="1" smtClean="0"/>
              <a:t>Голубино</a:t>
            </a:r>
            <a:r>
              <a:rPr lang="ru-RU" dirty="0" smtClean="0"/>
              <a:t>, </a:t>
            </a:r>
            <a:r>
              <a:rPr lang="ru-RU" dirty="0" err="1" smtClean="0"/>
              <a:t>Новооскольского</a:t>
            </a:r>
            <a:r>
              <a:rPr lang="ru-RU" dirty="0" smtClean="0"/>
              <a:t> муниципального округа, повысить интерес к здоровому и активному образу жизни.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1BA54-CEA8-324D-A51C-67190010D735}"/>
              </a:ext>
            </a:extLst>
          </p:cNvPr>
          <p:cNvSpPr txBox="1"/>
          <p:nvPr/>
        </p:nvSpPr>
        <p:spPr>
          <a:xfrm>
            <a:off x="5526753" y="3266245"/>
            <a:ext cx="3541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Создание условий для занятий фитнесом не менее </a:t>
            </a:r>
            <a:r>
              <a:rPr lang="ru-RU" dirty="0"/>
              <a:t>45 жителей в возрасте от 10 до 35 лет села </a:t>
            </a:r>
            <a:r>
              <a:rPr lang="ru-RU" dirty="0" err="1"/>
              <a:t>Голубино</a:t>
            </a:r>
            <a:r>
              <a:rPr lang="ru-RU" dirty="0"/>
              <a:t>, </a:t>
            </a:r>
            <a:r>
              <a:rPr lang="ru-RU" dirty="0" err="1"/>
              <a:t>Новооскольского</a:t>
            </a:r>
            <a:r>
              <a:rPr lang="ru-RU" dirty="0"/>
              <a:t> муниципального округа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142D69-389E-FA41-B6F5-C90265FC495B}"/>
              </a:ext>
            </a:extLst>
          </p:cNvPr>
          <p:cNvSpPr txBox="1"/>
          <p:nvPr/>
        </p:nvSpPr>
        <p:spPr>
          <a:xfrm>
            <a:off x="5598018" y="5088220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Организация деятельности фитнес-группы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922215" y="2265958"/>
            <a:ext cx="10839939" cy="4338041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201145" y="2602101"/>
            <a:ext cx="104022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Проект "Доступный фитнес" — это вдохновляющая инициатива, направленная на популяризацию здорового образа жизни и активного времяпрепровождения в нашем селе. В последние годы занятия в фитнес-группах стали настоящим трендом, особенно среди молодежи, стремящейся поддерживать свою физическую форму и укреплять здоровье. Наша команда решила сделать фитнес доступным, организовав занятия на базе Голубинского центра культурного развития. Благодаря победе во Всероссийском конкурсе "</a:t>
            </a:r>
            <a:r>
              <a:rPr lang="ru-RU" dirty="0" err="1">
                <a:solidFill>
                  <a:schemeClr val="bg1"/>
                </a:solidFill>
              </a:rPr>
              <a:t>Росмолодёжь.Гранты</a:t>
            </a:r>
            <a:r>
              <a:rPr lang="ru-RU" dirty="0">
                <a:solidFill>
                  <a:schemeClr val="bg1"/>
                </a:solidFill>
              </a:rPr>
              <a:t>" в 2024 году, мы смогли создать современную и комфортную спортивную базу, приобретя необходимое оборудование: коврики, гантели, скакалки, степ-платформы, ролики, мячи, зеркала и даже батуты. Это позволяет нашим участникам заниматься фитнесом в удобной, комфортной, современной и дружелюбной атмосфере.</a:t>
            </a:r>
          </a:p>
          <a:p>
            <a:r>
              <a:rPr lang="ru-RU" dirty="0">
                <a:solidFill>
                  <a:schemeClr val="bg1"/>
                </a:solidFill>
              </a:rPr>
              <a:t>Однако "Доступный фитнес" — это не только спортивные занятия. Мы также проводим лекции о правильном питании, здоровом образе жизни и активном долголетии, что делает наш проект комплексным и многогранным. Уникальность нашей инициативы заключается в том, что занятия фитнесом на территории Оскольского сельского поселения </a:t>
            </a:r>
            <a:r>
              <a:rPr lang="ru-RU" dirty="0" err="1">
                <a:solidFill>
                  <a:schemeClr val="bg1"/>
                </a:solidFill>
              </a:rPr>
              <a:t>Новооскольского</a:t>
            </a:r>
            <a:r>
              <a:rPr lang="ru-RU" dirty="0">
                <a:solidFill>
                  <a:schemeClr val="bg1"/>
                </a:solidFill>
              </a:rPr>
              <a:t> муниципального округа Белгородской области организованы впервые.</a:t>
            </a:r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89879918-B16C-1F4D-A71E-A636346F56B4}"/>
              </a:ext>
            </a:extLst>
          </p:cNvPr>
          <p:cNvSpPr/>
          <p:nvPr/>
        </p:nvSpPr>
        <p:spPr>
          <a:xfrm>
            <a:off x="599090" y="2475552"/>
            <a:ext cx="4845269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Описание запуска проекта</a:t>
            </a:r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id="{2FEE36DE-3F0A-2C4F-8F97-DC06DFD1A9D9}"/>
              </a:ext>
            </a:extLst>
          </p:cNvPr>
          <p:cNvSpPr/>
          <p:nvPr/>
        </p:nvSpPr>
        <p:spPr>
          <a:xfrm>
            <a:off x="599090" y="4398057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Последовательность:</a:t>
            </a:r>
          </a:p>
          <a:p>
            <a:r>
              <a:rPr lang="ru-RU" dirty="0"/>
              <a:t>1</a:t>
            </a:r>
            <a:r>
              <a:rPr lang="ru-RU" dirty="0" smtClean="0"/>
              <a:t>. Закупка оборудования, обустройство помещения;</a:t>
            </a:r>
            <a:endParaRPr lang="ru-RU" dirty="0"/>
          </a:p>
          <a:p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 smtClean="0"/>
              <a:t>Формирование</a:t>
            </a:r>
            <a:r>
              <a:rPr lang="ru-RU" dirty="0" smtClean="0"/>
              <a:t> фитнес-групп;</a:t>
            </a:r>
            <a:endParaRPr lang="ru-RU" dirty="0"/>
          </a:p>
          <a:p>
            <a:r>
              <a:rPr lang="ru-RU" dirty="0"/>
              <a:t>3</a:t>
            </a:r>
            <a:r>
              <a:rPr lang="ru-RU" dirty="0" smtClean="0"/>
              <a:t>. Проведение занятий.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id="{95A6727E-4E54-5049-AD3F-7E4D733BE664}"/>
              </a:ext>
            </a:extLst>
          </p:cNvPr>
          <p:cNvSpPr/>
          <p:nvPr/>
        </p:nvSpPr>
        <p:spPr>
          <a:xfrm>
            <a:off x="707844" y="229660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id="{F97F9C59-89C4-ED46-BC9F-0D3E4EABDB46}"/>
              </a:ext>
            </a:extLst>
          </p:cNvPr>
          <p:cNvSpPr/>
          <p:nvPr/>
        </p:nvSpPr>
        <p:spPr>
          <a:xfrm>
            <a:off x="707844" y="293718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id="{0B50C7FF-C535-C04C-BB21-B8312DB0B06A}"/>
              </a:ext>
            </a:extLst>
          </p:cNvPr>
          <p:cNvSpPr/>
          <p:nvPr/>
        </p:nvSpPr>
        <p:spPr>
          <a:xfrm>
            <a:off x="707844" y="355573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1042781" y="2219793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Сформированы </a:t>
            </a:r>
            <a:r>
              <a:rPr lang="ru-RU" sz="2000" dirty="0"/>
              <a:t>3 фитнес-группы в количестве 45 человек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C87659-64EE-F442-B024-A538C907FAFE}"/>
              </a:ext>
            </a:extLst>
          </p:cNvPr>
          <p:cNvSpPr txBox="1"/>
          <p:nvPr/>
        </p:nvSpPr>
        <p:spPr>
          <a:xfrm>
            <a:off x="1096871" y="2808297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Реализованы </a:t>
            </a:r>
            <a:r>
              <a:rPr lang="ru-RU" sz="2000" dirty="0"/>
              <a:t>мероприятия, направленные на совершенствование физкультурно-оздоровительной </a:t>
            </a:r>
            <a:r>
              <a:rPr lang="ru-RU" sz="2000" dirty="0" smtClean="0"/>
              <a:t>работы</a:t>
            </a:r>
            <a:endParaRPr lang="ru-R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F775E-F051-4040-A4CF-F5F248A66BCF}"/>
              </a:ext>
            </a:extLst>
          </p:cNvPr>
          <p:cNvSpPr txBox="1"/>
          <p:nvPr/>
        </p:nvSpPr>
        <p:spPr>
          <a:xfrm>
            <a:off x="1096871" y="3469207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Проведен фитнес-фестиваль «Энергия движения»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AD028-2A95-2940-B0E2-3D9CF5EE1277}"/>
              </a:ext>
            </a:extLst>
          </p:cNvPr>
          <p:cNvSpPr txBox="1"/>
          <p:nvPr/>
        </p:nvSpPr>
        <p:spPr>
          <a:xfrm>
            <a:off x="599090" y="1584299"/>
            <a:ext cx="10731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Описывается тезисно какие на момент подачи заявки на конкурсный отбор выполнены «шаги» по реализации проекта. Желательно представить статистические данные, подтверждающие текущий статус проекта, а также представить ссылки на сайты/ видео-контент/статьи в СМИ / посты в соцсетях и прочее, подтверждающее текущий статус проекта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C18EE8D4-00F3-1F40-B507-684B74EA7715}"/>
              </a:ext>
            </a:extLst>
          </p:cNvPr>
          <p:cNvSpPr/>
          <p:nvPr/>
        </p:nvSpPr>
        <p:spPr>
          <a:xfrm>
            <a:off x="599090" y="4201781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2673898" y="3011777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Соц. сети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62050" y="4667250"/>
            <a:ext cx="908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hlinkClick r:id="rId3"/>
              </a:rPr>
              <a:t>Информация о реализации проекта размещена на странице руководителя проекта 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https</a:t>
            </a:r>
            <a:r>
              <a:rPr lang="en-US" dirty="0">
                <a:solidFill>
                  <a:schemeClr val="bg1"/>
                </a:solidFill>
                <a:hlinkClick r:id="rId3"/>
              </a:rPr>
              <a:t>://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vk.com/id745257957?from=search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831</Words>
  <Application>Microsoft Office PowerPoint</Application>
  <PresentationFormat>Широкоэкранный</PresentationFormat>
  <Paragraphs>62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Dita Sweet</vt:lpstr>
      <vt:lpstr>Playfair Display</vt:lpstr>
      <vt:lpstr>Playfair Display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Пользователь</cp:lastModifiedBy>
  <cp:revision>9</cp:revision>
  <dcterms:created xsi:type="dcterms:W3CDTF">2025-03-26T12:04:55Z</dcterms:created>
  <dcterms:modified xsi:type="dcterms:W3CDTF">2025-04-07T17:18:47Z</dcterms:modified>
</cp:coreProperties>
</file>