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1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4" d="100"/>
          <a:sy n="104" d="100"/>
        </p:scale>
        <p:origin x="-58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80720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SLIDES_API1105199407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SLIDES_API1105199407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SLIDES_API1105199407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SLIDES_API1105199407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SLIDES_API1105199407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SLIDES_API1105199407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SLIDES_API1105199407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SLIDES_API1105199407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SLIDES_API1105199407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SLIDES_API1105199407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SLIDES_API1105199407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SLIDES_API1105199407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SLIDES_API1105199407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SLIDES_API1105199407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SLIDES_API1105199407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SLIDES_API1105199407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SLIDES_API1105199407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SLIDES_API1105199407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SLIDES_API1105199407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SLIDES_API1105199407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SLIDES_API1105199407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SLIDES_API1105199407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SLIDES_API1105199407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SLIDES_API1105199407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SLIDES_API1105199407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SLIDES_API1105199407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2" y="4213330"/>
            <a:ext cx="7382935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762743"/>
            <a:ext cx="7179733" cy="36237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1" y="757238"/>
            <a:ext cx="7179733" cy="362373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2" y="526552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926299" y="491424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346201"/>
            <a:ext cx="5723468" cy="1371068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1" y="2802467"/>
            <a:ext cx="5712179" cy="1143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4018194"/>
            <a:ext cx="1213821" cy="273844"/>
          </a:xfrm>
        </p:spPr>
        <p:txBody>
          <a:bodyPr/>
          <a:lstStyle/>
          <a:p>
            <a:fld id="{E30E2307-1E40-4E12-8716-25BFDA8E7013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5" y="4018194"/>
            <a:ext cx="5034845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1" y="4018194"/>
            <a:ext cx="554023" cy="273844"/>
          </a:xfrm>
        </p:spPr>
        <p:txBody>
          <a:bodyPr/>
          <a:lstStyle>
            <a:lvl1pPr algn="ctr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2" y="694268"/>
            <a:ext cx="1430867" cy="35729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2" y="829735"/>
            <a:ext cx="5178779" cy="3302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511975"/>
            <a:ext cx="8520600" cy="320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1679573"/>
            <a:ext cx="6254044" cy="1021556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8" y="2794001"/>
            <a:ext cx="6231467" cy="982133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1591055"/>
            <a:ext cx="3200400" cy="27020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1589485"/>
            <a:ext cx="3200400" cy="270390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70" y="1591734"/>
            <a:ext cx="2939521" cy="615156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1591733"/>
            <a:ext cx="2944368" cy="61722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208276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208610"/>
            <a:ext cx="3227832" cy="20848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7" y="452628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9" y="432054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1515032"/>
            <a:ext cx="3064827" cy="112727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863245"/>
            <a:ext cx="3020792" cy="3469117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6" y="2717811"/>
            <a:ext cx="3048891" cy="15753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9" y="4414254"/>
            <a:ext cx="1213821" cy="273844"/>
          </a:xfrm>
        </p:spPr>
        <p:txBody>
          <a:bodyPr/>
          <a:lstStyle/>
          <a:p>
            <a:fld id="{9EA7E191-5F94-4FC1-B823-BD7CABF7FA06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5" y="4371946"/>
            <a:ext cx="3522607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4" y="4422721"/>
            <a:ext cx="554023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8" y="4543528"/>
            <a:ext cx="772160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5" y="432651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9" y="431827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3" y="453872"/>
            <a:ext cx="3788941" cy="4291722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9" y="452940"/>
            <a:ext cx="3788941" cy="4291722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7" y="220465"/>
            <a:ext cx="567831" cy="425873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350513" y="179006"/>
            <a:ext cx="425196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1515618"/>
            <a:ext cx="3063240" cy="1124712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6" y="905454"/>
            <a:ext cx="2913863" cy="3404559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2715768"/>
            <a:ext cx="3044952" cy="157734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7" y="4416553"/>
            <a:ext cx="1213821" cy="273844"/>
          </a:xfrm>
        </p:spPr>
        <p:txBody>
          <a:bodyPr/>
          <a:lstStyle/>
          <a:p>
            <a:fld id="{88856D55-EFBE-4F9B-8A5F-09D42CA22A9B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70" y="4373278"/>
            <a:ext cx="3319043" cy="273844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90" y="4425020"/>
            <a:ext cx="554023" cy="273844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51435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1" y="4551997"/>
            <a:ext cx="7920991" cy="402908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431483"/>
            <a:ext cx="7696200" cy="428625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432054"/>
            <a:ext cx="7696200" cy="428625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2" y="204818"/>
            <a:ext cx="567831" cy="425873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85945" y="152756"/>
            <a:ext cx="425196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4" y="613187"/>
            <a:ext cx="6965245" cy="901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1" y="1589443"/>
            <a:ext cx="6196405" cy="2702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9" y="4356864"/>
            <a:ext cx="121382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D1D110F-3F4E-48D9-B8AA-5D0E825AFDBA}" type="datetime1">
              <a:rPr lang="en-US" smtClean="0"/>
              <a:pPr/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4356864"/>
            <a:ext cx="55401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3" y="4356864"/>
            <a:ext cx="55402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am4\Desktop\IMG_20250409_151923_(1280_x_720_пиксель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976" y="768096"/>
            <a:ext cx="7232904" cy="3666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>
            <a:spLocks noGrp="1"/>
          </p:cNvSpPr>
          <p:nvPr>
            <p:ph type="title"/>
          </p:nvPr>
        </p:nvSpPr>
        <p:spPr>
          <a:xfrm>
            <a:off x="1271016" y="445025"/>
            <a:ext cx="650138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онлайн-платформы: ресурсы для поддержки женщин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Google Shape;122;p22"/>
          <p:cNvSpPr txBox="1">
            <a:spLocks noGrp="1"/>
          </p:cNvSpPr>
          <p:nvPr>
            <p:ph type="body" idx="1"/>
          </p:nvPr>
        </p:nvSpPr>
        <p:spPr>
          <a:xfrm>
            <a:off x="886968" y="1609344"/>
            <a:ext cx="7315200" cy="272491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Онлайн-платформа предназначена для поддержки женщин в трудной жизненной ситуации. Она объединит сообщества, предоставит ресурсы по эмоциональному выгоранию и многодетности, а также обеспечит доступ к образованию и специалистам. Платформа будет включать советы опытных матерей, разделы о правах, тесты для самооценки и вдохновляющие истории успеха. Важна не только информация, но и создание безопасной атмосферы для общения и поддержки.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" name="Google Shape;123;p2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>
            <a:spLocks noGrp="1"/>
          </p:cNvSpPr>
          <p:nvPr>
            <p:ph type="title"/>
          </p:nvPr>
        </p:nvSpPr>
        <p:spPr>
          <a:xfrm>
            <a:off x="1490472" y="445025"/>
            <a:ext cx="616305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мероприятий по обмену опытом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9" name="Google Shape;129;p23"/>
          <p:cNvSpPr txBox="1">
            <a:spLocks noGrp="1"/>
          </p:cNvSpPr>
          <p:nvPr>
            <p:ph type="body" idx="1"/>
          </p:nvPr>
        </p:nvSpPr>
        <p:spPr>
          <a:xfrm>
            <a:off x="905256" y="1627632"/>
            <a:ext cx="7388352" cy="2889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Обмен опытом женщин в трудной жизненной ситуации важен для их поддержки и реабилитации. Тематические мероприятия и группы поддержки могут принимать разные форматы: от семинаров до онлайн-конференций. Такие мероприятия создают атмосферу доверия, помогают обсуждать эмоции и обеспечивают взаимопомощь. Включение тренингов по эмоциональной устойчивости, арт-терапии и онлайн-платформ способствует поддержанию связей и увеличению доступности помощи.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Google Shape;130;p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822960" y="445025"/>
            <a:ext cx="721461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внедрению системы поддержки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1"/>
          </p:nvPr>
        </p:nvSpPr>
        <p:spPr>
          <a:xfrm>
            <a:off x="905256" y="1435608"/>
            <a:ext cx="7287768" cy="32800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многоуровневой системы помощи женщинам в трудной ситуации включает: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(индивидуальные и групповые консультации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 (онлайн-платформы с полезными материалами и возможностью обмена опытом).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для общения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для развития навыков</a:t>
            </a: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Доступность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помощи в различных регионах.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учреждений и поддержка НКО.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" name="Google Shape;137;p2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>
            <a:spLocks noGrp="1"/>
          </p:cNvSpPr>
          <p:nvPr>
            <p:ph type="title"/>
          </p:nvPr>
        </p:nvSpPr>
        <p:spPr>
          <a:xfrm>
            <a:off x="1161288" y="445025"/>
            <a:ext cx="679399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1024128" y="1289304"/>
            <a:ext cx="7324344" cy="323697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Важность поддержки женщин в трудных жизненных ситуациях, особенно многодетных матерей, неоспорима. Эмоциональное выгорание затрагивает не только женщин, но и их детей, создавая проблемы в семье. Разработанные методы самопомощи, создание системы социальной поддержки и регулярные мероприятия по обмену опытом могут помочь женщинам преодолеть трудности. Комплексный подход к поддержке, включающий психологическую и практическую помощь, становится необходимостью для улучшения качества жизни и воспитания детей.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4" name="Google Shape;144;p2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>
            <a:spLocks noGrp="1"/>
          </p:cNvSpPr>
          <p:nvPr>
            <p:ph type="title"/>
          </p:nvPr>
        </p:nvSpPr>
        <p:spPr>
          <a:xfrm>
            <a:off x="1069848" y="527320"/>
            <a:ext cx="7442412" cy="771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Google Shape;66;p14"/>
          <p:cNvSpPr txBox="1">
            <a:spLocks noGrp="1"/>
          </p:cNvSpPr>
          <p:nvPr>
            <p:ph type="body" idx="1"/>
          </p:nvPr>
        </p:nvSpPr>
        <p:spPr>
          <a:xfrm>
            <a:off x="1014984" y="1453896"/>
            <a:ext cx="7104888" cy="32617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e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оздание </a:t>
            </a:r>
            <a:r>
              <a:rPr lang="e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системы поддержки для женщин, находящихся в трудных жизненных ситуациях, направленной на преодоление эмоционального выгорания.</a:t>
            </a:r>
            <a:endParaRPr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Google Shape;67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title"/>
          </p:nvPr>
        </p:nvSpPr>
        <p:spPr>
          <a:xfrm>
            <a:off x="996696" y="445024"/>
            <a:ext cx="7835604" cy="771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Google Shape;73;p15"/>
          <p:cNvSpPr txBox="1">
            <a:spLocks noGrp="1"/>
          </p:cNvSpPr>
          <p:nvPr>
            <p:ph type="body" idx="1"/>
          </p:nvPr>
        </p:nvSpPr>
        <p:spPr>
          <a:xfrm>
            <a:off x="1051560" y="1261872"/>
            <a:ext cx="7004304" cy="3453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сследовать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эмоционального выгорания у женщин в трудных жизненных ситуациях;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издать информационные материалы о методах преодоления выгорания;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онлайн-платформу для взаимодействия и поддержки;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</a:t>
            </a:r>
            <a:r>
              <a:rPr lang="e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по обмену опытом.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Google Shape;74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>
            <a:spLocks noGrp="1"/>
          </p:cNvSpPr>
          <p:nvPr>
            <p:ph type="title"/>
          </p:nvPr>
        </p:nvSpPr>
        <p:spPr>
          <a:xfrm>
            <a:off x="1152144" y="445024"/>
            <a:ext cx="7680156" cy="13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Google Shape;80;p16"/>
          <p:cNvSpPr txBox="1">
            <a:spLocks noGrp="1"/>
          </p:cNvSpPr>
          <p:nvPr>
            <p:ph type="body" idx="1"/>
          </p:nvPr>
        </p:nvSpPr>
        <p:spPr>
          <a:xfrm>
            <a:off x="1024128" y="1481328"/>
            <a:ext cx="7498080" cy="32343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Женщины,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оказавшиеся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сложных жизненных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e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воспитывающие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трудных детей , </a:t>
            </a:r>
            <a:r>
              <a:rPr lang="e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сталкиваются с эмоциональным выгоранием, что негативно влияет на их психическое здоровье и воспитание детей.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1316736" y="445024"/>
            <a:ext cx="6830568" cy="9814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832104" y="1261872"/>
            <a:ext cx="7434072" cy="34538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общество активно обсуждает поддержку женщин в трудных жизненных ситуациях, включая многодетные семьи и матерей-одиночек. Эмоциональное выгорание, вызванное длительным стрессом, становится актуальной проблемой, влияя на здоровье женщин и их детей. В данной работе мы исследуем определение, причины и последствия выгорания, методы самопомощи, создание онлайн-платформы для поддержки и рекомендации по внедрению систем помощи.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Google Shape;88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>
            <a:spLocks noGrp="1"/>
          </p:cNvSpPr>
          <p:nvPr>
            <p:ph type="title"/>
          </p:nvPr>
        </p:nvSpPr>
        <p:spPr>
          <a:xfrm>
            <a:off x="1252728" y="484633"/>
            <a:ext cx="6071616" cy="12070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выгорание: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пределение 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лияние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Google Shape;94;p18"/>
          <p:cNvSpPr txBox="1">
            <a:spLocks noGrp="1"/>
          </p:cNvSpPr>
          <p:nvPr>
            <p:ph type="body" idx="1"/>
          </p:nvPr>
        </p:nvSpPr>
        <p:spPr>
          <a:xfrm>
            <a:off x="1005840" y="1527048"/>
            <a:ext cx="7196328" cy="303580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выгорание – состояние, возникающее из-за длительного стресса, особенно у женщин в трудных обстоятельствах. Оно ведет к утрате интереса к ранее радующим занятиям, снижению эмоциональной подключенности к детям и ухудшению психо-физического здоровья. Причины включают недостаток поддержки, одиночество и ответственность. Непонимание в обществе усиливает давление. Решение проблемы требует повышения осведомленности и активной поддержки со стороны государства и общества.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1143000" y="445025"/>
            <a:ext cx="626364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эмоционального выгорания у женщин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Google Shape;101;p19"/>
          <p:cNvSpPr txBox="1">
            <a:spLocks noGrp="1"/>
          </p:cNvSpPr>
          <p:nvPr>
            <p:ph type="body" idx="1"/>
          </p:nvPr>
        </p:nvSpPr>
        <p:spPr>
          <a:xfrm>
            <a:off x="813816" y="1737359"/>
            <a:ext cx="7379208" cy="297831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выгорание у многодетных и приемных матерей вызвано высокими требованиями воспитания и постоянным стрессом. Утрата энергии, недостаток времени для отдыха, финансовые трудности и чувство изоляции усиливают проблему. Социальные ожидания и стереотипы могут вызывать неадекватность и чувство вины. Женщинам необходима специализированная поддержка и ресурсы, чтобы восстановить эмоциональное здоровье и наладить гармоничные отношения с детьми.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>
            <a:spLocks noGrp="1"/>
          </p:cNvSpPr>
          <p:nvPr>
            <p:ph type="title"/>
          </p:nvPr>
        </p:nvSpPr>
        <p:spPr>
          <a:xfrm>
            <a:off x="868680" y="445025"/>
            <a:ext cx="737006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Последствия эмоционального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выгорания 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женщин 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семей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Google Shape;108;p20"/>
          <p:cNvSpPr txBox="1">
            <a:spLocks noGrp="1"/>
          </p:cNvSpPr>
          <p:nvPr>
            <p:ph type="body" idx="1"/>
          </p:nvPr>
        </p:nvSpPr>
        <p:spPr>
          <a:xfrm>
            <a:off x="896112" y="1673352"/>
            <a:ext cx="7452360" cy="2724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</a:t>
            </a: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выгорание влияет на женщин, воспитывающих детей в условиях нестабильности, ухудшая качество семейных отношений и воспитания. Оно проявляется в снижении эмоциональной гибкости и интереса к семейным делам, что создает замкнутый цикл изоляции. Дети могут реагировать на это повышенной агрессивностью и трудностями в общении. Важность поддержки и механизмов преодоления выгорания сохраняет эмоциональное здоровье матерей, что позитивно сказывается на развитии детей и семейной гармонии.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9" name="Google Shape;109;p2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905256" y="445025"/>
            <a:ext cx="7278624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самопомощи для преодоления эмоционального выгорания</a:t>
            </a:r>
            <a:endParaRPr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896112" y="1517905"/>
            <a:ext cx="7351776" cy="319777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Эмоциональное выгорание можно преодолеть с помощью методов самопомощи. Ведение дневника, физическая активность, социальная поддержка и время для отдыха — ключевые стратегии. Практика благодарности, освоение релаксационных техник и правильное планирование времени помогают снизить стресс. Важно также помнить о собственной заботе и умении устанавливать границы. Каждой женщине следует найти свой индивидуальный путь к восстановлению.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2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46</TotalTime>
  <Words>710</Words>
  <Application>Microsoft Office PowerPoint</Application>
  <PresentationFormat>Экран (16:9)</PresentationFormat>
  <Paragraphs>45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Кнопка</vt:lpstr>
      <vt:lpstr>Презентация PowerPoint</vt:lpstr>
      <vt:lpstr>Цель:</vt:lpstr>
      <vt:lpstr>Задачи:</vt:lpstr>
      <vt:lpstr>Проблема</vt:lpstr>
      <vt:lpstr>Введение</vt:lpstr>
      <vt:lpstr>Эмоциональное выгорание: определение и влияние</vt:lpstr>
      <vt:lpstr>Причины эмоционального выгорания у женщин</vt:lpstr>
      <vt:lpstr>Последствия эмоционального  выгорания для женщин и их семей</vt:lpstr>
      <vt:lpstr>Методы самопомощи для преодоления эмоционального выгорания</vt:lpstr>
      <vt:lpstr>Создание онлайн-платформы: ресурсы для поддержки женщин</vt:lpstr>
      <vt:lpstr>Организация мероприятий по обмену опытом</vt:lpstr>
      <vt:lpstr>Рекомендации по внедрению системы поддержки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Поддержка женщин в трудной жизненной ситуации: эмоциональное выгорание и многодетные семьи</dc:title>
  <dc:creator>Zam4</dc:creator>
  <cp:lastModifiedBy>Zam4</cp:lastModifiedBy>
  <cp:revision>4</cp:revision>
  <dcterms:modified xsi:type="dcterms:W3CDTF">2025-05-13T09:23:06Z</dcterms:modified>
</cp:coreProperties>
</file>