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s://disk.yandex.ru/i/wZt_G92LE60j8A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s://disk.yandex.ru/i/pkwiABZ2GrF4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s://disk.yandex.ru/i/W9vFC41pcisPV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disk.yandex.ru/i/RC4jZ3EzfJT25Q" TargetMode="External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124744"/>
            <a:ext cx="6120680" cy="1686049"/>
          </a:xfrm>
        </p:spPr>
        <p:txBody>
          <a:bodyPr>
            <a:normAutofit fontScale="90000"/>
          </a:bodyPr>
          <a:lstStyle/>
          <a:p>
            <a:r>
              <a:rPr lang="ru-RU" dirty="0"/>
              <a:t>#</a:t>
            </a:r>
            <a:r>
              <a:rPr lang="ru-RU" sz="3600" dirty="0" err="1"/>
              <a:t>ВремяДвадцатьПервых</a:t>
            </a:r>
            <a:br>
              <a:rPr lang="ru-RU" sz="3600" dirty="0"/>
            </a:br>
            <a:r>
              <a:rPr lang="ru-RU" sz="3600" dirty="0"/>
              <a:t>(</a:t>
            </a:r>
            <a:r>
              <a:rPr lang="en-US" sz="3600" dirty="0"/>
              <a:t>@</a:t>
            </a:r>
            <a:r>
              <a:rPr lang="en-US" sz="3600" dirty="0" err="1"/>
              <a:t>vremjdvadcatpervh</a:t>
            </a:r>
            <a:r>
              <a:rPr lang="ru-RU" sz="3600" dirty="0"/>
              <a:t>)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992888" cy="18722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Проект </a:t>
            </a:r>
          </a:p>
          <a:p>
            <a:pPr algn="ctr"/>
            <a:r>
              <a:rPr lang="ru-RU" dirty="0"/>
              <a:t>Муниципального автономного дошкольного образовательного учреждения «Детский сад №21» городского округа город Стерлитамак  Республики Башкортостан</a:t>
            </a:r>
          </a:p>
        </p:txBody>
      </p:sp>
      <p:pic>
        <p:nvPicPr>
          <p:cNvPr id="5" name="Picture 2" descr="C:\Users\User\Desktop\Здоровые решения\рекламные  материалы плакаты эмблемы\Эмблема  проект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166614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dirty="0"/>
              <a:t>Наши  планы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733256"/>
            <a:ext cx="5040560" cy="317897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\Desktop\Здоровые решения\рекламные  материалы плакаты эмблемы\Эмблема  проект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744" y="5504036"/>
            <a:ext cx="1176256" cy="1353964"/>
          </a:xfrm>
          <a:prstGeom prst="rect">
            <a:avLst/>
          </a:prstGeom>
          <a:noFill/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395536" y="620688"/>
            <a:ext cx="5760640" cy="1872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 проекта #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ВремяДвадцатьПервых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есть  свои   планы: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ru-RU" sz="1400" dirty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планах  нашего  спортивного  коллектива  </a:t>
            </a:r>
            <a:r>
              <a:rPr lang="ru-RU" sz="1400" dirty="0"/>
              <a:t>сдать  нормативы   ГТО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80-85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  </a:t>
            </a:r>
            <a:r>
              <a:rPr lang="ru-RU" sz="1400" dirty="0"/>
              <a:t>от  всех  сотрудников  детского  сада. </a:t>
            </a:r>
            <a:endParaRPr kumimoji="0" lang="ru-RU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ru-RU" sz="160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\Desktop\Здоровые решения\ВРЕМЯ21\IMG-20210324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278" y="236645"/>
            <a:ext cx="1746194" cy="2328259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3131840" y="3645024"/>
            <a:ext cx="6012160" cy="129614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1600" baseline="0" dirty="0"/>
              <a:t>Расширить   перечень  семейных</a:t>
            </a:r>
            <a:r>
              <a:rPr lang="ru-RU" sz="1600" dirty="0"/>
              <a:t>  спортивных  выходных  с  привлечением  сотрудников  с  семьями: «выходной  в  бассейне»,  «туристический  выходной», «всей  семьей  на  сплав», «турнир на  спортивной  площадке»  и  другие.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User\Desktop\Здоровые решения\ВРЕМЯ21\IMG-20210324-WA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1878546" cy="2504728"/>
          </a:xfrm>
          <a:prstGeom prst="rect">
            <a:avLst/>
          </a:prstGeom>
          <a:noFill/>
        </p:spPr>
      </p:pic>
      <p:pic>
        <p:nvPicPr>
          <p:cNvPr id="2052" name="Picture 4" descr="C:\Users\User\Desktop\Здоровые решения\ВРЕМЯ21\IMG-20210324-WA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16832"/>
            <a:ext cx="2576736" cy="1932552"/>
          </a:xfrm>
          <a:prstGeom prst="rect">
            <a:avLst/>
          </a:prstGeom>
          <a:noFill/>
        </p:spPr>
      </p:pic>
      <p:pic>
        <p:nvPicPr>
          <p:cNvPr id="2053" name="Picture 5" descr="C:\Users\User\Desktop\Здоровые решения\ВРЕМЯ21\IMG-20210324-WA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988840"/>
            <a:ext cx="2360712" cy="1770534"/>
          </a:xfrm>
          <a:prstGeom prst="rect">
            <a:avLst/>
          </a:prstGeom>
          <a:noFill/>
        </p:spPr>
      </p:pic>
      <p:pic>
        <p:nvPicPr>
          <p:cNvPr id="2054" name="Picture 6" descr="C:\Users\User\Desktop\Здоровые решения\ВРЕМЯ21\IMG-20210329-WA0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861048"/>
            <a:ext cx="1368152" cy="1824203"/>
          </a:xfrm>
          <a:prstGeom prst="rect">
            <a:avLst/>
          </a:prstGeom>
          <a:noFill/>
        </p:spPr>
      </p:pic>
      <p:pic>
        <p:nvPicPr>
          <p:cNvPr id="2055" name="Picture 7" descr="C:\Users\User\Desktop\Здоровые решения\ВРЕМЯ21\IMG-20210319-WA00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861048"/>
            <a:ext cx="1322299" cy="1761034"/>
          </a:xfrm>
          <a:prstGeom prst="rect">
            <a:avLst/>
          </a:prstGeom>
          <a:noFill/>
        </p:spPr>
      </p:pic>
      <p:pic>
        <p:nvPicPr>
          <p:cNvPr id="2056" name="Picture 8" descr="C:\Users\User\Desktop\Здоровые решения\ВРЕМЯ21\IMG-20210315-WA0019.jpg"/>
          <p:cNvPicPr>
            <a:picLocks noChangeAspect="1" noChangeArrowheads="1"/>
          </p:cNvPicPr>
          <p:nvPr/>
        </p:nvPicPr>
        <p:blipFill>
          <a:blip r:embed="rId9" cstate="print"/>
          <a:srcRect t="27704" b="12270"/>
          <a:stretch>
            <a:fillRect/>
          </a:stretch>
        </p:blipFill>
        <p:spPr bwMode="auto">
          <a:xfrm>
            <a:off x="5580112" y="5013176"/>
            <a:ext cx="2560485" cy="1682897"/>
          </a:xfrm>
          <a:prstGeom prst="rect">
            <a:avLst/>
          </a:prstGeom>
          <a:noFill/>
        </p:spPr>
      </p:pic>
      <p:pic>
        <p:nvPicPr>
          <p:cNvPr id="2057" name="Picture 9" descr="E:\фото новое\март 2021\IMG-20210315-WA00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995174"/>
            <a:ext cx="2255573" cy="16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5877272"/>
            <a:ext cx="5112568" cy="389905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\Desktop\Здоровые решения\рекламные  материалы плакаты эмблемы\Эмблема  проект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16004"/>
            <a:ext cx="1426484" cy="1641996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251520" y="1052736"/>
            <a:ext cx="4608512" cy="3240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 каждым  годом  все  больше людей заявляют, что   следят  за  свои  здоровьем.  Среди  молодых  специалистов  имеется  даже  тренд  занятий  спортом. А  корпоративный  спорт – это  общий  дух,  совместные  идеи,  здоровое  общение. </a:t>
            </a:r>
          </a:p>
        </p:txBody>
      </p:sp>
      <p:pic>
        <p:nvPicPr>
          <p:cNvPr id="1027" name="Picture 3" descr="C:\Users\User\Desktop\Здоровые решения\ВРЕМЯ21\Зарядка  в  перерыве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3140968"/>
            <a:ext cx="3359019" cy="251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User\Desktop\Здоровые решения\ВРЕМЯ21\IMG-20210324-WA001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32656"/>
            <a:ext cx="3857328" cy="289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E:\фото новое\спорт\ГТО фото\0DLjvfimmV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07904" y="3140968"/>
            <a:ext cx="5220072" cy="233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4784"/>
            <a:ext cx="4834880" cy="3387832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/>
              <a:t>#</a:t>
            </a:r>
            <a:r>
              <a:rPr lang="ru-RU" sz="1600" dirty="0" err="1"/>
              <a:t>ВремяДвадцатьПервых</a:t>
            </a:r>
            <a:r>
              <a:rPr lang="ru-RU" sz="1600" dirty="0"/>
              <a:t>- корпоративный  проект МАДОУ»Детский сад №21» г. Стерлитамак  РБ, который реализуется  с  2016  года  и  направлен на работу с факторами  риска: малоподвижный образ жизни, вредные привычки и другими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Проект адресован активным  сотрудникам  и  членам  их  семей.  </a:t>
            </a:r>
          </a:p>
          <a:p>
            <a:endParaRPr lang="ru-RU" sz="1600" dirty="0"/>
          </a:p>
          <a:p>
            <a:r>
              <a:rPr lang="ru-RU" sz="1600" dirty="0"/>
              <a:t>Задача #</a:t>
            </a:r>
            <a:r>
              <a:rPr lang="ru-RU" sz="1600" dirty="0" err="1"/>
              <a:t>ВремяДвадцатьПервых</a:t>
            </a:r>
            <a:r>
              <a:rPr lang="ru-RU" sz="1600" dirty="0"/>
              <a:t>- привлекать  активистов  из  числа  сотрудников,  которые  будут  продолжать вдохновлять  весь  коллектив  к  простым  шагам  на  пути  к  здоровому  образу  жизни  и  занятиям  спортом. 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 проекте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5112568" cy="389905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User\Desktop\Здоровые решения\рекламные  материалы плакаты эмблемы\Эмблема  проект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7516" y="5216004"/>
            <a:ext cx="1426484" cy="1641996"/>
          </a:xfrm>
          <a:prstGeom prst="rect">
            <a:avLst/>
          </a:prstGeom>
          <a:noFill/>
        </p:spPr>
      </p:pic>
      <p:pic>
        <p:nvPicPr>
          <p:cNvPr id="3074" name="Picture 2" descr="E:\фото новое\спорт\Городские  мероприятия\IMG-20190508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792760" cy="2094570"/>
          </a:xfrm>
          <a:prstGeom prst="rect">
            <a:avLst/>
          </a:prstGeom>
          <a:noFill/>
        </p:spPr>
      </p:pic>
      <p:pic>
        <p:nvPicPr>
          <p:cNvPr id="3075" name="Picture 3" descr="E:\фото новое\спорт\Городские  мероприятия\i (8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3832648" cy="2155865"/>
          </a:xfrm>
          <a:prstGeom prst="rect">
            <a:avLst/>
          </a:prstGeom>
          <a:noFill/>
        </p:spPr>
      </p:pic>
      <p:pic>
        <p:nvPicPr>
          <p:cNvPr id="3076" name="Picture 4" descr="E:\фото новое\спорт\Городские  мероприятия\IMG-20190921-WA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509120"/>
            <a:ext cx="2888771" cy="216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dirty="0"/>
              <a:t>#</a:t>
            </a:r>
            <a:r>
              <a:rPr lang="ru-RU" sz="3200" dirty="0" err="1"/>
              <a:t>ВремяДвадцатьПервых</a:t>
            </a:r>
            <a:r>
              <a:rPr lang="ru-RU" sz="3200" dirty="0"/>
              <a:t> в цифрах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5733256"/>
            <a:ext cx="5400600" cy="38990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\Desktop\Здоровые решения\рекламные  материалы плакаты эмблемы\Эмблема  проект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96" t="5189" r="4089" b="15874"/>
          <a:stretch>
            <a:fillRect/>
          </a:stretch>
        </p:blipFill>
        <p:spPr bwMode="auto">
          <a:xfrm>
            <a:off x="7740352" y="5373216"/>
            <a:ext cx="1224136" cy="129614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124744"/>
            <a:ext cx="5400600" cy="389905"/>
          </a:xfrm>
          <a:prstGeom prst="rect">
            <a:avLst/>
          </a:prstGeom>
        </p:spPr>
        <p:txBody>
          <a:bodyPr vert="horz" rtlCol="0" anchor="ctr">
            <a:normAutofit fontScale="3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ru-RU" sz="4100" b="1" noProof="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созданных рекламных видеороликов, 2 эмблемы, 4 плаката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75856" y="1916832"/>
            <a:ext cx="5400600" cy="389905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43 </a:t>
            </a: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победы  в спортивных состязаниях и конкурсах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924944"/>
            <a:ext cx="5400600" cy="38990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Более 70 совместных  зарядок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55976" y="3789040"/>
            <a:ext cx="4320480" cy="389905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5 </a:t>
            </a:r>
            <a:r>
              <a:rPr lang="ru-RU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вебинаров</a:t>
            </a: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  тематике ЗОЖ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3933056"/>
            <a:ext cx="2088232" cy="317897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5 программ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84168" y="4365104"/>
            <a:ext cx="2736304" cy="576064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ru-RU" sz="4100" b="1" noProof="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  постов в популярных   интернет  группах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5229200"/>
            <a:ext cx="5400600" cy="38990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25 200 000  пройденных шагов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C:\Users\User\Desktop\Здоровые решения\рекламные  материалы плакаты эмблемы\Эмблема  проект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59" y="980728"/>
            <a:ext cx="688127" cy="792088"/>
          </a:xfrm>
          <a:prstGeom prst="rect">
            <a:avLst/>
          </a:prstGeom>
          <a:noFill/>
        </p:spPr>
      </p:pic>
      <p:pic>
        <p:nvPicPr>
          <p:cNvPr id="16" name="Picture 3" descr="C:\Users\User\Desktop\Здоровые решения\рекламные  материалы плакаты эмблемы\ЗОЖ выбор21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980728"/>
            <a:ext cx="1368152" cy="966257"/>
          </a:xfrm>
          <a:prstGeom prst="rect">
            <a:avLst/>
          </a:prstGeom>
          <a:noFill/>
        </p:spPr>
      </p:pic>
      <p:pic>
        <p:nvPicPr>
          <p:cNvPr id="4098" name="Picture 2" descr="E:\фото новое\спорт\Городские  мероприятия\i (8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1442163" cy="1080120"/>
          </a:xfrm>
          <a:prstGeom prst="rect">
            <a:avLst/>
          </a:prstGeom>
          <a:noFill/>
        </p:spPr>
      </p:pic>
      <p:pic>
        <p:nvPicPr>
          <p:cNvPr id="4099" name="Picture 3" descr="E:\имидж доу\2020\IMG-20201222-WA0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84784"/>
            <a:ext cx="1068456" cy="1424608"/>
          </a:xfrm>
          <a:prstGeom prst="rect">
            <a:avLst/>
          </a:prstGeom>
          <a:noFill/>
        </p:spPr>
      </p:pic>
      <p:pic>
        <p:nvPicPr>
          <p:cNvPr id="4100" name="Picture 4" descr="C:\Users\User\Desktop\Здоровые решения\ВРЕМЯ21\IMG-20210315-WA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76872"/>
            <a:ext cx="1728192" cy="1296144"/>
          </a:xfrm>
          <a:prstGeom prst="rect">
            <a:avLst/>
          </a:prstGeom>
          <a:noFill/>
        </p:spPr>
      </p:pic>
      <p:pic>
        <p:nvPicPr>
          <p:cNvPr id="4101" name="Picture 5" descr="C:\Users\User\Desktop\Здоровые решения\ВРЕМЯ21\IMG-20210315-WA0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284984"/>
            <a:ext cx="997209" cy="1772816"/>
          </a:xfrm>
          <a:prstGeom prst="rect">
            <a:avLst/>
          </a:prstGeom>
          <a:noFill/>
        </p:spPr>
      </p:pic>
      <p:pic>
        <p:nvPicPr>
          <p:cNvPr id="4102" name="Picture 6" descr="C:\Users\User\Desktop\Здоровые решения\ВРЕМЯ21\IMG-20210329-WA0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356992"/>
            <a:ext cx="1275606" cy="1700808"/>
          </a:xfrm>
          <a:prstGeom prst="rect">
            <a:avLst/>
          </a:prstGeom>
          <a:noFill/>
        </p:spPr>
      </p:pic>
      <p:pic>
        <p:nvPicPr>
          <p:cNvPr id="4103" name="Picture 7" descr="C:\Users\User\Desktop\Здоровые решения\ВРЕМЯ21\IMG-20210324-WA00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077072"/>
            <a:ext cx="1512168" cy="1134125"/>
          </a:xfrm>
          <a:prstGeom prst="rect">
            <a:avLst/>
          </a:prstGeom>
          <a:noFill/>
        </p:spPr>
      </p:pic>
      <p:pic>
        <p:nvPicPr>
          <p:cNvPr id="4104" name="Picture 8" descr="C:\Users\User\Downloads\Screenshot_2021-04-20-10-59-16.png"/>
          <p:cNvPicPr>
            <a:picLocks noChangeAspect="1" noChangeArrowheads="1"/>
          </p:cNvPicPr>
          <p:nvPr/>
        </p:nvPicPr>
        <p:blipFill>
          <a:blip r:embed="rId10" cstate="print"/>
          <a:srcRect t="14293" b="-50"/>
          <a:stretch>
            <a:fillRect/>
          </a:stretch>
        </p:blipFill>
        <p:spPr bwMode="auto">
          <a:xfrm>
            <a:off x="6156176" y="4941168"/>
            <a:ext cx="1133555" cy="1728192"/>
          </a:xfrm>
          <a:prstGeom prst="rect">
            <a:avLst/>
          </a:prstGeom>
          <a:noFill/>
        </p:spPr>
      </p:pic>
      <p:pic>
        <p:nvPicPr>
          <p:cNvPr id="4105" name="Picture 9" descr="C:\Users\User\Downloads\Screenshot_2021-04-20-11-00-4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2204864"/>
            <a:ext cx="888563" cy="1579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941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dirty="0"/>
              <a:t>Наши   программы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661248"/>
            <a:ext cx="4067944" cy="38990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\Desktop\Здоровые решения\рекламные  материалы плакаты эмблемы\Эмблема  проект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573838"/>
            <a:ext cx="1115616" cy="128416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51712" y="1268760"/>
            <a:ext cx="2592288" cy="60592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Активный  выходной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355976" y="332656"/>
            <a:ext cx="4608512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  время  реализации проекта #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ВремяДвадцатьПервых</a:t>
            </a:r>
            <a:r>
              <a:rPr lang="ru-RU" sz="1600" dirty="0"/>
              <a:t>  было  создано и введено  5  программ: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2564904"/>
            <a:ext cx="2520280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Я - участник  ГТО  движения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60232" y="3501008"/>
            <a:ext cx="2304256" cy="72008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21 день  к  здоровью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91880" y="5877272"/>
            <a:ext cx="1872208" cy="792088"/>
          </a:xfrm>
          <a:prstGeom prst="rect">
            <a:avLst/>
          </a:prstGeom>
        </p:spPr>
        <p:txBody>
          <a:bodyPr vert="horz" rtlCol="0" anchor="ctr">
            <a:normAutofit fontScale="6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Здоровое  питание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5013176"/>
            <a:ext cx="4320480" cy="38990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Спортивный  перерыв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E:\фото новое\спорт\Корпоративные мероприятия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1728192" cy="1296144"/>
          </a:xfrm>
          <a:prstGeom prst="rect">
            <a:avLst/>
          </a:prstGeom>
          <a:noFill/>
        </p:spPr>
      </p:pic>
      <p:pic>
        <p:nvPicPr>
          <p:cNvPr id="5123" name="Picture 3" descr="E:\фото новое\спорт\Корпоративные мероприятия\i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1696411" cy="1272308"/>
          </a:xfrm>
          <a:prstGeom prst="rect">
            <a:avLst/>
          </a:prstGeom>
          <a:noFill/>
        </p:spPr>
      </p:pic>
      <p:pic>
        <p:nvPicPr>
          <p:cNvPr id="5124" name="Picture 4" descr="E:\фото новое\спорт\Корпоративные мероприятия\20200926_120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196752"/>
            <a:ext cx="1584176" cy="1188172"/>
          </a:xfrm>
          <a:prstGeom prst="rect">
            <a:avLst/>
          </a:prstGeom>
          <a:noFill/>
        </p:spPr>
      </p:pic>
      <p:pic>
        <p:nvPicPr>
          <p:cNvPr id="5125" name="Picture 5" descr="E:\фото новое\спорт\ГТО фото\IMG-20200902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204864"/>
            <a:ext cx="1632181" cy="1224136"/>
          </a:xfrm>
          <a:prstGeom prst="rect">
            <a:avLst/>
          </a:prstGeom>
          <a:noFill/>
        </p:spPr>
      </p:pic>
      <p:pic>
        <p:nvPicPr>
          <p:cNvPr id="5127" name="Picture 7" descr="E:\фото новое\спорт\ГТО фото\i (6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204864"/>
            <a:ext cx="1584176" cy="1188275"/>
          </a:xfrm>
          <a:prstGeom prst="rect">
            <a:avLst/>
          </a:prstGeom>
          <a:noFill/>
        </p:spPr>
      </p:pic>
      <p:pic>
        <p:nvPicPr>
          <p:cNvPr id="5128" name="Picture 8" descr="C:\Users\User\Desktop\Здоровые решения\ВРЕМЯ21\IMG-20210324-WA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204864"/>
            <a:ext cx="1584176" cy="1188132"/>
          </a:xfrm>
          <a:prstGeom prst="rect">
            <a:avLst/>
          </a:prstGeom>
          <a:noFill/>
        </p:spPr>
      </p:pic>
      <p:pic>
        <p:nvPicPr>
          <p:cNvPr id="5129" name="Picture 9" descr="C:\Users\User\Desktop\Здоровые решения\ВРЕМЯ21\IMG-20210318-WA00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429000"/>
            <a:ext cx="1775520" cy="998730"/>
          </a:xfrm>
          <a:prstGeom prst="rect">
            <a:avLst/>
          </a:prstGeom>
          <a:noFill/>
        </p:spPr>
      </p:pic>
      <p:pic>
        <p:nvPicPr>
          <p:cNvPr id="5130" name="Picture 10" descr="C:\Users\User\Desktop\Здоровые решения\ВРЕМЯ21\IMG-20210329-WA00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356992"/>
            <a:ext cx="1080120" cy="1443167"/>
          </a:xfrm>
          <a:prstGeom prst="rect">
            <a:avLst/>
          </a:prstGeom>
          <a:noFill/>
        </p:spPr>
      </p:pic>
      <p:pic>
        <p:nvPicPr>
          <p:cNvPr id="5131" name="Picture 11" descr="C:\Users\User\Desktop\Здоровые решения\ВРЕМЯ21\IMG-20210329-WA00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284984"/>
            <a:ext cx="1169622" cy="1559496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6084168" y="1340768"/>
            <a:ext cx="40234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588224" y="3645024"/>
            <a:ext cx="40234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2843808" y="2780928"/>
            <a:ext cx="504056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779912" y="5013176"/>
            <a:ext cx="504056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 descr="E:\фото новое\спорт\Корпоративные мероприятия\QuN2Q2zzTKM.jpg"/>
          <p:cNvPicPr>
            <a:picLocks noChangeAspect="1" noChangeArrowheads="1"/>
          </p:cNvPicPr>
          <p:nvPr/>
        </p:nvPicPr>
        <p:blipFill>
          <a:blip r:embed="rId12" cstate="print"/>
          <a:srcRect b="17013"/>
          <a:stretch>
            <a:fillRect/>
          </a:stretch>
        </p:blipFill>
        <p:spPr bwMode="auto">
          <a:xfrm>
            <a:off x="539552" y="3212976"/>
            <a:ext cx="1152128" cy="1698504"/>
          </a:xfrm>
          <a:prstGeom prst="rect">
            <a:avLst/>
          </a:prstGeom>
          <a:noFill/>
        </p:spPr>
      </p:pic>
      <p:pic>
        <p:nvPicPr>
          <p:cNvPr id="5133" name="Picture 13" descr="C:\Users\User\Desktop\Здоровые решения\ВРЕМЯ21\IMG-20210315-WA00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4437112"/>
            <a:ext cx="1608179" cy="1206134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436096" y="6093296"/>
            <a:ext cx="504056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4" name="Picture 14" descr="C:\Users\User\Downloads\IMG-20210413-WA002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4365104"/>
            <a:ext cx="1784648" cy="1338486"/>
          </a:xfrm>
          <a:prstGeom prst="rect">
            <a:avLst/>
          </a:prstGeom>
          <a:noFill/>
        </p:spPr>
      </p:pic>
      <p:pic>
        <p:nvPicPr>
          <p:cNvPr id="5135" name="Picture 15" descr="C:\Users\User\Desktop\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8184" y="5373216"/>
            <a:ext cx="1005576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dirty="0"/>
              <a:t>Самые  интересные  </a:t>
            </a:r>
            <a:r>
              <a:rPr lang="ru-RU" sz="3200" dirty="0">
                <a:solidFill>
                  <a:srgbClr val="FF0000"/>
                </a:solidFill>
              </a:rPr>
              <a:t>факты  проекта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5733256"/>
            <a:ext cx="4896544" cy="38990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0" y="1124744"/>
            <a:ext cx="4762872" cy="93956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 01.01.2026  года  уже  27 сотрудников  сдали  нормы  ГТО  и  получили  значки (</a:t>
            </a:r>
            <a:r>
              <a:rPr lang="ru-RU" sz="1600" dirty="0"/>
              <a:t>49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от всех сотрудников)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1512168" cy="18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O1pwcZHRm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1338486" cy="1784648"/>
          </a:xfrm>
          <a:prstGeom prst="rect">
            <a:avLst/>
          </a:prstGeom>
          <a:noFill/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4788024" y="2852936"/>
            <a:ext cx="4176464" cy="115212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dirty="0"/>
              <a:t>32 сотрудника  детского  сада  выбрали  себе  одну  из  программ  проекта и  стали  активно  вести здоровый образ  жизни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ru-RU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0" y="4077072"/>
            <a:ext cx="4788024" cy="12961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ru-RU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Любимыми</a:t>
            </a:r>
            <a:r>
              <a:rPr kumimoji="0" lang="ru-RU" sz="1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мероприятиями   массового  спорта  за  пять  лет   проекта   в  детском   саду  стали «Лыжня  </a:t>
            </a:r>
            <a:r>
              <a:rPr lang="ru-RU" sz="1700" dirty="0"/>
              <a:t>России», «Кросс наций», «Фестиваль  ГТО»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21429"/>
          <a:stretch>
            <a:fillRect/>
          </a:stretch>
        </p:blipFill>
        <p:spPr bwMode="auto">
          <a:xfrm>
            <a:off x="179512" y="1988840"/>
            <a:ext cx="17871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User\Desktop\Здоровые решения\ВРЕМЯ21\IMG-20210316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492896"/>
            <a:ext cx="1847528" cy="1385646"/>
          </a:xfrm>
          <a:prstGeom prst="rect">
            <a:avLst/>
          </a:prstGeom>
          <a:noFill/>
        </p:spPr>
      </p:pic>
      <p:pic>
        <p:nvPicPr>
          <p:cNvPr id="1030" name="Picture 6" descr="C:\Users\User\Desktop\Здоровые решения\ВРЕМЯ21\IMG-20210329-WA0016.jpg"/>
          <p:cNvPicPr>
            <a:picLocks noChangeAspect="1" noChangeArrowheads="1"/>
          </p:cNvPicPr>
          <p:nvPr/>
        </p:nvPicPr>
        <p:blipFill>
          <a:blip r:embed="rId6" cstate="print"/>
          <a:srcRect t="14180" b="17286"/>
          <a:stretch>
            <a:fillRect/>
          </a:stretch>
        </p:blipFill>
        <p:spPr bwMode="auto">
          <a:xfrm>
            <a:off x="3707904" y="1916832"/>
            <a:ext cx="1371143" cy="2088232"/>
          </a:xfrm>
          <a:prstGeom prst="rect">
            <a:avLst/>
          </a:prstGeom>
          <a:noFill/>
        </p:spPr>
      </p:pic>
      <p:pic>
        <p:nvPicPr>
          <p:cNvPr id="1032" name="Picture 8" descr="C:\Users\User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33056"/>
            <a:ext cx="3560619" cy="2002848"/>
          </a:xfrm>
          <a:prstGeom prst="rect">
            <a:avLst/>
          </a:prstGeom>
          <a:noFill/>
        </p:spPr>
      </p:pic>
      <p:pic>
        <p:nvPicPr>
          <p:cNvPr id="16" name="Picture 2" descr="C:\Users\User\Desktop\Здоровые решения\рекламные  материалы плакаты эмблемы\Эмблема  проекта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5229200"/>
            <a:ext cx="1210460" cy="1393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/>
              <a:t>Наши  публикации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36712"/>
            <a:ext cx="6275040" cy="5400600"/>
          </a:xfrm>
        </p:spPr>
        <p:txBody>
          <a:bodyPr>
            <a:normAutofit/>
          </a:bodyPr>
          <a:lstStyle/>
          <a:p>
            <a:r>
              <a:rPr lang="ru-RU" sz="1600" dirty="0"/>
              <a:t>У  проекта #</a:t>
            </a:r>
            <a:r>
              <a:rPr lang="ru-RU" sz="1600" dirty="0" err="1"/>
              <a:t>ВремяДвадцатьПервых</a:t>
            </a:r>
            <a:r>
              <a:rPr lang="ru-RU" sz="1600" dirty="0"/>
              <a:t>-  есть  официальный  </a:t>
            </a:r>
            <a:r>
              <a:rPr lang="ru-RU" sz="1600" dirty="0" err="1"/>
              <a:t>аккаунт</a:t>
            </a:r>
            <a:r>
              <a:rPr lang="ru-RU" sz="1600" dirty="0"/>
              <a:t>  в  </a:t>
            </a:r>
            <a:r>
              <a:rPr lang="ru-RU" sz="1600" dirty="0" err="1"/>
              <a:t>Инстаграмм</a:t>
            </a:r>
            <a:r>
              <a:rPr lang="ru-RU" sz="1600" dirty="0"/>
              <a:t>: </a:t>
            </a:r>
            <a:r>
              <a:rPr lang="en-US" sz="1600" b="1" dirty="0"/>
              <a:t>@</a:t>
            </a:r>
            <a:r>
              <a:rPr lang="en-US" sz="1600" b="1" dirty="0" err="1"/>
              <a:t>vremjdvadcatpervh</a:t>
            </a:r>
            <a:r>
              <a:rPr lang="ru-RU" sz="1600" dirty="0"/>
              <a:t>,  где  отражены  основные  мероприятия  проекта,  где  проходят  акции и  объявляются  новые  идеи. </a:t>
            </a:r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  Материалы   проекта   также  размещаются  в  профиле </a:t>
            </a:r>
            <a:r>
              <a:rPr lang="en-US" sz="1600" dirty="0"/>
              <a:t>@zolushkadetskiisad21str  </a:t>
            </a:r>
            <a:r>
              <a:rPr lang="ru-RU" sz="1600" dirty="0"/>
              <a:t>и  в  сообществе </a:t>
            </a:r>
            <a:r>
              <a:rPr lang="ru-RU" sz="1600" dirty="0" err="1"/>
              <a:t>вКонтакте</a:t>
            </a:r>
            <a:r>
              <a:rPr lang="ru-RU" sz="1600" dirty="0"/>
              <a:t>: «Детский сад 21 «Золушка» город Стерлитамак, РБ»</a:t>
            </a:r>
          </a:p>
        </p:txBody>
      </p:sp>
      <p:pic>
        <p:nvPicPr>
          <p:cNvPr id="4" name="Picture 2" descr="C:\Users\User\Desktop\Здоровые решения\QR код на  группу  в  Инстаграм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859213" cy="2716515"/>
          </a:xfrm>
          <a:prstGeom prst="rect">
            <a:avLst/>
          </a:prstGeom>
          <a:noFill/>
        </p:spPr>
      </p:pic>
      <p:pic>
        <p:nvPicPr>
          <p:cNvPr id="1027" name="Picture 3" descr="C:\Users\User\Desktop\Здоровые решения\Screenshot_2021-04-22-09-45-12.png"/>
          <p:cNvPicPr>
            <a:picLocks noChangeAspect="1" noChangeArrowheads="1"/>
          </p:cNvPicPr>
          <p:nvPr/>
        </p:nvPicPr>
        <p:blipFill>
          <a:blip r:embed="rId3" cstate="print"/>
          <a:srcRect t="4316" b="45675"/>
          <a:stretch>
            <a:fillRect/>
          </a:stretch>
        </p:blipFill>
        <p:spPr bwMode="auto">
          <a:xfrm>
            <a:off x="4499992" y="1916832"/>
            <a:ext cx="2294801" cy="2040192"/>
          </a:xfrm>
          <a:prstGeom prst="rect">
            <a:avLst/>
          </a:prstGeom>
          <a:noFill/>
        </p:spPr>
      </p:pic>
      <p:pic>
        <p:nvPicPr>
          <p:cNvPr id="1029" name="Picture 5" descr="C:\Users\User\Desktop\Здоровые решения\Screenshot_2021-04-22-09-45-52.png"/>
          <p:cNvPicPr>
            <a:picLocks noChangeAspect="1" noChangeArrowheads="1"/>
          </p:cNvPicPr>
          <p:nvPr/>
        </p:nvPicPr>
        <p:blipFill>
          <a:blip r:embed="rId4" cstate="print"/>
          <a:srcRect t="4018"/>
          <a:stretch>
            <a:fillRect/>
          </a:stretch>
        </p:blipFill>
        <p:spPr bwMode="auto">
          <a:xfrm>
            <a:off x="6444208" y="2852936"/>
            <a:ext cx="1889624" cy="3224358"/>
          </a:xfrm>
          <a:prstGeom prst="rect">
            <a:avLst/>
          </a:prstGeom>
          <a:noFill/>
        </p:spPr>
      </p:pic>
      <p:pic>
        <p:nvPicPr>
          <p:cNvPr id="1030" name="Picture 6" descr="C:\Users\User\Desktop\Здоровые решения\Screenshot_2021-04-22-09-47-54.png"/>
          <p:cNvPicPr>
            <a:picLocks noChangeAspect="1" noChangeArrowheads="1"/>
          </p:cNvPicPr>
          <p:nvPr/>
        </p:nvPicPr>
        <p:blipFill>
          <a:blip r:embed="rId5" cstate="print"/>
          <a:srcRect t="2524" b="6612"/>
          <a:stretch>
            <a:fillRect/>
          </a:stretch>
        </p:blipFill>
        <p:spPr bwMode="auto">
          <a:xfrm>
            <a:off x="323528" y="2132856"/>
            <a:ext cx="1748793" cy="2824926"/>
          </a:xfrm>
          <a:prstGeom prst="rect">
            <a:avLst/>
          </a:prstGeom>
          <a:noFill/>
        </p:spPr>
      </p:pic>
      <p:pic>
        <p:nvPicPr>
          <p:cNvPr id="1031" name="Picture 7" descr="C:\Users\User\Desktop\Здоровые решения\Screenshot_2021-04-22-09-48-34.png"/>
          <p:cNvPicPr>
            <a:picLocks noChangeAspect="1" noChangeArrowheads="1"/>
          </p:cNvPicPr>
          <p:nvPr/>
        </p:nvPicPr>
        <p:blipFill>
          <a:blip r:embed="rId6" cstate="print"/>
          <a:srcRect t="4919" b="24573"/>
          <a:stretch>
            <a:fillRect/>
          </a:stretch>
        </p:blipFill>
        <p:spPr bwMode="auto">
          <a:xfrm>
            <a:off x="2411760" y="2204864"/>
            <a:ext cx="2010630" cy="252028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051720" y="6165304"/>
            <a:ext cx="4896544" cy="317897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User\Desktop\Здоровые решения\рекламные  материалы плакаты эмблемы\Эмблема  проекта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5733256"/>
            <a:ext cx="977122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63407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dirty="0"/>
              <a:t>#</a:t>
            </a:r>
            <a:r>
              <a:rPr lang="ru-RU" sz="3200" dirty="0" err="1"/>
              <a:t>ВремяДвадцатьПервых</a:t>
            </a:r>
            <a:r>
              <a:rPr lang="ru-RU" sz="3200" dirty="0"/>
              <a:t> в мультимедиа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49685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https://disk.yandex.ru/i/pkwiABZ2GrF4NA</a:t>
            </a:r>
            <a:r>
              <a:rPr lang="ru-RU" dirty="0"/>
              <a:t>   </a:t>
            </a:r>
          </a:p>
          <a:p>
            <a:r>
              <a:rPr lang="ru-RU" sz="1600" dirty="0"/>
              <a:t>«От  значка  ГТО к достижениям в жизни»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5448" y="2492896"/>
            <a:ext cx="49685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https://disk.yandex.ru/i/wZt_G92LE60j8A</a:t>
            </a:r>
            <a:endParaRPr lang="ru-RU" dirty="0"/>
          </a:p>
          <a:p>
            <a:r>
              <a:rPr lang="ru-RU" sz="1600" dirty="0"/>
              <a:t>«Корпоративный  спорт»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5024"/>
            <a:ext cx="49685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https://disk.yandex.ru/i/RC4jZ3EzfJT25Q</a:t>
            </a:r>
            <a:endParaRPr lang="ru-RU" dirty="0"/>
          </a:p>
          <a:p>
            <a:r>
              <a:rPr lang="ru-RU" sz="1600" dirty="0"/>
              <a:t>«Спортивные  мероприятия»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085184"/>
            <a:ext cx="49685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https://disk.yandex.ru/i/W9vFC41pcisPVg</a:t>
            </a:r>
            <a:endParaRPr lang="ru-RU" dirty="0"/>
          </a:p>
          <a:p>
            <a:r>
              <a:rPr lang="ru-RU" sz="1600" dirty="0"/>
              <a:t>«</a:t>
            </a:r>
            <a:r>
              <a:rPr lang="ru-RU" sz="1600" dirty="0" err="1"/>
              <a:t>Челендж</a:t>
            </a:r>
            <a:r>
              <a:rPr lang="ru-RU" sz="1600" dirty="0"/>
              <a:t> с кепкой»</a:t>
            </a:r>
          </a:p>
        </p:txBody>
      </p:sp>
      <p:pic>
        <p:nvPicPr>
          <p:cNvPr id="1026" name="Picture 2" descr="C:\Users\User\Desktop\Здоровые решения\ВРЕМЯ21\IMG-20210324-WA0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836712"/>
            <a:ext cx="2160240" cy="1620180"/>
          </a:xfrm>
          <a:prstGeom prst="rect">
            <a:avLst/>
          </a:prstGeom>
          <a:noFill/>
        </p:spPr>
      </p:pic>
      <p:pic>
        <p:nvPicPr>
          <p:cNvPr id="1027" name="Picture 3" descr="E:\фото новое\спорт\Корпоративные мероприятия\i (9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844824"/>
            <a:ext cx="2448272" cy="1734370"/>
          </a:xfrm>
          <a:prstGeom prst="rect">
            <a:avLst/>
          </a:prstGeom>
          <a:noFill/>
        </p:spPr>
      </p:pic>
      <p:pic>
        <p:nvPicPr>
          <p:cNvPr id="1028" name="Picture 4" descr="E:\фото новое\спорт\Городские  мероприятия\IMG-20200926-WA00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068960"/>
            <a:ext cx="2681197" cy="201089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t="21468" b="17705"/>
          <a:stretch>
            <a:fillRect/>
          </a:stretch>
        </p:blipFill>
        <p:spPr bwMode="auto">
          <a:xfrm>
            <a:off x="2051720" y="4365104"/>
            <a:ext cx="1944216" cy="157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851920" y="6165304"/>
            <a:ext cx="4896544" cy="317897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C:\Users\User\Desktop\Здоровые решения\рекламные  материалы плакаты эмблемы\Эмблема  проекта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5464665"/>
            <a:ext cx="1210460" cy="1393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dirty="0"/>
              <a:t>#</a:t>
            </a:r>
            <a:r>
              <a:rPr lang="ru-RU" sz="3200" dirty="0" err="1"/>
              <a:t>ВремяДвадцатьПервых</a:t>
            </a:r>
            <a:r>
              <a:rPr lang="ru-RU" sz="3200" dirty="0"/>
              <a:t> в рекламе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5805264"/>
            <a:ext cx="4896544" cy="317897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ВремяДвадцатьПервых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\Desktop\Здоровые решения\рекламные  материалы плакаты эмблемы\Эмблема  проект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085184"/>
            <a:ext cx="1426484" cy="1641996"/>
          </a:xfrm>
          <a:prstGeom prst="rect">
            <a:avLst/>
          </a:prstGeom>
          <a:noFill/>
        </p:spPr>
      </p:pic>
      <p:pic>
        <p:nvPicPr>
          <p:cNvPr id="1026" name="Picture 2" descr="C:\Users\User\Desktop\Здоровые решения\рекламные  материалы плакаты эмблемы\Эмблема  проект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1542483" cy="1775520"/>
          </a:xfrm>
          <a:prstGeom prst="rect">
            <a:avLst/>
          </a:prstGeom>
          <a:noFill/>
        </p:spPr>
      </p:pic>
      <p:pic>
        <p:nvPicPr>
          <p:cNvPr id="1027" name="Picture 3" descr="C:\Users\User\Desktop\Здоровые решения\рекламные  материалы плакаты эмблемы\ЗОЖ выбор21ы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406387" cy="1699510"/>
          </a:xfrm>
          <a:prstGeom prst="rect">
            <a:avLst/>
          </a:prstGeom>
          <a:noFill/>
        </p:spPr>
      </p:pic>
      <p:pic>
        <p:nvPicPr>
          <p:cNvPr id="1028" name="Picture 4" descr="C:\Users\User\Desktop\Здоровые решения\рекламные  материалы плакаты эмблемы\Корпоративный спортивный выходн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2520280" cy="1781917"/>
          </a:xfrm>
          <a:prstGeom prst="rect">
            <a:avLst/>
          </a:prstGeom>
          <a:noFill/>
        </p:spPr>
      </p:pic>
      <p:pic>
        <p:nvPicPr>
          <p:cNvPr id="1029" name="Picture 5" descr="C:\Users\User\Desktop\Здоровые решения\рекламные  материалы плакаты эмблемы\от значка ГТО к достижению в жизн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73016"/>
            <a:ext cx="3024336" cy="2138300"/>
          </a:xfrm>
          <a:prstGeom prst="rect">
            <a:avLst/>
          </a:prstGeom>
          <a:noFill/>
        </p:spPr>
      </p:pic>
      <p:pic>
        <p:nvPicPr>
          <p:cNvPr id="1030" name="Picture 6" descr="C:\Users\User\Desktop\Здоровые решения\рекламные  материалы плакаты эмблемы\сдадим на 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284984"/>
            <a:ext cx="2837797" cy="2004195"/>
          </a:xfrm>
          <a:prstGeom prst="rect">
            <a:avLst/>
          </a:prstGeom>
          <a:noFill/>
        </p:spPr>
      </p:pic>
      <p:sp>
        <p:nvSpPr>
          <p:cNvPr id="10" name="Содержимое 1"/>
          <p:cNvSpPr txBox="1">
            <a:spLocks/>
          </p:cNvSpPr>
          <p:nvPr/>
        </p:nvSpPr>
        <p:spPr>
          <a:xfrm>
            <a:off x="251520" y="1052736"/>
            <a:ext cx="8640960" cy="57606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1600" dirty="0"/>
              <a:t>Для  продвижения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проекта #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ВремяДвадцатьПервых</a:t>
            </a:r>
            <a:r>
              <a:rPr lang="ru-RU" sz="1600" dirty="0"/>
              <a:t>  были  разработаны плакаты  по  направлениям и 2 эмблемы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2" descr="C:\Users\User\Desktop\Здоровые решения\рекламные  материалы плакаты эмблемы\Эмблема  проект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1426484" cy="1641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1094</TotalTime>
  <Words>501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Lucida Sans Unicode</vt:lpstr>
      <vt:lpstr>Verdana</vt:lpstr>
      <vt:lpstr>Wingdings 2</vt:lpstr>
      <vt:lpstr>Wingdings 3</vt:lpstr>
      <vt:lpstr>Открытая</vt:lpstr>
      <vt:lpstr>#ВремяДвадцатьПервых (@vremjdvadcatpervh) </vt:lpstr>
      <vt:lpstr>Актуальность</vt:lpstr>
      <vt:lpstr>О  проекте</vt:lpstr>
      <vt:lpstr>#ВремяДвадцатьПервых в цифрах</vt:lpstr>
      <vt:lpstr>Наши   программы</vt:lpstr>
      <vt:lpstr>Самые  интересные  факты  проекта</vt:lpstr>
      <vt:lpstr>Наши  публикации</vt:lpstr>
      <vt:lpstr>#ВремяДвадцатьПервых в мультимедиа </vt:lpstr>
      <vt:lpstr>#ВремяДвадцатьПервых в рекламе</vt:lpstr>
      <vt:lpstr>Наши  планы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#ВремяДвадцатьПервых</dc:title>
  <dc:creator>User</dc:creator>
  <cp:lastModifiedBy>Марина Салимова</cp:lastModifiedBy>
  <cp:revision>113</cp:revision>
  <dcterms:created xsi:type="dcterms:W3CDTF">2021-04-14T13:18:13Z</dcterms:created>
  <dcterms:modified xsi:type="dcterms:W3CDTF">2026-02-06T12:58:59Z</dcterms:modified>
</cp:coreProperties>
</file>