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122" d="100"/>
          <a:sy n="12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819402" y="2921934"/>
            <a:ext cx="5328745" cy="157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«Школа здоровья»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923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Лопарева Мария Евгеньевна, ЛОГАУ «Кировский КЦСОН»,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РФ, Ленинградская область, г. Кировск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819402" y="4522633"/>
            <a:ext cx="602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Playfair Display" pitchFamily="2" charset="-52"/>
              </a:rPr>
              <a:t>Номинация: Здоровый образ жизни</a:t>
            </a:r>
            <a:endParaRPr lang="ru-RU" sz="25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66" y="1961660"/>
            <a:ext cx="4186385" cy="314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какие ресурсы есть в проекте, в т.ч. Финансовые, организационные, информационные и пр.</a:t>
            </a:r>
          </a:p>
          <a:p>
            <a:r>
              <a:rPr lang="ru-RU" sz="1400" dirty="0"/>
              <a:t>Отдельно выделяются какие ресурсы требуются проекту для его воплощения и реализации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1303B-4984-EF43-9CF9-35A1F375DD81}"/>
              </a:ext>
            </a:extLst>
          </p:cNvPr>
          <p:cNvSpPr txBox="1"/>
          <p:nvPr/>
        </p:nvSpPr>
        <p:spPr>
          <a:xfrm>
            <a:off x="5964621" y="2099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F2C625-2AC4-0B4D-B712-C83866954A68}"/>
              </a:ext>
            </a:extLst>
          </p:cNvPr>
          <p:cNvSpPr txBox="1"/>
          <p:nvPr/>
        </p:nvSpPr>
        <p:spPr>
          <a:xfrm>
            <a:off x="3255965" y="411467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арсенале проекта имеются спортивное оборудование (палки для скандинавской ходьбы, спортивные ленты, мячи)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E612C6-676E-3449-8945-F356D1293AB0}"/>
              </a:ext>
            </a:extLst>
          </p:cNvPr>
          <p:cNvSpPr txBox="1"/>
          <p:nvPr/>
        </p:nvSpPr>
        <p:spPr>
          <a:xfrm>
            <a:off x="6885354" y="2376908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Методический материал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46D28A-C696-C14B-ADEF-559FBD28C51A}"/>
              </a:ext>
            </a:extLst>
          </p:cNvPr>
          <p:cNvSpPr txBox="1"/>
          <p:nvPr/>
        </p:nvSpPr>
        <p:spPr>
          <a:xfrm>
            <a:off x="4193857" y="4253172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Видеоролики для проведения лекций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542E1A9A-5B69-4C48-93D1-12245F700B90}"/>
              </a:ext>
            </a:extLst>
          </p:cNvPr>
          <p:cNvSpPr/>
          <p:nvPr/>
        </p:nvSpPr>
        <p:spPr>
          <a:xfrm>
            <a:off x="755397" y="1892822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559086" y="1995913"/>
            <a:ext cx="4141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Лопарева Мария Евгеньевна, инструктор ЛФК, медицинская сестра по массажу, Ленинградская область, г. Кировск, 1970 г.р. </a:t>
            </a:r>
          </a:p>
          <a:p>
            <a:r>
              <a:rPr lang="en-US" sz="1400" dirty="0"/>
              <a:t>https://vk.com/id872120948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5AE49-FCC8-D949-836F-A74AD3355702}"/>
              </a:ext>
            </a:extLst>
          </p:cNvPr>
          <p:cNvSpPr txBox="1"/>
          <p:nvPr/>
        </p:nvSpPr>
        <p:spPr>
          <a:xfrm>
            <a:off x="2559086" y="4661859"/>
            <a:ext cx="307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Степнева</a:t>
            </a:r>
            <a:r>
              <a:rPr lang="ru-RU" sz="1400" dirty="0" smtClean="0"/>
              <a:t> Наталья Валентиновна , волонтер, Ленинградская область,      г. Кировск, </a:t>
            </a:r>
            <a:r>
              <a:rPr lang="ru-RU" sz="1400" dirty="0"/>
              <a:t>1958 г.р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86B73B-7217-4A43-8A68-5F8E11397A44}"/>
              </a:ext>
            </a:extLst>
          </p:cNvPr>
          <p:cNvSpPr txBox="1"/>
          <p:nvPr/>
        </p:nvSpPr>
        <p:spPr>
          <a:xfrm>
            <a:off x="8114727" y="4481941"/>
            <a:ext cx="314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Майорова Галина Николаевна, волонтер, Ленинградская область ,       г. Кировск , 1950 г.р.</a:t>
            </a:r>
          </a:p>
          <a:p>
            <a:r>
              <a:rPr lang="en-US" sz="1400" dirty="0"/>
              <a:t>https://vk.com/id86527109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858087" y="1387414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964226" y="3589458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2" y="1892822"/>
            <a:ext cx="1364190" cy="13641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4254364"/>
            <a:ext cx="1409263" cy="1409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17" y="4340051"/>
            <a:ext cx="1382279" cy="13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46D322-CBE5-544C-9576-5AB63A8F2DAD}"/>
              </a:ext>
            </a:extLst>
          </p:cNvPr>
          <p:cNvSpPr txBox="1"/>
          <p:nvPr/>
        </p:nvSpPr>
        <p:spPr>
          <a:xfrm>
            <a:off x="481860" y="1109372"/>
            <a:ext cx="1073106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Всемирной организации здравоохранения (ВОЗ), 60% здоровья определяется образом жизни. Это включает в себя адекватное питание, отсутствие вредных привычек, правильное соотношение труда и отдыха, а также физическую активность.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опросу получателей социальных услуг ЛОГАУ «Кировский КЦСОН», среди лиц старше 65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 3% регулярно занимаются физическими упражнениями и осознанно подходят к своей двигательной активности, такой как ходьба и велосипедные прогулки. Это тревожная статистика, поскольку достаточная физическая активность может снизить риск многих заболеваний и значительно повысить качество жизни.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Недостаток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активности часто сочетается с отсутствием навыков правильного питания. Пожилые люди, не обладая достаточными знаниями о рационе, могут неосознанно употреблять продукты, которые вредят их здоровью. Это может привести не только к плохому самочувствию, но и к отсутствию мотивации к активному долголетию.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Проблема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также играет важную роль в жизни пожилых людей. Часто они сталкиваются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одиночеством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изоляцией, что негативно сказывается на их психоэмоциональном состоянии. Пожилые люди остро нуждаются в позитивном общении с единомышленниками. Живое взаимодействие и обмен опытом не только помогают сохранить психологическое здоровье, но и могут стать началом новых увлечений и активности.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620299" y="3677006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661337" y="4020318"/>
            <a:ext cx="929565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Отсутствие двигательной активности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9DE830-45A8-874C-AFAB-3F5290048970}"/>
              </a:ext>
            </a:extLst>
          </p:cNvPr>
          <p:cNvSpPr txBox="1"/>
          <p:nvPr/>
        </p:nvSpPr>
        <p:spPr>
          <a:xfrm>
            <a:off x="1661337" y="4809964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Отсутствие навыков правильного питания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56765F-582D-8346-8EDF-C67D0745B7AB}"/>
              </a:ext>
            </a:extLst>
          </p:cNvPr>
          <p:cNvSpPr txBox="1"/>
          <p:nvPr/>
        </p:nvSpPr>
        <p:spPr>
          <a:xfrm>
            <a:off x="1719495" y="5640701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Социальная изоляция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C306F3-43A5-3A4C-BCD8-D0207E3A747A}"/>
              </a:ext>
            </a:extLst>
          </p:cNvPr>
          <p:cNvSpPr txBox="1"/>
          <p:nvPr/>
        </p:nvSpPr>
        <p:spPr>
          <a:xfrm>
            <a:off x="843616" y="3743319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F2911-A4F6-6F4B-94D7-5D790B8B48F4}"/>
              </a:ext>
            </a:extLst>
          </p:cNvPr>
          <p:cNvSpPr txBox="1"/>
          <p:nvPr/>
        </p:nvSpPr>
        <p:spPr>
          <a:xfrm>
            <a:off x="814920" y="460678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0AB43A-6FF0-EC46-A91F-70C0BBFB8398}"/>
              </a:ext>
            </a:extLst>
          </p:cNvPr>
          <p:cNvSpPr txBox="1"/>
          <p:nvPr/>
        </p:nvSpPr>
        <p:spPr>
          <a:xfrm>
            <a:off x="843616" y="544967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3FE0D1-C6A5-C04E-AEFC-D4902E28A74D}"/>
              </a:ext>
            </a:extLst>
          </p:cNvPr>
          <p:cNvSpPr txBox="1"/>
          <p:nvPr/>
        </p:nvSpPr>
        <p:spPr>
          <a:xfrm>
            <a:off x="1078523" y="1904528"/>
            <a:ext cx="94722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ориентирован главным образом на лиц старше 65 лет.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Социально-демографический портрет целевой группы: преимущественно женщины пенсионного возраста с различным уровнем образования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обращает свой взор, прежде всего, к людям зрелого возраста, перешагнувшим 65-летний рубеж. В центре нашего внимания – женская аудитория, находящаяся на заслуженном отдыхе, с богатым жизненным опытом и разнообразным багажом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находится в активной стадии реализации. Архитектура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кирпичик, каждый узел этой структуры тщательно продуман и выверен, обеспечивая прочность и надежность всего начинания.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Команда, собранная под эгидой проекта, представляет собой сплав опыта и энтузиазма. Разнообразие навыков и взглядов позволяет охватывать все аспекты реализации, а общая цель объединяет усилия в единый, мощный поток.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как материальные, так и нематериальные, определены и распределены таким образом, чтобы обеспечить максимальную эффективность использования. Каждый элемент, от финансовых вложений до временных затрат, служит достижению поставленных целей.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продвижения проекта выбраны с учетом целевой аудитории и специфики продукта. Разнообразие каналов и подходов позволяет охватить максимальное количество потенциальных пользователей, создавая устойчивый интерес к проекту.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пожилых людей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получают ценные знания и навыки. Основные задачи школы: мотивировать к заботе о здоровье, повышать медицинскую грамотность, помогать в профилактике заболеваний и поддерживать здоровый образ жизни. Занятия проходят в формате лекций, бесед и практических упражнений, охватывая широкий спектр тем: от психосоматической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психологической адаптации к возрастным изменениям до основ здорового питания и приемов самомассажа. Кроме того, проводятся групповые спортивные занятия на свежем воздухе.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A06FC8-20DC-1442-B6F9-1D752E470FFA}"/>
              </a:ext>
            </a:extLst>
          </p:cNvPr>
          <p:cNvSpPr txBox="1"/>
          <p:nvPr/>
        </p:nvSpPr>
        <p:spPr>
          <a:xfrm>
            <a:off x="3536941" y="2589372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отношения к своему здоровью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уровня двигательной активности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02AC18-941A-574F-8D29-652E047DEC2E}"/>
              </a:ext>
            </a:extLst>
          </p:cNvPr>
          <p:cNvSpPr txBox="1"/>
          <p:nvPr/>
        </p:nvSpPr>
        <p:spPr>
          <a:xfrm>
            <a:off x="1430204" y="508411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здоровых привычек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B1BA54-CEA8-324D-A51C-67190010D735}"/>
              </a:ext>
            </a:extLst>
          </p:cNvPr>
          <p:cNvSpPr txBox="1"/>
          <p:nvPr/>
        </p:nvSpPr>
        <p:spPr>
          <a:xfrm>
            <a:off x="5637587" y="3421443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Сформировать активную группу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C083BC-A197-F644-8276-D16BE958C6FF}"/>
              </a:ext>
            </a:extLst>
          </p:cNvPr>
          <p:cNvSpPr txBox="1"/>
          <p:nvPr/>
        </p:nvSpPr>
        <p:spPr>
          <a:xfrm>
            <a:off x="5637587" y="3987206"/>
            <a:ext cx="3928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Расширить сферу деятельности для укрепления взаимоотношений между членами группы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142D69-389E-FA41-B6F5-C90265FC495B}"/>
              </a:ext>
            </a:extLst>
          </p:cNvPr>
          <p:cNvSpPr txBox="1"/>
          <p:nvPr/>
        </p:nvSpPr>
        <p:spPr>
          <a:xfrm>
            <a:off x="5637587" y="508411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на регулярной основе  занятий на свежем воздухе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повышение качества жизни людей старшего поколения, сохранения здоровья, стимулирование их социальной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состоит из комплекса мероприятий: очные лекции, практические занятия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комплекс мер, направленных на получение гражданами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65+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по ведущим практикам сохранения здоровья.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xmlns="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Лекции, беседы, мастер-классы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Спортивные тренировки на свежем воздухе (зарядка, скандинавская ходьба)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xmlns="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луба по интересам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A60232-FEBC-9240-8017-B07BA7245877}"/>
              </a:ext>
            </a:extLst>
          </p:cNvPr>
          <p:cNvSpPr txBox="1"/>
          <p:nvPr/>
        </p:nvSpPr>
        <p:spPr>
          <a:xfrm>
            <a:off x="599090" y="1139914"/>
            <a:ext cx="107310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организованы массовые занятия по оздоровительной гимнастике, лечебной физической культуре, оздоровительному дыханию и скандинавской ходьбе. Регулярные серии мастер-классов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тренингов.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семинары-встречи по формированию культуры здорового питания, проведение консультаций и экспресс-оценка психофизиологического (соматического) состояния здоровья, с помощью которых пожилые люди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и навыки по сохранению здоровья, улучшение качества и продолжительности жизни через вовлечение их в оздоровительные занятия спортом, активный отдых</a:t>
            </a:r>
            <a:r>
              <a:rPr lang="ru-RU" sz="1300" dirty="0" smtClean="0"/>
              <a:t>.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подготовки состоялось организационное мероприятие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Приглашены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которые будут проводить занятия. Были утверждены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график работы занятий, составлены списки участников. Выбрали активистов - волонтеров для помощи в проведении занятий. Разработали программы, основные маршруты для занятий скандинавской ходьбой согласно плану реализации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Разработана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афиша презентации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здоровья» для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в интернете и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скандинавской ходьбы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Методики направленные на поддержание ментального здоровья,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психосоматической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пожилом возрасте.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xmlns="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методического 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Сбор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012B77-6744-9940-BDBF-145020A371EA}"/>
              </a:ext>
            </a:extLst>
          </p:cNvPr>
          <p:cNvSpPr txBox="1"/>
          <p:nvPr/>
        </p:nvSpPr>
        <p:spPr>
          <a:xfrm>
            <a:off x="707844" y="1151729"/>
            <a:ext cx="1071368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мероприятий, в рамках проекта «Школа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широкое вовлечение пожилых людей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активный образ жизни.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разнообразных тем, по средствам проведения различных мероприятий позволило преодолеть пожилым людям и инвалидам чувство одиночества, так как они увидели, что о них помнят и заботятся. У участников проекта расширился круг общения, они приобрели новых друзей. Вовлечение людей пожилого возраста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культурную жизнь общества повысило уверенность в себе, улучшило собственное физическое и психическое здоровье, позволило реализовать собственные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планы. Полученная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физическая составляющая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ходе реализации проекта, помогла изменить образ жизни пожилых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снизить уровень тревожности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свидетельствует о возросшем чувстве удовлетворенности своим социальным положением и личностной востребованностью.</a:t>
            </a:r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xmlns="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настроения, эмоционального фона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связи между членами группы, повысилась социальная активность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Сформировалось позитивное отношение к физическим нагрузкам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Улучшилось физическое состояние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Подготовка методических материалов и методик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Формирование группы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Калибровка работы проекта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Публикация в районных печатных изданиях 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За время существования проекта было вовлечено 30 человек из целевой аудитории.</a:t>
            </a:r>
          </a:p>
          <a:p>
            <a:r>
              <a:rPr lang="ru-RU" dirty="0" smtClean="0"/>
              <a:t>Проведено 10 лекций по заявленным темам</a:t>
            </a:r>
          </a:p>
          <a:p>
            <a:r>
              <a:rPr lang="ru-RU" dirty="0" smtClean="0"/>
              <a:t>Проведено 5 мастер-классов 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https://vk.com/soc_47?w=wall-119054708_37977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967</Words>
  <Application>Microsoft Office PowerPoint</Application>
  <PresentationFormat>Произвольный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Пользователь Windows</cp:lastModifiedBy>
  <cp:revision>24</cp:revision>
  <dcterms:created xsi:type="dcterms:W3CDTF">2025-03-26T12:04:55Z</dcterms:created>
  <dcterms:modified xsi:type="dcterms:W3CDTF">2025-04-22T08:42:39Z</dcterms:modified>
</cp:coreProperties>
</file>