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g" ContentType="image/jpe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notesSlides/notesSlide13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1.xml" ContentType="application/vnd.openxmlformats-officedocument.presentationml.notesSlide+xml"/>
  <Override PartName="/ppt/slides/slide16.xml" ContentType="application/vnd.openxmlformats-officedocument.presentationml.slide+xml"/>
  <Override PartName="/ppt/slides/slide15.xml" ContentType="application/vnd.openxmlformats-officedocument.presentationml.slide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9.xml" ContentType="application/vnd.openxmlformats-officedocument.presentationml.slide+xml"/>
  <Override PartName="/ppt/slides/slide6.xml" ContentType="application/vnd.openxmlformats-officedocument.presentationml.slide+xml"/>
  <Override PartName="/ppt/slides/slide10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Layouts/slideLayout10.xml" ContentType="application/vnd.openxmlformats-officedocument.presentationml.slideLayout+xml"/>
  <Override PartName="/ppt/slideLayouts/slideLayout4.xml" ContentType="application/vnd.openxmlformats-officedocument.presentationml.slideLayout+xml"/>
  <Override PartName="/ppt/notesSlides/notesSlide11.xml" ContentType="application/vnd.openxmlformats-officedocument.presentationml.notesSlide+xml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7.xml" ContentType="application/vnd.openxmlformats-officedocument.presentationml.notesSlide+xml"/>
  <Override PartName="/ppt/slideLayouts/slideLayout2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Layouts/slideLayout6.xml" ContentType="application/vnd.openxmlformats-officedocument.presentationml.slideLayout+xml"/>
  <Override PartName="/docProps/app.xml" ContentType="application/vnd.openxmlformats-officedocument.extended-properties+xml"/>
  <Override PartName="/ppt/slides/slide8.xml" ContentType="application/vnd.openxmlformats-officedocument.presentationml.slide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ppt/slides/slide4.xml" ContentType="application/vnd.openxmlformats-officedocument.presentationml.slide+xml"/>
  <Override PartName="/ppt/viewProps.xml" ContentType="application/vnd.openxmlformats-officedocument.presentationml.viewProps+xml"/>
  <Override PartName="/ppt/notesSlides/notesSlide8.xml" ContentType="application/vnd.openxmlformats-officedocument.presentationml.notesSlide+xml"/>
  <Override PartName="/ppt/presProps.xml" ContentType="application/vnd.openxmlformats-officedocument.presentationml.presProps+xml"/>
  <Override PartName="/ppt/slides/slide7.xml" ContentType="application/vnd.openxmlformats-officedocument.presentationml.slide+xml"/>
  <Override PartName="/ppt/slides/slide11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presentation.xml" ContentType="application/vnd.openxmlformats-officedocument.presentationml.presentation.main+xml"/>
  <Override PartName="/ppt/theme/theme1.xml" ContentType="application/vnd.openxmlformats-officedocument.theme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20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</p:sldIdLst>
  <p:sldSz cx="12192000" cy="6858000"/>
  <p:notesSz cx="12192000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095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 /><Relationship Id="rId22" Type="http://schemas.openxmlformats.org/officeDocument/2006/relationships/tableStyles" Target="tableStyles.xml" /><Relationship Id="rId23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/>
            </a:lvl1pPr>
          </a:lstStyle>
          <a:p>
            <a:pPr>
              <a:defRPr/>
            </a:pP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2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/>
            </a:lvl1pPr>
          </a:lstStyle>
          <a:p>
            <a:pPr>
              <a:defRPr/>
            </a:pP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3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/>
            </a:lvl1pPr>
          </a:lstStyle>
          <a:p>
            <a:pPr>
              <a:defRPr/>
            </a:pPr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 ?>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 ?>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 ?>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 ?>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 ?>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 ?>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 ?>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 ?>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 ?>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 ?>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 ?>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 ?>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 ?>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 ?>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D411C6FC-ECB8-59AE-CED0-A8ED55522D47}" type="slidenum">
              <a:rPr/>
              <a:t/>
            </a:fld>
            <a:endParaRPr/>
          </a:p>
        </p:txBody>
      </p:sp>
    </p:spTree>
  </p:cSld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90237F08-3E14-92C1-72DB-54FFA4D3B8B7}" type="slidenum">
              <a:rPr/>
              <a:t/>
            </a:fld>
            <a:endParaRPr/>
          </a:p>
        </p:txBody>
      </p:sp>
    </p:spTree>
  </p:cSld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5A16D17F-179D-3FC1-4CD9-5B33B327F640}" type="slidenum">
              <a:rPr/>
              <a:t/>
            </a:fld>
            <a:endParaRPr/>
          </a:p>
        </p:txBody>
      </p:sp>
    </p:spTree>
  </p:cSld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94443924-1102-7B65-E75A-002EBBBAA1A5}" type="slidenum">
              <a:rPr/>
              <a:t/>
            </a:fld>
            <a:endParaRPr/>
          </a:p>
        </p:txBody>
      </p:sp>
    </p:spTree>
  </p:cSld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A2737A0A-7E6B-4656-0ED1-018EE285A469}" type="slidenum">
              <a:rPr/>
              <a:t/>
            </a:fld>
            <a:endParaRPr/>
          </a:p>
        </p:txBody>
      </p:sp>
    </p:spTree>
  </p:cSld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95C917E3-4EC7-6DBF-7F02-183FAB8A43E9}" type="slidenum">
              <a:rPr/>
              <a:t/>
            </a:fld>
            <a:endParaRPr/>
          </a:p>
        </p:txBody>
      </p:sp>
    </p:spTree>
  </p:cSld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EF324494-E779-0ED3-4DA2-CF010EDCC4C4}" type="slidenum">
              <a:rPr/>
              <a:t/>
            </a:fld>
            <a:endParaRPr/>
          </a:p>
        </p:txBody>
      </p:sp>
    </p:spTree>
  </p:cSld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FB6D2EEC-9A0E-5BF1-4B0F-868335FED4C0}" type="slidenum">
              <a:rPr/>
              <a:t/>
            </a:fld>
            <a:endParaRPr/>
          </a:p>
        </p:txBody>
      </p:sp>
    </p:spTree>
  </p:cSld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DF447173-EFDA-09A5-5F7B-5ACA1AF4C988}" type="slidenum">
              <a:rPr/>
              <a:t/>
            </a:fld>
            <a:endParaRPr/>
          </a:p>
        </p:txBody>
      </p:sp>
    </p:spTree>
  </p:cSld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173C94A3-1866-A53E-D9C1-ED2D60D9FFF7}" type="slidenum">
              <a:rPr/>
              <a:t/>
            </a:fld>
            <a:endParaRPr/>
          </a:p>
        </p:txBody>
      </p:sp>
    </p:spTree>
  </p:cSld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A164F333-559A-2361-2BC5-AC3CABBC52BF}" type="slidenum">
              <a:rPr/>
              <a:t/>
            </a:fld>
            <a:endParaRPr/>
          </a:p>
        </p:txBody>
      </p:sp>
    </p:spTree>
  </p:cSld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D7295D53-E785-110A-EC78-B2B8BDDB52A5}" type="slidenum">
              <a:rPr/>
              <a:t/>
            </a:fld>
            <a:endParaRPr/>
          </a:p>
        </p:txBody>
      </p:sp>
    </p:spTree>
  </p:cSld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59D3515E-72CD-0496-BFD7-C1E8E50B29E6}" type="slidenum">
              <a:rPr/>
              <a:t/>
            </a:fld>
            <a:endParaRPr/>
          </a:p>
        </p:txBody>
      </p:sp>
    </p:spTree>
  </p:cSld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8FBE0F44-47FC-52FC-150D-30CFE55286B2}" type="slidenum">
              <a:rPr/>
              <a:t/>
            </a:fld>
            <a:endParaRPr/>
          </a:p>
        </p:txBody>
      </p:sp>
    </p:spTree>
  </p:cSld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036EDE86-08E1-5334-EFD4-A8A53F35F0C9}" type="slidenum">
              <a:rPr/>
              <a:t/>
            </a:fld>
            <a:endParaRPr/>
          </a:p>
        </p:txBody>
      </p:sp>
    </p:spTree>
  </p:cSld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0EB11075-BF09-313B-2606-6029B2DCB29C}" type="slidenum">
              <a:rPr/>
              <a:t/>
            </a:fld>
            <a:endParaRPr/>
          </a:p>
        </p:txBody>
      </p:sp>
    </p:spTree>
  </p:cSld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Relationship Id="rId3" Type="http://schemas.openxmlformats.org/officeDocument/2006/relationships/image" Target="../media/image3.png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Relationship Id="rId3" Type="http://schemas.openxmlformats.org/officeDocument/2006/relationships/image" Target="../media/image3.png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showMasterSp="0" type="title" userDrawn="1">
  <p:cSld name="Title Slide">
    <p:bg>
      <p:bgPr shadeToTitle="0">
        <a:blipFill>
          <a:blip r:embed="rId2">
            <a:lum/>
          </a:blip>
          <a:stretch/>
        </a:blip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 bwMode="auto">
          <a:xfrm>
            <a:off x="578047" y="6165303"/>
            <a:ext cx="28447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pPr>
              <a:defRPr/>
            </a:pPr>
            <a:fld id="{51E84241-D031-42DE-84E4-CC10C30232F4}" type="datetimeFigureOut">
              <a:rPr/>
              <a:t>22.10.2013</a:t>
            </a:fld>
            <a:endParaRPr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 bwMode="auto">
          <a:xfrm>
            <a:off x="4134047" y="6165303"/>
            <a:ext cx="38607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 bwMode="auto">
          <a:xfrm>
            <a:off x="8706047" y="6165303"/>
            <a:ext cx="28447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pPr>
              <a:defRPr/>
            </a:pPr>
            <a:fld id="{6B5AA3AA-5EA9-4976-BF6C-9891F6110747}" type="slidenum">
              <a:rPr/>
              <a:t>‹#›</a:t>
            </a:fld>
            <a:endParaRPr/>
          </a:p>
        </p:txBody>
      </p:sp>
      <p:pic>
        <p:nvPicPr>
          <p:cNvPr id="19" name="Picture Placeholder 18"/>
          <p:cNvPicPr>
            <a:picLocks noChangeAspect="1"/>
          </p:cNvPicPr>
          <p:nvPr userDrawn="1"/>
        </p:nvPicPr>
        <p:blipFill>
          <a:blip r:embed="rId3">
            <a:lum bright="70000" contrast="-70000"/>
          </a:blip>
          <a:stretch/>
        </p:blipFill>
        <p:spPr bwMode="auto">
          <a:xfrm>
            <a:off x="143338" y="116631"/>
            <a:ext cx="11905322" cy="6590405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auto">
          <a:xfrm>
            <a:off x="3695733" y="4077073"/>
            <a:ext cx="4992554" cy="936103"/>
          </a:xfrm>
          <a:prstGeom prst="rect">
            <a:avLst/>
          </a:prstGeom>
        </p:spPr>
        <p:txBody>
          <a:bodyPr tIns="0" anchor="t">
            <a:noAutofit/>
          </a:bodyPr>
          <a:lstStyle>
            <a:lvl1pPr marL="0" indent="0" algn="ctr">
              <a:buNone/>
              <a:defRPr sz="2000" b="0" i="0" cap="none" spc="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/>
              <a:t>Click to edit Master subtitle style</a:t>
            </a:r>
            <a:endParaRPr/>
          </a:p>
        </p:txBody>
      </p:sp>
      <p:grpSp>
        <p:nvGrpSpPr>
          <p:cNvPr id="12" name="Group 11"/>
          <p:cNvGrpSpPr/>
          <p:nvPr userDrawn="1"/>
        </p:nvGrpSpPr>
        <p:grpSpPr bwMode="auto">
          <a:xfrm>
            <a:off x="3215681" y="3786979"/>
            <a:ext cx="5760638" cy="158406"/>
            <a:chOff x="1295466" y="3129578"/>
            <a:chExt cx="8009587" cy="326894"/>
          </a:xfrm>
          <a:solidFill>
            <a:srgbClr val="835A2D"/>
          </a:solidFill>
        </p:grpSpPr>
        <p:sp>
          <p:nvSpPr>
            <p:cNvPr id="5" name="Polyline 4"/>
            <p:cNvSpPr/>
            <p:nvPr userDrawn="1"/>
          </p:nvSpPr>
          <p:spPr bwMode="auto">
            <a:xfrm>
              <a:off x="1295466" y="3205633"/>
              <a:ext cx="3768482" cy="87393"/>
            </a:xfrm>
            <a:custGeom>
              <a:avLst/>
              <a:gdLst>
                <a:gd name="connsiteX0" fmla="*/ 0 w 3614296"/>
                <a:gd name="connsiteY0" fmla="*/ 161939 h 167495"/>
                <a:gd name="connsiteX1" fmla="*/ 2619375 w 3614296"/>
                <a:gd name="connsiteY1" fmla="*/ 14 h 167495"/>
                <a:gd name="connsiteX2" fmla="*/ 3486150 w 3614296"/>
                <a:gd name="connsiteY2" fmla="*/ 152414 h 167495"/>
                <a:gd name="connsiteX3" fmla="*/ 85725 w 3614296"/>
                <a:gd name="connsiteY3" fmla="*/ 161939 h 167495"/>
                <a:gd name="connsiteX4" fmla="*/ 85725 w 3614296"/>
                <a:gd name="connsiteY4" fmla="*/ 161939 h 167495"/>
                <a:gd name="connsiteX0" fmla="*/ 0 w 3640248"/>
                <a:gd name="connsiteY0" fmla="*/ 161926 h 172898"/>
                <a:gd name="connsiteX1" fmla="*/ 2619375 w 3640248"/>
                <a:gd name="connsiteY1" fmla="*/ 1 h 172898"/>
                <a:gd name="connsiteX2" fmla="*/ 3514853 w 3640248"/>
                <a:gd name="connsiteY2" fmla="*/ 160602 h 172898"/>
                <a:gd name="connsiteX3" fmla="*/ 85725 w 3640248"/>
                <a:gd name="connsiteY3" fmla="*/ 161926 h 172898"/>
                <a:gd name="connsiteX4" fmla="*/ 85725 w 3640248"/>
                <a:gd name="connsiteY4" fmla="*/ 161926 h 172898"/>
                <a:gd name="connsiteX0" fmla="*/ 0 w 3546443"/>
                <a:gd name="connsiteY0" fmla="*/ 161926 h 163813"/>
                <a:gd name="connsiteX1" fmla="*/ 2619375 w 3546443"/>
                <a:gd name="connsiteY1" fmla="*/ 1 h 163813"/>
                <a:gd name="connsiteX2" fmla="*/ 3514853 w 3546443"/>
                <a:gd name="connsiteY2" fmla="*/ 160602 h 163813"/>
                <a:gd name="connsiteX3" fmla="*/ 85725 w 3546443"/>
                <a:gd name="connsiteY3" fmla="*/ 161926 h 163813"/>
                <a:gd name="connsiteX4" fmla="*/ 85725 w 3546443"/>
                <a:gd name="connsiteY4" fmla="*/ 161926 h 163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46443" h="163813" fill="norm" stroke="1" extrusionOk="0">
                  <a:moveTo>
                    <a:pt x="0" y="161926"/>
                  </a:moveTo>
                  <a:cubicBezTo>
                    <a:pt x="1019175" y="81757"/>
                    <a:pt x="2033566" y="222"/>
                    <a:pt x="2619375" y="1"/>
                  </a:cubicBezTo>
                  <a:cubicBezTo>
                    <a:pt x="3205184" y="-220"/>
                    <a:pt x="3674699" y="154116"/>
                    <a:pt x="3514853" y="160602"/>
                  </a:cubicBezTo>
                  <a:cubicBezTo>
                    <a:pt x="3355007" y="167088"/>
                    <a:pt x="657246" y="161705"/>
                    <a:pt x="85725" y="161926"/>
                  </a:cubicBezTo>
                  <a:lnTo>
                    <a:pt x="85725" y="161926"/>
                  </a:lnTo>
                </a:path>
              </a:pathLst>
            </a:custGeom>
            <a:grpFill/>
            <a:ln>
              <a:noFill/>
            </a:ln>
          </p:spPr>
        </p:sp>
        <p:sp>
          <p:nvSpPr>
            <p:cNvPr id="10" name="Polyline 9"/>
            <p:cNvSpPr/>
            <p:nvPr userDrawn="1"/>
          </p:nvSpPr>
          <p:spPr bwMode="auto">
            <a:xfrm flipV="1">
              <a:off x="1295466" y="3290350"/>
              <a:ext cx="3768482" cy="87394"/>
            </a:xfrm>
            <a:custGeom>
              <a:avLst/>
              <a:gdLst>
                <a:gd name="connsiteX0" fmla="*/ 0 w 3614296"/>
                <a:gd name="connsiteY0" fmla="*/ 161939 h 167495"/>
                <a:gd name="connsiteX1" fmla="*/ 2619375 w 3614296"/>
                <a:gd name="connsiteY1" fmla="*/ 14 h 167495"/>
                <a:gd name="connsiteX2" fmla="*/ 3486150 w 3614296"/>
                <a:gd name="connsiteY2" fmla="*/ 152414 h 167495"/>
                <a:gd name="connsiteX3" fmla="*/ 85725 w 3614296"/>
                <a:gd name="connsiteY3" fmla="*/ 161939 h 167495"/>
                <a:gd name="connsiteX4" fmla="*/ 85725 w 3614296"/>
                <a:gd name="connsiteY4" fmla="*/ 161939 h 167495"/>
                <a:gd name="connsiteX0" fmla="*/ 0 w 3640248"/>
                <a:gd name="connsiteY0" fmla="*/ 161926 h 172898"/>
                <a:gd name="connsiteX1" fmla="*/ 2619375 w 3640248"/>
                <a:gd name="connsiteY1" fmla="*/ 1 h 172898"/>
                <a:gd name="connsiteX2" fmla="*/ 3514853 w 3640248"/>
                <a:gd name="connsiteY2" fmla="*/ 160602 h 172898"/>
                <a:gd name="connsiteX3" fmla="*/ 85725 w 3640248"/>
                <a:gd name="connsiteY3" fmla="*/ 161926 h 172898"/>
                <a:gd name="connsiteX4" fmla="*/ 85725 w 3640248"/>
                <a:gd name="connsiteY4" fmla="*/ 161926 h 172898"/>
                <a:gd name="connsiteX0" fmla="*/ 0 w 3546443"/>
                <a:gd name="connsiteY0" fmla="*/ 161926 h 163813"/>
                <a:gd name="connsiteX1" fmla="*/ 2619375 w 3546443"/>
                <a:gd name="connsiteY1" fmla="*/ 1 h 163813"/>
                <a:gd name="connsiteX2" fmla="*/ 3514853 w 3546443"/>
                <a:gd name="connsiteY2" fmla="*/ 160602 h 163813"/>
                <a:gd name="connsiteX3" fmla="*/ 85725 w 3546443"/>
                <a:gd name="connsiteY3" fmla="*/ 161926 h 163813"/>
                <a:gd name="connsiteX4" fmla="*/ 85725 w 3546443"/>
                <a:gd name="connsiteY4" fmla="*/ 161926 h 163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46443" h="163813" fill="norm" stroke="1" extrusionOk="0">
                  <a:moveTo>
                    <a:pt x="0" y="161926"/>
                  </a:moveTo>
                  <a:cubicBezTo>
                    <a:pt x="1019175" y="81757"/>
                    <a:pt x="2033566" y="222"/>
                    <a:pt x="2619375" y="1"/>
                  </a:cubicBezTo>
                  <a:cubicBezTo>
                    <a:pt x="3205184" y="-220"/>
                    <a:pt x="3674699" y="154116"/>
                    <a:pt x="3514853" y="160602"/>
                  </a:cubicBezTo>
                  <a:cubicBezTo>
                    <a:pt x="3355007" y="167088"/>
                    <a:pt x="657246" y="161705"/>
                    <a:pt x="85725" y="161926"/>
                  </a:cubicBezTo>
                  <a:lnTo>
                    <a:pt x="85725" y="161926"/>
                  </a:lnTo>
                </a:path>
              </a:pathLst>
            </a:custGeom>
            <a:grpFill/>
            <a:ln>
              <a:noFill/>
            </a:ln>
          </p:spPr>
        </p:sp>
        <p:sp>
          <p:nvSpPr>
            <p:cNvPr id="8" name="Овал 7"/>
            <p:cNvSpPr/>
            <p:nvPr userDrawn="1"/>
          </p:nvSpPr>
          <p:spPr bwMode="auto">
            <a:xfrm>
              <a:off x="4989841" y="3209049"/>
              <a:ext cx="167954" cy="167954"/>
            </a:xfrm>
            <a:prstGeom prst="ellipse">
              <a:avLst/>
            </a:prstGeom>
            <a:grpFill/>
            <a:ln>
              <a:noFill/>
            </a:ln>
          </p:spPr>
        </p:sp>
        <p:sp>
          <p:nvSpPr>
            <p:cNvPr id="14" name="Овал 13"/>
            <p:cNvSpPr/>
            <p:nvPr userDrawn="1"/>
          </p:nvSpPr>
          <p:spPr bwMode="auto">
            <a:xfrm>
              <a:off x="5170309" y="3129578"/>
              <a:ext cx="326894" cy="326894"/>
            </a:xfrm>
            <a:prstGeom prst="ellipse">
              <a:avLst/>
            </a:prstGeom>
            <a:grpFill/>
            <a:ln>
              <a:noFill/>
            </a:ln>
          </p:spPr>
        </p:sp>
        <p:grpSp>
          <p:nvGrpSpPr>
            <p:cNvPr id="11" name="Group 10"/>
            <p:cNvGrpSpPr/>
            <p:nvPr userDrawn="1"/>
          </p:nvGrpSpPr>
          <p:grpSpPr bwMode="auto">
            <a:xfrm flipH="1">
              <a:off x="5497203" y="3204294"/>
              <a:ext cx="3807850" cy="172111"/>
              <a:chOff x="1498666" y="3408833"/>
              <a:chExt cx="3862329" cy="172111"/>
            </a:xfrm>
            <a:grpFill/>
          </p:grpSpPr>
          <p:sp>
            <p:nvSpPr>
              <p:cNvPr id="15" name="Polyline 14"/>
              <p:cNvSpPr/>
              <p:nvPr userDrawn="1"/>
            </p:nvSpPr>
            <p:spPr bwMode="auto">
              <a:xfrm>
                <a:off x="1498666" y="3408833"/>
                <a:ext cx="3768482" cy="87393"/>
              </a:xfrm>
              <a:custGeom>
                <a:avLst/>
                <a:gdLst>
                  <a:gd name="connsiteX0" fmla="*/ 0 w 3614296"/>
                  <a:gd name="connsiteY0" fmla="*/ 161939 h 167495"/>
                  <a:gd name="connsiteX1" fmla="*/ 2619375 w 3614296"/>
                  <a:gd name="connsiteY1" fmla="*/ 14 h 167495"/>
                  <a:gd name="connsiteX2" fmla="*/ 3486150 w 3614296"/>
                  <a:gd name="connsiteY2" fmla="*/ 152414 h 167495"/>
                  <a:gd name="connsiteX3" fmla="*/ 85725 w 3614296"/>
                  <a:gd name="connsiteY3" fmla="*/ 161939 h 167495"/>
                  <a:gd name="connsiteX4" fmla="*/ 85725 w 3614296"/>
                  <a:gd name="connsiteY4" fmla="*/ 161939 h 167495"/>
                  <a:gd name="connsiteX0" fmla="*/ 0 w 3640248"/>
                  <a:gd name="connsiteY0" fmla="*/ 161926 h 172898"/>
                  <a:gd name="connsiteX1" fmla="*/ 2619375 w 3640248"/>
                  <a:gd name="connsiteY1" fmla="*/ 1 h 172898"/>
                  <a:gd name="connsiteX2" fmla="*/ 3514853 w 3640248"/>
                  <a:gd name="connsiteY2" fmla="*/ 160602 h 172898"/>
                  <a:gd name="connsiteX3" fmla="*/ 85725 w 3640248"/>
                  <a:gd name="connsiteY3" fmla="*/ 161926 h 172898"/>
                  <a:gd name="connsiteX4" fmla="*/ 85725 w 3640248"/>
                  <a:gd name="connsiteY4" fmla="*/ 161926 h 172898"/>
                  <a:gd name="connsiteX0" fmla="*/ 0 w 3546443"/>
                  <a:gd name="connsiteY0" fmla="*/ 161926 h 163813"/>
                  <a:gd name="connsiteX1" fmla="*/ 2619375 w 3546443"/>
                  <a:gd name="connsiteY1" fmla="*/ 1 h 163813"/>
                  <a:gd name="connsiteX2" fmla="*/ 3514853 w 3546443"/>
                  <a:gd name="connsiteY2" fmla="*/ 160602 h 163813"/>
                  <a:gd name="connsiteX3" fmla="*/ 85725 w 3546443"/>
                  <a:gd name="connsiteY3" fmla="*/ 161926 h 163813"/>
                  <a:gd name="connsiteX4" fmla="*/ 85725 w 3546443"/>
                  <a:gd name="connsiteY4" fmla="*/ 161926 h 1638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546443" h="163813" fill="norm" stroke="1" extrusionOk="0">
                    <a:moveTo>
                      <a:pt x="0" y="161926"/>
                    </a:moveTo>
                    <a:cubicBezTo>
                      <a:pt x="1019175" y="81757"/>
                      <a:pt x="2033566" y="222"/>
                      <a:pt x="2619375" y="1"/>
                    </a:cubicBezTo>
                    <a:cubicBezTo>
                      <a:pt x="3205184" y="-220"/>
                      <a:pt x="3674699" y="154116"/>
                      <a:pt x="3514853" y="160602"/>
                    </a:cubicBezTo>
                    <a:cubicBezTo>
                      <a:pt x="3355007" y="167088"/>
                      <a:pt x="657246" y="161705"/>
                      <a:pt x="85725" y="161926"/>
                    </a:cubicBezTo>
                    <a:lnTo>
                      <a:pt x="85725" y="161926"/>
                    </a:lnTo>
                  </a:path>
                </a:pathLst>
              </a:custGeom>
              <a:grpFill/>
              <a:ln>
                <a:noFill/>
              </a:ln>
            </p:spPr>
          </p:sp>
          <p:sp>
            <p:nvSpPr>
              <p:cNvPr id="17" name="Polyline 16"/>
              <p:cNvSpPr/>
              <p:nvPr userDrawn="1"/>
            </p:nvSpPr>
            <p:spPr bwMode="auto">
              <a:xfrm flipV="1">
                <a:off x="1498666" y="3493550"/>
                <a:ext cx="3768482" cy="87394"/>
              </a:xfrm>
              <a:custGeom>
                <a:avLst/>
                <a:gdLst>
                  <a:gd name="connsiteX0" fmla="*/ 0 w 3614296"/>
                  <a:gd name="connsiteY0" fmla="*/ 161939 h 167495"/>
                  <a:gd name="connsiteX1" fmla="*/ 2619375 w 3614296"/>
                  <a:gd name="connsiteY1" fmla="*/ 14 h 167495"/>
                  <a:gd name="connsiteX2" fmla="*/ 3486150 w 3614296"/>
                  <a:gd name="connsiteY2" fmla="*/ 152414 h 167495"/>
                  <a:gd name="connsiteX3" fmla="*/ 85725 w 3614296"/>
                  <a:gd name="connsiteY3" fmla="*/ 161939 h 167495"/>
                  <a:gd name="connsiteX4" fmla="*/ 85725 w 3614296"/>
                  <a:gd name="connsiteY4" fmla="*/ 161939 h 167495"/>
                  <a:gd name="connsiteX0" fmla="*/ 0 w 3640248"/>
                  <a:gd name="connsiteY0" fmla="*/ 161926 h 172898"/>
                  <a:gd name="connsiteX1" fmla="*/ 2619375 w 3640248"/>
                  <a:gd name="connsiteY1" fmla="*/ 1 h 172898"/>
                  <a:gd name="connsiteX2" fmla="*/ 3514853 w 3640248"/>
                  <a:gd name="connsiteY2" fmla="*/ 160602 h 172898"/>
                  <a:gd name="connsiteX3" fmla="*/ 85725 w 3640248"/>
                  <a:gd name="connsiteY3" fmla="*/ 161926 h 172898"/>
                  <a:gd name="connsiteX4" fmla="*/ 85725 w 3640248"/>
                  <a:gd name="connsiteY4" fmla="*/ 161926 h 172898"/>
                  <a:gd name="connsiteX0" fmla="*/ 0 w 3546443"/>
                  <a:gd name="connsiteY0" fmla="*/ 161926 h 163813"/>
                  <a:gd name="connsiteX1" fmla="*/ 2619375 w 3546443"/>
                  <a:gd name="connsiteY1" fmla="*/ 1 h 163813"/>
                  <a:gd name="connsiteX2" fmla="*/ 3514853 w 3546443"/>
                  <a:gd name="connsiteY2" fmla="*/ 160602 h 163813"/>
                  <a:gd name="connsiteX3" fmla="*/ 85725 w 3546443"/>
                  <a:gd name="connsiteY3" fmla="*/ 161926 h 163813"/>
                  <a:gd name="connsiteX4" fmla="*/ 85725 w 3546443"/>
                  <a:gd name="connsiteY4" fmla="*/ 161926 h 1638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546443" h="163813" fill="norm" stroke="1" extrusionOk="0">
                    <a:moveTo>
                      <a:pt x="0" y="161926"/>
                    </a:moveTo>
                    <a:cubicBezTo>
                      <a:pt x="1019175" y="81757"/>
                      <a:pt x="2033566" y="222"/>
                      <a:pt x="2619375" y="1"/>
                    </a:cubicBezTo>
                    <a:cubicBezTo>
                      <a:pt x="3205184" y="-220"/>
                      <a:pt x="3674699" y="154116"/>
                      <a:pt x="3514853" y="160602"/>
                    </a:cubicBezTo>
                    <a:cubicBezTo>
                      <a:pt x="3355007" y="167088"/>
                      <a:pt x="657246" y="161705"/>
                      <a:pt x="85725" y="161926"/>
                    </a:cubicBezTo>
                    <a:lnTo>
                      <a:pt x="85725" y="161926"/>
                    </a:lnTo>
                  </a:path>
                </a:pathLst>
              </a:custGeom>
              <a:grpFill/>
              <a:ln>
                <a:noFill/>
              </a:ln>
            </p:spPr>
          </p:sp>
          <p:sp>
            <p:nvSpPr>
              <p:cNvPr id="18" name="Овал 17"/>
              <p:cNvSpPr/>
              <p:nvPr userDrawn="1"/>
            </p:nvSpPr>
            <p:spPr bwMode="auto">
              <a:xfrm>
                <a:off x="5193041" y="3412249"/>
                <a:ext cx="167954" cy="167954"/>
              </a:xfrm>
              <a:prstGeom prst="ellipse">
                <a:avLst/>
              </a:prstGeom>
              <a:grpFill/>
              <a:ln>
                <a:noFill/>
              </a:ln>
            </p:spPr>
          </p:sp>
        </p:grpSp>
      </p:grpSp>
      <p:sp>
        <p:nvSpPr>
          <p:cNvPr id="13" name="Title 12"/>
          <p:cNvSpPr>
            <a:spLocks noGrp="1"/>
          </p:cNvSpPr>
          <p:nvPr>
            <p:ph type="title"/>
          </p:nvPr>
        </p:nvSpPr>
        <p:spPr bwMode="auto">
          <a:xfrm>
            <a:off x="2087641" y="2608326"/>
            <a:ext cx="8064895" cy="803507"/>
          </a:xfrm>
        </p:spPr>
        <p:txBody>
          <a:bodyPr/>
          <a:lstStyle/>
          <a:p>
            <a:pPr>
              <a:defRPr/>
            </a:pPr>
            <a:r>
              <a:rPr/>
              <a:t>Click to edit Master title style</a:t>
            </a: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/>
              <a:t>Click to edit Master text styles</a:t>
            </a:r>
            <a:endParaRPr/>
          </a:p>
          <a:p>
            <a:pPr lvl="1">
              <a:defRPr/>
            </a:pPr>
            <a:r>
              <a:rPr/>
              <a:t>Second level</a:t>
            </a:r>
            <a:endParaRPr/>
          </a:p>
          <a:p>
            <a:pPr lvl="2">
              <a:defRPr/>
            </a:pPr>
            <a:r>
              <a:rPr/>
              <a:t>Third level</a:t>
            </a:r>
            <a:endParaRPr/>
          </a:p>
          <a:p>
            <a:pPr lvl="3">
              <a:defRPr/>
            </a:pPr>
            <a:r>
              <a:rPr/>
              <a:t>Fourth level</a:t>
            </a:r>
            <a:endParaRPr/>
          </a:p>
          <a:p>
            <a:pPr lvl="4">
              <a:defRPr/>
            </a:pPr>
            <a:r>
              <a:rPr/>
              <a:t>Fifth level</a:t>
            </a:r>
            <a:endParaRPr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 bwMode="auto">
          <a:xfrm>
            <a:off x="578047" y="6165303"/>
            <a:ext cx="28447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pPr>
              <a:defRPr/>
            </a:pPr>
            <a:fld id="{51E84241-D031-42DE-84E4-CC10C30232F4}" type="datetimeFigureOut">
              <a:rPr/>
              <a:t>22.10.2013</a:t>
            </a:fld>
            <a:endParaRPr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 bwMode="auto">
          <a:xfrm>
            <a:off x="4134047" y="6165303"/>
            <a:ext cx="38607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 bwMode="auto">
          <a:xfrm>
            <a:off x="8706047" y="6165303"/>
            <a:ext cx="28447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pPr>
              <a:defRPr/>
            </a:pPr>
            <a:fld id="{6B5AA3AA-5EA9-4976-BF6C-9891F6110747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839199" y="274638"/>
            <a:ext cx="2743200" cy="5851525"/>
          </a:xfrm>
        </p:spPr>
        <p:txBody>
          <a:bodyPr vert="eaVert"/>
          <a:lstStyle/>
          <a:p>
            <a:pPr>
              <a:defRPr/>
            </a:pPr>
            <a:r>
              <a:rPr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609599" y="274638"/>
            <a:ext cx="8026399" cy="5851525"/>
          </a:xfrm>
        </p:spPr>
        <p:txBody>
          <a:bodyPr vert="eaVert"/>
          <a:lstStyle/>
          <a:p>
            <a:pPr lvl="0">
              <a:defRPr/>
            </a:pPr>
            <a:r>
              <a:rPr/>
              <a:t>Click to edit Master text styles</a:t>
            </a:r>
            <a:endParaRPr/>
          </a:p>
          <a:p>
            <a:pPr lvl="1">
              <a:defRPr/>
            </a:pPr>
            <a:r>
              <a:rPr/>
              <a:t>Second level</a:t>
            </a:r>
            <a:endParaRPr/>
          </a:p>
          <a:p>
            <a:pPr lvl="2">
              <a:defRPr/>
            </a:pPr>
            <a:r>
              <a:rPr/>
              <a:t>Third level</a:t>
            </a:r>
            <a:endParaRPr/>
          </a:p>
          <a:p>
            <a:pPr lvl="3">
              <a:defRPr/>
            </a:pPr>
            <a:r>
              <a:rPr/>
              <a:t>Fourth level</a:t>
            </a:r>
            <a:endParaRPr/>
          </a:p>
          <a:p>
            <a:pPr lvl="4">
              <a:defRPr/>
            </a:pPr>
            <a:r>
              <a:rPr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1E84241-D031-42DE-84E4-CC10C30232F4}" type="datetimeFigureOut">
              <a:rPr/>
              <a:t>22.10.2013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B5AA3AA-5EA9-4976-BF6C-9891F6110747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 bwMode="auto">
          <a:xfrm>
            <a:off x="578047" y="6165303"/>
            <a:ext cx="28447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pPr>
              <a:defRPr/>
            </a:pPr>
            <a:fld id="{51E84241-D031-42DE-84E4-CC10C30232F4}" type="datetimeFigureOut">
              <a:rPr/>
              <a:t>22.10.2013</a:t>
            </a:fld>
            <a:endParaRPr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 bwMode="auto">
          <a:xfrm>
            <a:off x="4134047" y="6165303"/>
            <a:ext cx="38607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 bwMode="auto">
          <a:xfrm>
            <a:off x="8706047" y="6165303"/>
            <a:ext cx="28447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pPr>
              <a:defRPr/>
            </a:pPr>
            <a:fld id="{6B5AA3AA-5EA9-4976-BF6C-9891F6110747}" type="slidenum">
              <a:rPr/>
              <a:t>‹#›</a:t>
            </a:fld>
            <a:endParaRPr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 bwMode="auto">
          <a:xfrm>
            <a:off x="609599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/>
              <a:t>Click to edit Master title style</a:t>
            </a:r>
            <a:endParaRPr/>
          </a:p>
        </p:txBody>
      </p:sp>
      <p:sp>
        <p:nvSpPr>
          <p:cNvPr id="12" name="Text Placeholder 2"/>
          <p:cNvSpPr>
            <a:spLocks noGrp="1"/>
          </p:cNvSpPr>
          <p:nvPr>
            <p:ph idx="1"/>
          </p:nvPr>
        </p:nvSpPr>
        <p:spPr bwMode="auto">
          <a:xfrm>
            <a:off x="609599" y="1600201"/>
            <a:ext cx="10972800" cy="4525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/>
              <a:t>Click to edit Master text styles</a:t>
            </a:r>
            <a:endParaRPr/>
          </a:p>
          <a:p>
            <a:pPr lvl="1">
              <a:defRPr/>
            </a:pPr>
            <a:r>
              <a:rPr/>
              <a:t>Second level</a:t>
            </a:r>
            <a:endParaRPr/>
          </a:p>
          <a:p>
            <a:pPr lvl="2">
              <a:defRPr/>
            </a:pPr>
            <a:r>
              <a:rPr/>
              <a:t>Third level</a:t>
            </a:r>
            <a:endParaRPr/>
          </a:p>
          <a:p>
            <a:pPr lvl="3">
              <a:defRPr/>
            </a:pPr>
            <a:r>
              <a:rPr/>
              <a:t>Fourth level</a:t>
            </a:r>
            <a:endParaRPr/>
          </a:p>
          <a:p>
            <a:pPr lvl="4">
              <a:defRPr/>
            </a:pPr>
            <a:r>
              <a:rPr/>
              <a:t>Fifth level</a:t>
            </a: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showMasterSp="0" type="secHead" userDrawn="1">
  <p:cSld name="Section Header">
    <p:bg>
      <p:bgPr shadeToTitle="0">
        <a:blipFill>
          <a:blip r:embed="rId2">
            <a:lum/>
          </a:blip>
          <a:stretch/>
        </a:blip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9" name="Picture Placeholder 18"/>
          <p:cNvPicPr>
            <a:picLocks noChangeAspect="1"/>
          </p:cNvPicPr>
          <p:nvPr userDrawn="1"/>
        </p:nvPicPr>
        <p:blipFill>
          <a:blip r:embed="rId3">
            <a:lum bright="70000" contrast="-70000"/>
          </a:blip>
          <a:stretch/>
        </p:blipFill>
        <p:spPr bwMode="auto">
          <a:xfrm>
            <a:off x="143338" y="116631"/>
            <a:ext cx="11905322" cy="6590405"/>
          </a:xfrm>
          <a:prstGeom prst="rect">
            <a:avLst/>
          </a:prstGeom>
        </p:spPr>
      </p:pic>
      <p:sp>
        <p:nvSpPr>
          <p:cNvPr id="16" name="Title 1"/>
          <p:cNvSpPr>
            <a:spLocks noGrp="1"/>
          </p:cNvSpPr>
          <p:nvPr>
            <p:ph type="title"/>
          </p:nvPr>
        </p:nvSpPr>
        <p:spPr bwMode="auto">
          <a:xfrm>
            <a:off x="914400" y="836713"/>
            <a:ext cx="10363199" cy="1008111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>
              <a:defRPr/>
            </a:pPr>
            <a:r>
              <a:rPr/>
              <a:t>Click to edit Master title style</a:t>
            </a:r>
            <a:endParaRPr/>
          </a:p>
        </p:txBody>
      </p:sp>
      <p:sp>
        <p:nvSpPr>
          <p:cNvPr id="2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963083" y="2060847"/>
            <a:ext cx="10363199" cy="3816425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3200">
                <a:solidFill>
                  <a:srgbClr val="603636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/>
              <a:t>Click to edit Master text styles</a:t>
            </a:r>
            <a:endParaRPr/>
          </a:p>
        </p:txBody>
      </p:sp>
      <p:sp>
        <p:nvSpPr>
          <p:cNvPr id="21" name="Date Placeholder 3"/>
          <p:cNvSpPr>
            <a:spLocks noGrp="1"/>
          </p:cNvSpPr>
          <p:nvPr>
            <p:ph type="dt" sz="half" idx="10"/>
          </p:nvPr>
        </p:nvSpPr>
        <p:spPr bwMode="auto">
          <a:xfrm>
            <a:off x="578047" y="6165303"/>
            <a:ext cx="2844799" cy="365125"/>
          </a:xfrm>
        </p:spPr>
        <p:txBody>
          <a:bodyPr/>
          <a:lstStyle/>
          <a:p>
            <a:pPr>
              <a:defRPr/>
            </a:pPr>
            <a:fld id="{51E84241-D031-42DE-84E4-CC10C30232F4}" type="datetimeFigureOut">
              <a:rPr/>
              <a:t>22.10.2013</a:t>
            </a:fld>
            <a:endParaRPr/>
          </a:p>
        </p:txBody>
      </p:sp>
      <p:sp>
        <p:nvSpPr>
          <p:cNvPr id="22" name="Footer Placeholder 4"/>
          <p:cNvSpPr>
            <a:spLocks noGrp="1"/>
          </p:cNvSpPr>
          <p:nvPr>
            <p:ph type="ftr" sz="quarter" idx="11"/>
          </p:nvPr>
        </p:nvSpPr>
        <p:spPr bwMode="auto">
          <a:xfrm>
            <a:off x="4134047" y="6165303"/>
            <a:ext cx="3860799" cy="365125"/>
          </a:xfrm>
        </p:spPr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23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8706047" y="6165303"/>
            <a:ext cx="2844799" cy="365125"/>
          </a:xfrm>
        </p:spPr>
        <p:txBody>
          <a:bodyPr/>
          <a:lstStyle/>
          <a:p>
            <a:pPr>
              <a:defRPr/>
            </a:pPr>
            <a:fld id="{6B5AA3AA-5EA9-4976-BF6C-9891F6110747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609599" y="1600201"/>
            <a:ext cx="5384799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/>
              <a:t>Click to edit Master text styles</a:t>
            </a:r>
            <a:endParaRPr/>
          </a:p>
          <a:p>
            <a:pPr lvl="1">
              <a:defRPr/>
            </a:pPr>
            <a:r>
              <a:rPr/>
              <a:t>Second level</a:t>
            </a:r>
            <a:endParaRPr/>
          </a:p>
          <a:p>
            <a:pPr lvl="2">
              <a:defRPr/>
            </a:pPr>
            <a:r>
              <a:rPr/>
              <a:t>Third level</a:t>
            </a:r>
            <a:endParaRPr/>
          </a:p>
          <a:p>
            <a:pPr lvl="3">
              <a:defRPr/>
            </a:pPr>
            <a:r>
              <a:rPr/>
              <a:t>Fourth level</a:t>
            </a:r>
            <a:endParaRPr/>
          </a:p>
          <a:p>
            <a:pPr lvl="4">
              <a:defRPr/>
            </a:pPr>
            <a:r>
              <a:rPr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97599" y="1600201"/>
            <a:ext cx="5384799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/>
              <a:t>Click to edit Master text styles</a:t>
            </a:r>
            <a:endParaRPr/>
          </a:p>
          <a:p>
            <a:pPr lvl="1">
              <a:defRPr/>
            </a:pPr>
            <a:r>
              <a:rPr/>
              <a:t>Second level</a:t>
            </a:r>
            <a:endParaRPr/>
          </a:p>
          <a:p>
            <a:pPr lvl="2">
              <a:defRPr/>
            </a:pPr>
            <a:r>
              <a:rPr/>
              <a:t>Third level</a:t>
            </a:r>
            <a:endParaRPr/>
          </a:p>
          <a:p>
            <a:pPr lvl="3">
              <a:defRPr/>
            </a:pPr>
            <a:r>
              <a:rPr/>
              <a:t>Fourth level</a:t>
            </a:r>
            <a:endParaRPr/>
          </a:p>
          <a:p>
            <a:pPr lvl="4">
              <a:defRPr/>
            </a:pPr>
            <a:r>
              <a:rPr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1E84241-D031-42DE-84E4-CC10C30232F4}" type="datetimeFigureOut">
              <a:rPr/>
              <a:t>22.10.2013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B5AA3AA-5EA9-4976-BF6C-9891F6110747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599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/>
              <a:t>Click to edit Master text styles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09599" y="2174874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/>
              <a:t>Click to edit Master text styles</a:t>
            </a:r>
            <a:endParaRPr/>
          </a:p>
          <a:p>
            <a:pPr lvl="1">
              <a:defRPr/>
            </a:pPr>
            <a:r>
              <a:rPr/>
              <a:t>Second level</a:t>
            </a:r>
            <a:endParaRPr/>
          </a:p>
          <a:p>
            <a:pPr lvl="2">
              <a:defRPr/>
            </a:pPr>
            <a:r>
              <a:rPr/>
              <a:t>Third level</a:t>
            </a:r>
            <a:endParaRPr/>
          </a:p>
          <a:p>
            <a:pPr lvl="3">
              <a:defRPr/>
            </a:pPr>
            <a:r>
              <a:rPr/>
              <a:t>Fourth level</a:t>
            </a:r>
            <a:endParaRPr/>
          </a:p>
          <a:p>
            <a:pPr lvl="4">
              <a:defRPr/>
            </a:pPr>
            <a:r>
              <a:rPr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/>
              <a:t>Click to edit Master text styles</a:t>
            </a:r>
            <a:endParaRPr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93368" y="2174874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/>
              <a:t>Click to edit Master text styles</a:t>
            </a:r>
            <a:endParaRPr/>
          </a:p>
          <a:p>
            <a:pPr lvl="1">
              <a:defRPr/>
            </a:pPr>
            <a:r>
              <a:rPr/>
              <a:t>Second level</a:t>
            </a:r>
            <a:endParaRPr/>
          </a:p>
          <a:p>
            <a:pPr lvl="2">
              <a:defRPr/>
            </a:pPr>
            <a:r>
              <a:rPr/>
              <a:t>Third level</a:t>
            </a:r>
            <a:endParaRPr/>
          </a:p>
          <a:p>
            <a:pPr lvl="3">
              <a:defRPr/>
            </a:pPr>
            <a:r>
              <a:rPr/>
              <a:t>Fourth level</a:t>
            </a:r>
            <a:endParaRPr/>
          </a:p>
          <a:p>
            <a:pPr lvl="4">
              <a:defRPr/>
            </a:pPr>
            <a:r>
              <a:rPr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1E84241-D031-42DE-84E4-CC10C30232F4}" type="datetimeFigureOut">
              <a:rPr/>
              <a:t>22.10.2013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B5AA3AA-5EA9-4976-BF6C-9891F6110747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Click to edit Master title style</a:t>
            </a:r>
            <a:endParaRPr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 bwMode="auto">
          <a:xfrm>
            <a:off x="578047" y="6165303"/>
            <a:ext cx="28447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pPr>
              <a:defRPr/>
            </a:pPr>
            <a:fld id="{51E84241-D031-42DE-84E4-CC10C30232F4}" type="datetimeFigureOut">
              <a:rPr/>
              <a:t>22.10.2013</a:t>
            </a:fld>
            <a:endParaRPr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 bwMode="auto">
          <a:xfrm>
            <a:off x="4134047" y="6165303"/>
            <a:ext cx="38607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 bwMode="auto">
          <a:xfrm>
            <a:off x="8706047" y="6165303"/>
            <a:ext cx="28447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pPr>
              <a:defRPr/>
            </a:pPr>
            <a:fld id="{6B5AA3AA-5EA9-4976-BF6C-9891F6110747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>
          <a:xfrm>
            <a:off x="578047" y="6165303"/>
            <a:ext cx="28447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pPr>
              <a:defRPr/>
            </a:pPr>
            <a:fld id="{51E84241-D031-42DE-84E4-CC10C30232F4}" type="datetimeFigureOut">
              <a:rPr/>
              <a:t>22.10.2013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>
          <a:xfrm>
            <a:off x="4134047" y="6165303"/>
            <a:ext cx="38607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>
          <a:xfrm>
            <a:off x="8706047" y="6165303"/>
            <a:ext cx="28447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pPr>
              <a:defRPr/>
            </a:pPr>
            <a:fld id="{6B5AA3AA-5EA9-4976-BF6C-9891F6110747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623393" y="1556791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4766732" y="1916833"/>
            <a:ext cx="6815666" cy="420933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/>
              <a:t>Click to edit Master text styles</a:t>
            </a:r>
            <a:endParaRPr/>
          </a:p>
          <a:p>
            <a:pPr lvl="1">
              <a:defRPr/>
            </a:pPr>
            <a:r>
              <a:rPr/>
              <a:t>Second level</a:t>
            </a:r>
            <a:endParaRPr/>
          </a:p>
          <a:p>
            <a:pPr lvl="2">
              <a:defRPr/>
            </a:pPr>
            <a:r>
              <a:rPr/>
              <a:t>Third level</a:t>
            </a:r>
            <a:endParaRPr/>
          </a:p>
          <a:p>
            <a:pPr lvl="3">
              <a:defRPr/>
            </a:pPr>
            <a:r>
              <a:rPr/>
              <a:t>Fourth level</a:t>
            </a:r>
            <a:endParaRPr/>
          </a:p>
          <a:p>
            <a:pPr lvl="4">
              <a:defRPr/>
            </a:pPr>
            <a:r>
              <a:rPr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609601" y="2752533"/>
            <a:ext cx="4011084" cy="337363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/>
              <a:t>Click to edit Master text styles</a:t>
            </a:r>
            <a:endParaRPr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 bwMode="auto">
          <a:xfrm>
            <a:off x="578047" y="6165303"/>
            <a:ext cx="28447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pPr>
              <a:defRPr/>
            </a:pPr>
            <a:fld id="{51E84241-D031-42DE-84E4-CC10C30232F4}" type="datetimeFigureOut">
              <a:rPr/>
              <a:t>22.10.2013</a:t>
            </a:fld>
            <a:endParaRPr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 bwMode="auto">
          <a:xfrm>
            <a:off x="4134047" y="6165303"/>
            <a:ext cx="38607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 bwMode="auto">
          <a:xfrm>
            <a:off x="8706047" y="6165303"/>
            <a:ext cx="28447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pPr>
              <a:defRPr/>
            </a:pPr>
            <a:fld id="{6B5AA3AA-5EA9-4976-BF6C-9891F6110747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2389717" y="4800600"/>
            <a:ext cx="7315200" cy="572616"/>
          </a:xfrm>
        </p:spPr>
        <p:txBody>
          <a:bodyPr anchor="b"/>
          <a:lstStyle>
            <a:lvl1pPr algn="ctr">
              <a:defRPr sz="2000" b="1"/>
            </a:lvl1pPr>
          </a:lstStyle>
          <a:p>
            <a:pPr>
              <a:defRPr/>
            </a:pPr>
            <a:r>
              <a:rPr/>
              <a:t>Click to edit Master title style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>
          <a:xfrm>
            <a:off x="578047" y="6165303"/>
            <a:ext cx="28447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pPr>
              <a:defRPr/>
            </a:pPr>
            <a:fld id="{51E84241-D031-42DE-84E4-CC10C30232F4}" type="datetimeFigureOut">
              <a:rPr/>
              <a:t>22.10.2013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>
          <a:xfrm>
            <a:off x="4134047" y="6165303"/>
            <a:ext cx="38607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>
          <a:xfrm>
            <a:off x="8706047" y="6165303"/>
            <a:ext cx="28447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pPr>
              <a:defRPr/>
            </a:pPr>
            <a:fld id="{6B5AA3AA-5EA9-4976-BF6C-9891F6110747}" type="slidenum">
              <a:rPr/>
              <a:t>‹#›</a:t>
            </a:fld>
            <a:endParaRPr/>
          </a:p>
        </p:txBody>
      </p:sp>
      <p:sp>
        <p:nvSpPr>
          <p:cNvPr id="17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2469611" y="1797125"/>
            <a:ext cx="7252776" cy="3000026"/>
          </a:xfrm>
          <a:prstGeom prst="rect">
            <a:avLst/>
          </a:prstGeom>
          <a:blipFill>
            <a:blip r:embed="rId2"/>
            <a:tile algn="tl" flip="none" sx="100000" sy="100000" tx="0" ty="0"/>
          </a:blipFill>
          <a:ln w="47625" cmpd="sng">
            <a:noFill/>
            <a:prstDash val="sysDot"/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>
              <a:spcBef>
                <a:spcPts val="399"/>
              </a:spcBef>
              <a:buNone/>
              <a:defRPr sz="1800" b="0" cap="none" spc="0">
                <a:solidFill>
                  <a:schemeClr val="bg1"/>
                </a:solidFill>
                <a:latin typeface="+mj-lt"/>
                <a:ea typeface="+mj-ea"/>
                <a:cs typeface="Arial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/>
              <a:t>Click icon to add picture</a:t>
            </a:r>
            <a:endParaRPr/>
          </a:p>
        </p:txBody>
      </p:sp>
      <p:sp>
        <p:nvSpPr>
          <p:cNvPr id="18" name="Text Placeholder 24"/>
          <p:cNvSpPr>
            <a:spLocks noGrp="1"/>
          </p:cNvSpPr>
          <p:nvPr>
            <p:ph type="body" sz="quarter" idx="13"/>
          </p:nvPr>
        </p:nvSpPr>
        <p:spPr bwMode="auto">
          <a:xfrm>
            <a:off x="2316479" y="5445223"/>
            <a:ext cx="7559039" cy="648072"/>
          </a:xfrm>
          <a:prstGeom prst="rect">
            <a:avLst/>
          </a:prstGeom>
        </p:spPr>
        <p:txBody>
          <a:bodyPr vert="horz" lIns="91440" tIns="0" rIns="91440" bIns="0" rtlCol="0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sz="1600" b="0" i="0" cap="none" spc="29">
                <a:solidFill>
                  <a:srgbClr val="603636"/>
                </a:solidFill>
                <a:latin typeface="+mn-lt"/>
                <a:ea typeface="+mn-ea"/>
                <a:cs typeface="Arial"/>
              </a:defRPr>
            </a:lvl1pPr>
            <a:lvl2pPr marL="171450" indent="1587">
              <a:buNone/>
              <a:defRPr>
                <a:solidFill>
                  <a:schemeClr val="bg2"/>
                </a:solidFill>
              </a:defRPr>
            </a:lvl2pPr>
            <a:lvl3pPr marL="344487" indent="6349">
              <a:buNone/>
              <a:defRPr>
                <a:solidFill>
                  <a:schemeClr val="bg2"/>
                </a:solidFill>
              </a:defRPr>
            </a:lvl3pPr>
            <a:lvl4pPr marL="515937" indent="3174">
              <a:buNone/>
              <a:defRPr>
                <a:solidFill>
                  <a:schemeClr val="bg2"/>
                </a:solidFill>
              </a:defRPr>
            </a:lvl4pPr>
            <a:lvl5pPr marL="688974" indent="-1587">
              <a:buNone/>
              <a:defRPr>
                <a:solidFill>
                  <a:schemeClr val="bg2"/>
                </a:solidFill>
              </a:defRPr>
            </a:lvl5pPr>
          </a:lstStyle>
          <a:p>
            <a:pPr marL="0" lvl="0" indent="0" algn="ctr" defTabSz="914400">
              <a:spcBef>
                <a:spcPts val="599"/>
              </a:spcBef>
              <a:spcAft>
                <a:spcPts val="0"/>
              </a:spcAft>
              <a:buClr>
                <a:schemeClr val="accent1"/>
              </a:buClr>
              <a:buFont typeface="Arial"/>
              <a:buNone/>
              <a:defRPr/>
            </a:pPr>
            <a:r>
              <a:rPr/>
              <a:t>Click to edit Master text styles</a:t>
            </a: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2.jpg"/><Relationship Id="rId14" Type="http://schemas.openxmlformats.org/officeDocument/2006/relationships/image" Target="../media/image3.png"/><Relationship Id="rId15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blipFill>
          <a:blip r:embed="rId13">
            <a:lum/>
          </a:blip>
          <a:stretch/>
        </a:blip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6" name="Picture Placeholder 25"/>
          <p:cNvPicPr>
            <a:picLocks noChangeAspect="1"/>
          </p:cNvPicPr>
          <p:nvPr/>
        </p:nvPicPr>
        <p:blipFill>
          <a:blip r:embed="rId14">
            <a:lum bright="70000" contrast="-70000"/>
          </a:blip>
          <a:stretch/>
        </p:blipFill>
        <p:spPr bwMode="auto">
          <a:xfrm>
            <a:off x="143338" y="116631"/>
            <a:ext cx="11905322" cy="6590405"/>
          </a:xfrm>
          <a:prstGeom prst="rect">
            <a:avLst/>
          </a:prstGeom>
        </p:spPr>
      </p:pic>
      <p:pic>
        <p:nvPicPr>
          <p:cNvPr id="27" name="Picture Placeholder 26"/>
          <p:cNvPicPr>
            <a:picLocks noChangeAspect="1"/>
          </p:cNvPicPr>
          <p:nvPr/>
        </p:nvPicPr>
        <p:blipFill>
          <a:blip r:embed="rId15"/>
          <a:stretch/>
        </p:blipFill>
        <p:spPr bwMode="auto">
          <a:xfrm>
            <a:off x="-144693" y="-24174"/>
            <a:ext cx="12481386" cy="1538631"/>
          </a:xfrm>
          <a:prstGeom prst="rect">
            <a:avLst/>
          </a:prstGeom>
        </p:spPr>
      </p:pic>
      <p:grpSp>
        <p:nvGrpSpPr>
          <p:cNvPr id="77" name="Group 76"/>
          <p:cNvGrpSpPr/>
          <p:nvPr/>
        </p:nvGrpSpPr>
        <p:grpSpPr bwMode="auto">
          <a:xfrm>
            <a:off x="4198007" y="1074073"/>
            <a:ext cx="3795982" cy="122679"/>
            <a:chOff x="1295466" y="3129578"/>
            <a:chExt cx="8009587" cy="326894"/>
          </a:xfrm>
          <a:solidFill>
            <a:srgbClr val="835A2D"/>
          </a:solidFill>
        </p:grpSpPr>
        <p:sp>
          <p:nvSpPr>
            <p:cNvPr id="78" name="Polyline 77"/>
            <p:cNvSpPr/>
            <p:nvPr userDrawn="1"/>
          </p:nvSpPr>
          <p:spPr bwMode="auto">
            <a:xfrm>
              <a:off x="1295466" y="3205633"/>
              <a:ext cx="3768482" cy="87393"/>
            </a:xfrm>
            <a:custGeom>
              <a:avLst/>
              <a:gdLst>
                <a:gd name="connsiteX0" fmla="*/ 0 w 3614296"/>
                <a:gd name="connsiteY0" fmla="*/ 161939 h 167495"/>
                <a:gd name="connsiteX1" fmla="*/ 2619375 w 3614296"/>
                <a:gd name="connsiteY1" fmla="*/ 14 h 167495"/>
                <a:gd name="connsiteX2" fmla="*/ 3486150 w 3614296"/>
                <a:gd name="connsiteY2" fmla="*/ 152414 h 167495"/>
                <a:gd name="connsiteX3" fmla="*/ 85725 w 3614296"/>
                <a:gd name="connsiteY3" fmla="*/ 161939 h 167495"/>
                <a:gd name="connsiteX4" fmla="*/ 85725 w 3614296"/>
                <a:gd name="connsiteY4" fmla="*/ 161939 h 167495"/>
                <a:gd name="connsiteX0" fmla="*/ 0 w 3640248"/>
                <a:gd name="connsiteY0" fmla="*/ 161926 h 172898"/>
                <a:gd name="connsiteX1" fmla="*/ 2619375 w 3640248"/>
                <a:gd name="connsiteY1" fmla="*/ 1 h 172898"/>
                <a:gd name="connsiteX2" fmla="*/ 3514853 w 3640248"/>
                <a:gd name="connsiteY2" fmla="*/ 160602 h 172898"/>
                <a:gd name="connsiteX3" fmla="*/ 85725 w 3640248"/>
                <a:gd name="connsiteY3" fmla="*/ 161926 h 172898"/>
                <a:gd name="connsiteX4" fmla="*/ 85725 w 3640248"/>
                <a:gd name="connsiteY4" fmla="*/ 161926 h 172898"/>
                <a:gd name="connsiteX0" fmla="*/ 0 w 3546443"/>
                <a:gd name="connsiteY0" fmla="*/ 161926 h 163813"/>
                <a:gd name="connsiteX1" fmla="*/ 2619375 w 3546443"/>
                <a:gd name="connsiteY1" fmla="*/ 1 h 163813"/>
                <a:gd name="connsiteX2" fmla="*/ 3514853 w 3546443"/>
                <a:gd name="connsiteY2" fmla="*/ 160602 h 163813"/>
                <a:gd name="connsiteX3" fmla="*/ 85725 w 3546443"/>
                <a:gd name="connsiteY3" fmla="*/ 161926 h 163813"/>
                <a:gd name="connsiteX4" fmla="*/ 85725 w 3546443"/>
                <a:gd name="connsiteY4" fmla="*/ 161926 h 163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46443" h="163813" fill="norm" stroke="1" extrusionOk="0">
                  <a:moveTo>
                    <a:pt x="0" y="161926"/>
                  </a:moveTo>
                  <a:cubicBezTo>
                    <a:pt x="1019175" y="81757"/>
                    <a:pt x="2033566" y="222"/>
                    <a:pt x="2619375" y="1"/>
                  </a:cubicBezTo>
                  <a:cubicBezTo>
                    <a:pt x="3205184" y="-220"/>
                    <a:pt x="3674699" y="154116"/>
                    <a:pt x="3514853" y="160602"/>
                  </a:cubicBezTo>
                  <a:cubicBezTo>
                    <a:pt x="3355007" y="167088"/>
                    <a:pt x="657246" y="161705"/>
                    <a:pt x="85725" y="161926"/>
                  </a:cubicBezTo>
                  <a:lnTo>
                    <a:pt x="85725" y="161926"/>
                  </a:lnTo>
                </a:path>
              </a:pathLst>
            </a:custGeom>
            <a:grpFill/>
            <a:ln>
              <a:noFill/>
            </a:ln>
          </p:spPr>
        </p:sp>
        <p:sp>
          <p:nvSpPr>
            <p:cNvPr id="79" name="Polyline 78"/>
            <p:cNvSpPr/>
            <p:nvPr userDrawn="1"/>
          </p:nvSpPr>
          <p:spPr bwMode="auto">
            <a:xfrm flipV="1">
              <a:off x="1295466" y="3290350"/>
              <a:ext cx="3768482" cy="87394"/>
            </a:xfrm>
            <a:custGeom>
              <a:avLst/>
              <a:gdLst>
                <a:gd name="connsiteX0" fmla="*/ 0 w 3614296"/>
                <a:gd name="connsiteY0" fmla="*/ 161939 h 167495"/>
                <a:gd name="connsiteX1" fmla="*/ 2619375 w 3614296"/>
                <a:gd name="connsiteY1" fmla="*/ 14 h 167495"/>
                <a:gd name="connsiteX2" fmla="*/ 3486150 w 3614296"/>
                <a:gd name="connsiteY2" fmla="*/ 152414 h 167495"/>
                <a:gd name="connsiteX3" fmla="*/ 85725 w 3614296"/>
                <a:gd name="connsiteY3" fmla="*/ 161939 h 167495"/>
                <a:gd name="connsiteX4" fmla="*/ 85725 w 3614296"/>
                <a:gd name="connsiteY4" fmla="*/ 161939 h 167495"/>
                <a:gd name="connsiteX0" fmla="*/ 0 w 3640248"/>
                <a:gd name="connsiteY0" fmla="*/ 161926 h 172898"/>
                <a:gd name="connsiteX1" fmla="*/ 2619375 w 3640248"/>
                <a:gd name="connsiteY1" fmla="*/ 1 h 172898"/>
                <a:gd name="connsiteX2" fmla="*/ 3514853 w 3640248"/>
                <a:gd name="connsiteY2" fmla="*/ 160602 h 172898"/>
                <a:gd name="connsiteX3" fmla="*/ 85725 w 3640248"/>
                <a:gd name="connsiteY3" fmla="*/ 161926 h 172898"/>
                <a:gd name="connsiteX4" fmla="*/ 85725 w 3640248"/>
                <a:gd name="connsiteY4" fmla="*/ 161926 h 172898"/>
                <a:gd name="connsiteX0" fmla="*/ 0 w 3546443"/>
                <a:gd name="connsiteY0" fmla="*/ 161926 h 163813"/>
                <a:gd name="connsiteX1" fmla="*/ 2619375 w 3546443"/>
                <a:gd name="connsiteY1" fmla="*/ 1 h 163813"/>
                <a:gd name="connsiteX2" fmla="*/ 3514853 w 3546443"/>
                <a:gd name="connsiteY2" fmla="*/ 160602 h 163813"/>
                <a:gd name="connsiteX3" fmla="*/ 85725 w 3546443"/>
                <a:gd name="connsiteY3" fmla="*/ 161926 h 163813"/>
                <a:gd name="connsiteX4" fmla="*/ 85725 w 3546443"/>
                <a:gd name="connsiteY4" fmla="*/ 161926 h 163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46443" h="163813" fill="norm" stroke="1" extrusionOk="0">
                  <a:moveTo>
                    <a:pt x="0" y="161926"/>
                  </a:moveTo>
                  <a:cubicBezTo>
                    <a:pt x="1019175" y="81757"/>
                    <a:pt x="2033566" y="222"/>
                    <a:pt x="2619375" y="1"/>
                  </a:cubicBezTo>
                  <a:cubicBezTo>
                    <a:pt x="3205184" y="-220"/>
                    <a:pt x="3674699" y="154116"/>
                    <a:pt x="3514853" y="160602"/>
                  </a:cubicBezTo>
                  <a:cubicBezTo>
                    <a:pt x="3355007" y="167088"/>
                    <a:pt x="657246" y="161705"/>
                    <a:pt x="85725" y="161926"/>
                  </a:cubicBezTo>
                  <a:lnTo>
                    <a:pt x="85725" y="161926"/>
                  </a:lnTo>
                </a:path>
              </a:pathLst>
            </a:custGeom>
            <a:grpFill/>
            <a:ln>
              <a:noFill/>
            </a:ln>
          </p:spPr>
        </p:sp>
        <p:sp>
          <p:nvSpPr>
            <p:cNvPr id="80" name="Овал 79"/>
            <p:cNvSpPr/>
            <p:nvPr userDrawn="1"/>
          </p:nvSpPr>
          <p:spPr bwMode="auto">
            <a:xfrm>
              <a:off x="4989841" y="3209049"/>
              <a:ext cx="167954" cy="167954"/>
            </a:xfrm>
            <a:prstGeom prst="ellipse">
              <a:avLst/>
            </a:prstGeom>
            <a:grpFill/>
            <a:ln>
              <a:noFill/>
            </a:ln>
          </p:spPr>
        </p:sp>
        <p:sp>
          <p:nvSpPr>
            <p:cNvPr id="81" name="Овал 80"/>
            <p:cNvSpPr/>
            <p:nvPr userDrawn="1"/>
          </p:nvSpPr>
          <p:spPr bwMode="auto">
            <a:xfrm>
              <a:off x="5170309" y="3129578"/>
              <a:ext cx="326894" cy="326894"/>
            </a:xfrm>
            <a:prstGeom prst="ellipse">
              <a:avLst/>
            </a:prstGeom>
            <a:grpFill/>
            <a:ln>
              <a:noFill/>
            </a:ln>
          </p:spPr>
        </p:sp>
        <p:grpSp>
          <p:nvGrpSpPr>
            <p:cNvPr id="82" name="Group 81"/>
            <p:cNvGrpSpPr/>
            <p:nvPr userDrawn="1"/>
          </p:nvGrpSpPr>
          <p:grpSpPr bwMode="auto">
            <a:xfrm flipH="1">
              <a:off x="5497203" y="3204294"/>
              <a:ext cx="3807850" cy="172111"/>
              <a:chOff x="1498666" y="3408833"/>
              <a:chExt cx="3862329" cy="172111"/>
            </a:xfrm>
            <a:grpFill/>
          </p:grpSpPr>
          <p:sp>
            <p:nvSpPr>
              <p:cNvPr id="83" name="Polyline 82"/>
              <p:cNvSpPr/>
              <p:nvPr userDrawn="1"/>
            </p:nvSpPr>
            <p:spPr bwMode="auto">
              <a:xfrm>
                <a:off x="1498666" y="3408833"/>
                <a:ext cx="3768482" cy="87393"/>
              </a:xfrm>
              <a:custGeom>
                <a:avLst/>
                <a:gdLst>
                  <a:gd name="connsiteX0" fmla="*/ 0 w 3614296"/>
                  <a:gd name="connsiteY0" fmla="*/ 161939 h 167495"/>
                  <a:gd name="connsiteX1" fmla="*/ 2619375 w 3614296"/>
                  <a:gd name="connsiteY1" fmla="*/ 14 h 167495"/>
                  <a:gd name="connsiteX2" fmla="*/ 3486150 w 3614296"/>
                  <a:gd name="connsiteY2" fmla="*/ 152414 h 167495"/>
                  <a:gd name="connsiteX3" fmla="*/ 85725 w 3614296"/>
                  <a:gd name="connsiteY3" fmla="*/ 161939 h 167495"/>
                  <a:gd name="connsiteX4" fmla="*/ 85725 w 3614296"/>
                  <a:gd name="connsiteY4" fmla="*/ 161939 h 167495"/>
                  <a:gd name="connsiteX0" fmla="*/ 0 w 3640248"/>
                  <a:gd name="connsiteY0" fmla="*/ 161926 h 172898"/>
                  <a:gd name="connsiteX1" fmla="*/ 2619375 w 3640248"/>
                  <a:gd name="connsiteY1" fmla="*/ 1 h 172898"/>
                  <a:gd name="connsiteX2" fmla="*/ 3514853 w 3640248"/>
                  <a:gd name="connsiteY2" fmla="*/ 160602 h 172898"/>
                  <a:gd name="connsiteX3" fmla="*/ 85725 w 3640248"/>
                  <a:gd name="connsiteY3" fmla="*/ 161926 h 172898"/>
                  <a:gd name="connsiteX4" fmla="*/ 85725 w 3640248"/>
                  <a:gd name="connsiteY4" fmla="*/ 161926 h 172898"/>
                  <a:gd name="connsiteX0" fmla="*/ 0 w 3546443"/>
                  <a:gd name="connsiteY0" fmla="*/ 161926 h 163813"/>
                  <a:gd name="connsiteX1" fmla="*/ 2619375 w 3546443"/>
                  <a:gd name="connsiteY1" fmla="*/ 1 h 163813"/>
                  <a:gd name="connsiteX2" fmla="*/ 3514853 w 3546443"/>
                  <a:gd name="connsiteY2" fmla="*/ 160602 h 163813"/>
                  <a:gd name="connsiteX3" fmla="*/ 85725 w 3546443"/>
                  <a:gd name="connsiteY3" fmla="*/ 161926 h 163813"/>
                  <a:gd name="connsiteX4" fmla="*/ 85725 w 3546443"/>
                  <a:gd name="connsiteY4" fmla="*/ 161926 h 1638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546443" h="163813" fill="norm" stroke="1" extrusionOk="0">
                    <a:moveTo>
                      <a:pt x="0" y="161926"/>
                    </a:moveTo>
                    <a:cubicBezTo>
                      <a:pt x="1019175" y="81757"/>
                      <a:pt x="2033566" y="222"/>
                      <a:pt x="2619375" y="1"/>
                    </a:cubicBezTo>
                    <a:cubicBezTo>
                      <a:pt x="3205184" y="-220"/>
                      <a:pt x="3674699" y="154116"/>
                      <a:pt x="3514853" y="160602"/>
                    </a:cubicBezTo>
                    <a:cubicBezTo>
                      <a:pt x="3355007" y="167088"/>
                      <a:pt x="657246" y="161705"/>
                      <a:pt x="85725" y="161926"/>
                    </a:cubicBezTo>
                    <a:lnTo>
                      <a:pt x="85725" y="161926"/>
                    </a:lnTo>
                  </a:path>
                </a:pathLst>
              </a:custGeom>
              <a:grpFill/>
              <a:ln>
                <a:noFill/>
              </a:ln>
            </p:spPr>
          </p:sp>
          <p:sp>
            <p:nvSpPr>
              <p:cNvPr id="84" name="Polyline 83"/>
              <p:cNvSpPr/>
              <p:nvPr userDrawn="1"/>
            </p:nvSpPr>
            <p:spPr bwMode="auto">
              <a:xfrm flipV="1">
                <a:off x="1498666" y="3493550"/>
                <a:ext cx="3768482" cy="87394"/>
              </a:xfrm>
              <a:custGeom>
                <a:avLst/>
                <a:gdLst>
                  <a:gd name="connsiteX0" fmla="*/ 0 w 3614296"/>
                  <a:gd name="connsiteY0" fmla="*/ 161939 h 167495"/>
                  <a:gd name="connsiteX1" fmla="*/ 2619375 w 3614296"/>
                  <a:gd name="connsiteY1" fmla="*/ 14 h 167495"/>
                  <a:gd name="connsiteX2" fmla="*/ 3486150 w 3614296"/>
                  <a:gd name="connsiteY2" fmla="*/ 152414 h 167495"/>
                  <a:gd name="connsiteX3" fmla="*/ 85725 w 3614296"/>
                  <a:gd name="connsiteY3" fmla="*/ 161939 h 167495"/>
                  <a:gd name="connsiteX4" fmla="*/ 85725 w 3614296"/>
                  <a:gd name="connsiteY4" fmla="*/ 161939 h 167495"/>
                  <a:gd name="connsiteX0" fmla="*/ 0 w 3640248"/>
                  <a:gd name="connsiteY0" fmla="*/ 161926 h 172898"/>
                  <a:gd name="connsiteX1" fmla="*/ 2619375 w 3640248"/>
                  <a:gd name="connsiteY1" fmla="*/ 1 h 172898"/>
                  <a:gd name="connsiteX2" fmla="*/ 3514853 w 3640248"/>
                  <a:gd name="connsiteY2" fmla="*/ 160602 h 172898"/>
                  <a:gd name="connsiteX3" fmla="*/ 85725 w 3640248"/>
                  <a:gd name="connsiteY3" fmla="*/ 161926 h 172898"/>
                  <a:gd name="connsiteX4" fmla="*/ 85725 w 3640248"/>
                  <a:gd name="connsiteY4" fmla="*/ 161926 h 172898"/>
                  <a:gd name="connsiteX0" fmla="*/ 0 w 3546443"/>
                  <a:gd name="connsiteY0" fmla="*/ 161926 h 163813"/>
                  <a:gd name="connsiteX1" fmla="*/ 2619375 w 3546443"/>
                  <a:gd name="connsiteY1" fmla="*/ 1 h 163813"/>
                  <a:gd name="connsiteX2" fmla="*/ 3514853 w 3546443"/>
                  <a:gd name="connsiteY2" fmla="*/ 160602 h 163813"/>
                  <a:gd name="connsiteX3" fmla="*/ 85725 w 3546443"/>
                  <a:gd name="connsiteY3" fmla="*/ 161926 h 163813"/>
                  <a:gd name="connsiteX4" fmla="*/ 85725 w 3546443"/>
                  <a:gd name="connsiteY4" fmla="*/ 161926 h 1638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546443" h="163813" fill="norm" stroke="1" extrusionOk="0">
                    <a:moveTo>
                      <a:pt x="0" y="161926"/>
                    </a:moveTo>
                    <a:cubicBezTo>
                      <a:pt x="1019175" y="81757"/>
                      <a:pt x="2033566" y="222"/>
                      <a:pt x="2619375" y="1"/>
                    </a:cubicBezTo>
                    <a:cubicBezTo>
                      <a:pt x="3205184" y="-220"/>
                      <a:pt x="3674699" y="154116"/>
                      <a:pt x="3514853" y="160602"/>
                    </a:cubicBezTo>
                    <a:cubicBezTo>
                      <a:pt x="3355007" y="167088"/>
                      <a:pt x="657246" y="161705"/>
                      <a:pt x="85725" y="161926"/>
                    </a:cubicBezTo>
                    <a:lnTo>
                      <a:pt x="85725" y="161926"/>
                    </a:lnTo>
                  </a:path>
                </a:pathLst>
              </a:custGeom>
              <a:grpFill/>
              <a:ln>
                <a:noFill/>
              </a:ln>
            </p:spPr>
          </p:sp>
          <p:sp>
            <p:nvSpPr>
              <p:cNvPr id="85" name="Овал 84"/>
              <p:cNvSpPr/>
              <p:nvPr userDrawn="1"/>
            </p:nvSpPr>
            <p:spPr bwMode="auto">
              <a:xfrm>
                <a:off x="5193041" y="3412249"/>
                <a:ext cx="167954" cy="167954"/>
              </a:xfrm>
              <a:prstGeom prst="ellipse">
                <a:avLst/>
              </a:prstGeom>
              <a:grpFill/>
              <a:ln>
                <a:noFill/>
              </a:ln>
            </p:spPr>
          </p:sp>
        </p:grpSp>
      </p:grpSp>
      <p:sp>
        <p:nvSpPr>
          <p:cNvPr id="3" name="Title 2"/>
          <p:cNvSpPr>
            <a:spLocks noGrp="1"/>
          </p:cNvSpPr>
          <p:nvPr>
            <p:ph type="title"/>
          </p:nvPr>
        </p:nvSpPr>
        <p:spPr bwMode="auto">
          <a:xfrm>
            <a:off x="2063551" y="274638"/>
            <a:ext cx="8064895" cy="803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 bwMode="auto">
          <a:xfrm>
            <a:off x="911423" y="1772815"/>
            <a:ext cx="10369152" cy="43924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/>
              <a:t>Click to edit Master text styles</a:t>
            </a:r>
            <a:endParaRPr/>
          </a:p>
          <a:p>
            <a:pPr lvl="1">
              <a:defRPr/>
            </a:pPr>
            <a:r>
              <a:rPr/>
              <a:t>Second level</a:t>
            </a:r>
            <a:endParaRPr/>
          </a:p>
          <a:p>
            <a:pPr lvl="2">
              <a:defRPr/>
            </a:pPr>
            <a:r>
              <a:rPr/>
              <a:t>Third level</a:t>
            </a:r>
            <a:endParaRPr/>
          </a:p>
          <a:p>
            <a:pPr lvl="3">
              <a:defRPr/>
            </a:pPr>
            <a:r>
              <a:rPr/>
              <a:t>Fourth level</a:t>
            </a:r>
            <a:endParaRPr/>
          </a:p>
          <a:p>
            <a:pPr lvl="4">
              <a:defRPr/>
            </a:pPr>
            <a:r>
              <a:rPr/>
              <a:t>Fifth level</a:t>
            </a:r>
            <a:endParaRPr/>
          </a:p>
        </p:txBody>
      </p:sp>
      <p:sp>
        <p:nvSpPr>
          <p:cNvPr id="16" name="Date Placeholder 4"/>
          <p:cNvSpPr>
            <a:spLocks noGrp="1"/>
          </p:cNvSpPr>
          <p:nvPr>
            <p:ph type="dt" sz="half" idx="2"/>
          </p:nvPr>
        </p:nvSpPr>
        <p:spPr bwMode="auto">
          <a:xfrm>
            <a:off x="578047" y="6165303"/>
            <a:ext cx="28447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pPr>
              <a:defRPr/>
            </a:pPr>
            <a:fld id="{51E84241-D031-42DE-84E4-CC10C30232F4}" type="datetimeFigureOut">
              <a:rPr/>
              <a:t>22.10.2013</a:t>
            </a:fld>
            <a:endParaRPr/>
          </a:p>
        </p:txBody>
      </p:sp>
      <p:sp>
        <p:nvSpPr>
          <p:cNvPr id="17" name="Footer Placeholder 5"/>
          <p:cNvSpPr>
            <a:spLocks noGrp="1"/>
          </p:cNvSpPr>
          <p:nvPr>
            <p:ph type="ftr" sz="quarter" idx="3"/>
          </p:nvPr>
        </p:nvSpPr>
        <p:spPr bwMode="auto">
          <a:xfrm>
            <a:off x="4134047" y="6165303"/>
            <a:ext cx="38607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18" name="Slide Number Placeholder 6"/>
          <p:cNvSpPr>
            <a:spLocks noGrp="1"/>
          </p:cNvSpPr>
          <p:nvPr>
            <p:ph type="sldNum" sz="quarter" idx="4"/>
          </p:nvPr>
        </p:nvSpPr>
        <p:spPr bwMode="auto">
          <a:xfrm>
            <a:off x="8706047" y="6165303"/>
            <a:ext cx="28447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pPr>
              <a:defRPr/>
            </a:pPr>
            <a:fld id="{6B5AA3AA-5EA9-4976-BF6C-9891F6110747}" type="slidenum">
              <a:rPr/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lvl1pPr algn="ctr" defTabSz="914400">
        <a:spcBef>
          <a:spcPts val="399"/>
        </a:spcBef>
        <a:buNone/>
        <a:defRPr sz="3200" b="1" cap="none" spc="0">
          <a:solidFill>
            <a:schemeClr val="accent2">
              <a:lumMod val="50000"/>
            </a:schemeClr>
          </a:solidFill>
          <a:latin typeface="+mj-lt"/>
          <a:ea typeface="+mj-ea"/>
          <a:cs typeface="Arial"/>
        </a:defRPr>
      </a:lvl1pPr>
    </p:titleStyle>
    <p:bodyStyle>
      <a:lvl1pPr marL="355599" indent="-355599" algn="l" defTabSz="914400">
        <a:lnSpc>
          <a:spcPct val="100000"/>
        </a:lnSpc>
        <a:spcBef>
          <a:spcPts val="599"/>
        </a:spcBef>
        <a:spcAft>
          <a:spcPts val="0"/>
        </a:spcAft>
        <a:buClr>
          <a:schemeClr val="accent1"/>
        </a:buClr>
        <a:buFont typeface="Wingdings"/>
        <a:buChar char="v"/>
        <a:defRPr sz="2800" b="0" i="0" cap="none" spc="29">
          <a:solidFill>
            <a:srgbClr val="603636"/>
          </a:solidFill>
          <a:latin typeface="+mn-lt"/>
          <a:ea typeface="+mn-ea"/>
          <a:cs typeface="Arial"/>
        </a:defRPr>
      </a:lvl1pPr>
      <a:lvl2pPr marL="903287" indent="-355599" algn="l" defTabSz="914400">
        <a:lnSpc>
          <a:spcPct val="100000"/>
        </a:lnSpc>
        <a:spcBef>
          <a:spcPts val="1199"/>
        </a:spcBef>
        <a:buClr>
          <a:schemeClr val="accent1"/>
        </a:buClr>
        <a:buFont typeface="Courier New"/>
        <a:buChar char="o"/>
        <a:defRPr sz="2400">
          <a:solidFill>
            <a:srgbClr val="835A2D"/>
          </a:solidFill>
          <a:latin typeface="+mn-lt"/>
          <a:ea typeface="+mn-ea"/>
          <a:cs typeface="Arial"/>
        </a:defRPr>
      </a:lvl2pPr>
      <a:lvl3pPr marL="1258887" indent="-355599" algn="l" defTabSz="914400">
        <a:lnSpc>
          <a:spcPct val="100000"/>
        </a:lnSpc>
        <a:spcBef>
          <a:spcPts val="1199"/>
        </a:spcBef>
        <a:buClr>
          <a:schemeClr val="accent1"/>
        </a:buClr>
        <a:buFont typeface="Wingdings"/>
        <a:buChar char="v"/>
        <a:defRPr sz="2000">
          <a:solidFill>
            <a:srgbClr val="603636"/>
          </a:solidFill>
          <a:latin typeface="+mn-lt"/>
          <a:ea typeface="+mn-ea"/>
          <a:cs typeface="Arial"/>
        </a:defRPr>
      </a:lvl3pPr>
      <a:lvl4pPr marL="1614487" indent="-355599" algn="l" defTabSz="914400">
        <a:lnSpc>
          <a:spcPct val="100000"/>
        </a:lnSpc>
        <a:spcBef>
          <a:spcPts val="1199"/>
        </a:spcBef>
        <a:buClr>
          <a:schemeClr val="accent1"/>
        </a:buClr>
        <a:buFont typeface="Courier New"/>
        <a:buChar char="o"/>
        <a:defRPr sz="1800">
          <a:solidFill>
            <a:srgbClr val="835A2D"/>
          </a:solidFill>
          <a:latin typeface="+mn-lt"/>
          <a:ea typeface="+mn-ea"/>
          <a:cs typeface="Arial"/>
        </a:defRPr>
      </a:lvl4pPr>
      <a:lvl5pPr marL="2149474" indent="-355599" algn="l" defTabSz="914400">
        <a:lnSpc>
          <a:spcPct val="100000"/>
        </a:lnSpc>
        <a:spcBef>
          <a:spcPts val="1199"/>
        </a:spcBef>
        <a:buClr>
          <a:schemeClr val="accent1"/>
        </a:buClr>
        <a:buFont typeface="Wingdings"/>
        <a:buChar char="Ø"/>
        <a:defRPr sz="1800">
          <a:solidFill>
            <a:srgbClr val="603636"/>
          </a:solidFill>
          <a:latin typeface="+mn-lt"/>
          <a:ea typeface="+mn-ea"/>
          <a:cs typeface="Arial"/>
        </a:defRPr>
      </a:lvl5pPr>
      <a:lvl6pPr marL="0" indent="0" algn="ctr" defTabSz="914400">
        <a:lnSpc>
          <a:spcPct val="100000"/>
        </a:lnSpc>
        <a:spcBef>
          <a:spcPts val="1199"/>
        </a:spcBef>
        <a:buFont typeface="Arial"/>
        <a:buNone/>
        <a:defRPr sz="1400">
          <a:solidFill>
            <a:schemeClr val="tx2"/>
          </a:solidFill>
          <a:latin typeface="+mn-lt"/>
          <a:ea typeface="+mn-ea"/>
          <a:cs typeface="+mn-cs"/>
        </a:defRPr>
      </a:lvl6pPr>
      <a:lvl7pPr marL="0" indent="0" algn="ctr" defTabSz="914400">
        <a:lnSpc>
          <a:spcPct val="100000"/>
        </a:lnSpc>
        <a:spcBef>
          <a:spcPts val="1199"/>
        </a:spcBef>
        <a:buFont typeface="Arial"/>
        <a:buNone/>
        <a:defRPr sz="14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ctr" defTabSz="914400">
        <a:lnSpc>
          <a:spcPct val="100000"/>
        </a:lnSpc>
        <a:spcBef>
          <a:spcPts val="1199"/>
        </a:spcBef>
        <a:buFont typeface="Arial"/>
        <a:buNone/>
        <a:defRPr sz="1400">
          <a:solidFill>
            <a:schemeClr val="tx2"/>
          </a:solidFill>
          <a:latin typeface="+mn-lt"/>
          <a:ea typeface="+mn-ea"/>
          <a:cs typeface="+mn-cs"/>
        </a:defRPr>
      </a:lvl8pPr>
      <a:lvl9pPr marL="0" indent="0" algn="ctr" defTabSz="914400">
        <a:lnSpc>
          <a:spcPct val="100000"/>
        </a:lnSpc>
        <a:spcBef>
          <a:spcPts val="1199"/>
        </a:spcBef>
        <a:buFont typeface="Arial"/>
        <a:buNone/>
        <a:defRPr sz="14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5.jpg"/><Relationship Id="rId4" Type="http://schemas.openxmlformats.org/officeDocument/2006/relationships/image" Target="../media/image6.jpg"/><Relationship Id="rId5" Type="http://schemas.openxmlformats.org/officeDocument/2006/relationships/image" Target="../media/image7.jpg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8.jpg"/><Relationship Id="rId4" Type="http://schemas.openxmlformats.org/officeDocument/2006/relationships/image" Target="../media/image9.jpg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0.jpg"/><Relationship Id="rId4" Type="http://schemas.openxmlformats.org/officeDocument/2006/relationships/image" Target="../media/image11.jpg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2.jpg"/><Relationship Id="rId4" Type="http://schemas.openxmlformats.org/officeDocument/2006/relationships/image" Target="../media/image13.jpg"/><Relationship Id="rId5" Type="http://schemas.openxmlformats.org/officeDocument/2006/relationships/image" Target="../media/image14.jpg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5.jpg"/><Relationship Id="rId4" Type="http://schemas.openxmlformats.org/officeDocument/2006/relationships/image" Target="../media/image16.jpg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auto"/>
        <p:txBody>
          <a:bodyPr vertOverflow="overflow" horzOverflow="overflow" vert="horz" wrap="square" lIns="91440" tIns="45720" rIns="91440" bIns="45720" numCol="1" spcCol="0" rtlCol="0" fromWordArt="0" anchor="ctr" anchorCtr="0" forceAA="0" upright="0" compatLnSpc="0">
            <a:normAutofit fontScale="90000" lnSpcReduction="2000"/>
          </a:bodyPr>
          <a:lstStyle/>
          <a:p>
            <a:pPr>
              <a:defRPr/>
            </a:pPr>
            <a:r>
              <a:rPr lang="ru-RU" sz="4800">
                <a:solidFill>
                  <a:srgbClr val="000000"/>
                </a:solidFill>
              </a:rPr>
              <a:t>Сохранение психологического здоровья у сотрудников  «помогающих» специальностей</a:t>
            </a:r>
            <a:br>
              <a:rPr sz="4800"/>
            </a:br>
            <a:r>
              <a:rPr sz="4800"/>
              <a:t>«Шаг на встречу»</a:t>
            </a:r>
            <a:endParaRPr sz="480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auto">
          <a:xfrm>
            <a:off x="1754819" y="4884937"/>
            <a:ext cx="8534398" cy="1752598"/>
          </a:xfrm>
        </p:spPr>
        <p:txBody>
          <a:bodyPr/>
          <a:lstStyle/>
          <a:p>
            <a:pPr>
              <a:defRPr/>
            </a:pPr>
            <a:r>
              <a:rPr lang="ru-RU"/>
              <a:t>Проект для сотрудников «помогающих» профессий</a:t>
            </a:r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09346327" name="Заголовок 1"/>
          <p:cNvSpPr>
            <a:spLocks noGrp="1"/>
          </p:cNvSpPr>
          <p:nvPr>
            <p:ph type="title"/>
          </p:nvPr>
        </p:nvSpPr>
        <p:spPr bwMode="auto">
          <a:xfrm>
            <a:off x="1204346" y="320875"/>
            <a:ext cx="9998901" cy="1143000"/>
          </a:xfrm>
        </p:spPr>
        <p:txBody>
          <a:bodyPr/>
          <a:lstStyle/>
          <a:p>
            <a:pPr>
              <a:defRPr/>
            </a:pPr>
            <a:r>
              <a:rPr lang="ru-RU" sz="3600" b="1" i="0" u="none" strike="noStrike" cap="none" spc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Программа психофизиологической реабилитации сотрудников</a:t>
            </a:r>
            <a:endParaRPr sz="2200" b="0"/>
          </a:p>
        </p:txBody>
      </p:sp>
      <p:sp>
        <p:nvSpPr>
          <p:cNvPr id="169085856" name="Объект 2"/>
          <p:cNvSpPr>
            <a:spLocks noGrp="1"/>
          </p:cNvSpPr>
          <p:nvPr>
            <p:ph idx="1"/>
          </p:nvPr>
        </p:nvSpPr>
        <p:spPr bwMode="auto">
          <a:xfrm>
            <a:off x="489381" y="1063841"/>
            <a:ext cx="10972800" cy="4525962"/>
          </a:xfrm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normAutofit fontScale="90000" lnSpcReduction="2000"/>
          </a:bodyPr>
          <a:lstStyle/>
          <a:p>
            <a:pPr marL="0" indent="0">
              <a:buFont typeface="Arial"/>
              <a:buNone/>
              <a:defRPr/>
            </a:pPr>
            <a:endParaRPr/>
          </a:p>
          <a:p>
            <a:pPr>
              <a:buFont typeface="Wingdings"/>
              <a:buChar char="Ø"/>
              <a:defRPr/>
            </a:pPr>
            <a:r>
              <a:rPr sz="20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Цель — восстановление эмоциональных и физических ресурсов с целью повышения работоспособности и сохранении физического и психического здоровья.</a:t>
            </a:r>
            <a:endParaRPr sz="2000"/>
          </a:p>
          <a:p>
            <a:pPr>
              <a:buFont typeface="Wingdings"/>
              <a:buChar char="Ø"/>
              <a:defRPr/>
            </a:pPr>
            <a:r>
              <a:rPr sz="20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1 этап Диагностика психоэмоционального состояния</a:t>
            </a:r>
            <a:endParaRPr sz="2000"/>
          </a:p>
          <a:p>
            <a:pPr>
              <a:defRPr/>
            </a:pPr>
            <a:r>
              <a:rPr sz="20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тест Люшера</a:t>
            </a:r>
            <a:endParaRPr sz="2000"/>
          </a:p>
          <a:p>
            <a:pPr>
              <a:defRPr/>
            </a:pPr>
            <a:r>
              <a:rPr sz="20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тест эмоционального интеллекта Холла</a:t>
            </a:r>
            <a:endParaRPr sz="2000"/>
          </a:p>
          <a:p>
            <a:pPr>
              <a:defRPr/>
            </a:pPr>
            <a:r>
              <a:rPr sz="20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тест САН</a:t>
            </a:r>
            <a:endParaRPr sz="2000"/>
          </a:p>
          <a:p>
            <a:pPr>
              <a:defRPr/>
            </a:pPr>
            <a:r>
              <a:rPr sz="20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опросник выгорания Маслач</a:t>
            </a:r>
            <a:endParaRPr sz="2000"/>
          </a:p>
          <a:p>
            <a:pPr>
              <a:buFont typeface="Wingdings"/>
              <a:buChar char="Ø"/>
              <a:defRPr/>
            </a:pPr>
            <a:r>
              <a:rPr sz="20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2 этап Занятия с психологом направленные на формирование навыков саморегуляции, позитивного самовосприятия и повышение эмоционального интеллекта.</a:t>
            </a:r>
            <a:endParaRPr sz="2000"/>
          </a:p>
          <a:p>
            <a:pPr>
              <a:defRPr/>
            </a:pPr>
            <a:r>
              <a:rPr sz="20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Ресурсы стрессоустойчивости</a:t>
            </a:r>
            <a:endParaRPr sz="2000"/>
          </a:p>
          <a:p>
            <a:pPr>
              <a:defRPr/>
            </a:pPr>
            <a:r>
              <a:rPr sz="20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Моя самооценка</a:t>
            </a:r>
            <a:endParaRPr sz="2000"/>
          </a:p>
          <a:p>
            <a:pPr>
              <a:defRPr/>
            </a:pPr>
            <a:r>
              <a:rPr sz="20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Регуляция эмоций</a:t>
            </a:r>
            <a:endParaRPr sz="2000"/>
          </a:p>
          <a:p>
            <a:pPr>
              <a:defRPr/>
            </a:pPr>
            <a:r>
              <a:rPr sz="20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Способы релаксации</a:t>
            </a:r>
            <a:endParaRPr sz="2000"/>
          </a:p>
          <a:p>
            <a:pPr>
              <a:buFont typeface="Wingdings"/>
              <a:buChar char="Ø"/>
              <a:defRPr/>
            </a:pPr>
            <a:r>
              <a:rPr sz="20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3 этап  Индивидуальные программа психологической реабилитации для сотрудников, помогающих специальностей на рабочем месте .</a:t>
            </a:r>
            <a:endParaRPr sz="200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95074368" name="Заголовок 1"/>
          <p:cNvSpPr>
            <a:spLocks noGrp="1"/>
          </p:cNvSpPr>
          <p:nvPr>
            <p:ph type="title"/>
          </p:nvPr>
        </p:nvSpPr>
        <p:spPr bwMode="auto">
          <a:xfrm flipH="0" flipV="0">
            <a:off x="121164" y="80438"/>
            <a:ext cx="12031092" cy="1143000"/>
          </a:xfrm>
        </p:spPr>
        <p:txBody>
          <a:bodyPr vertOverflow="overflow" horzOverflow="overflow" vert="horz" wrap="square" lIns="91440" tIns="45720" rIns="91440" bIns="45720" numCol="1" spcCol="0" rtlCol="0" fromWordArt="0" anchor="ctr" anchorCtr="0" forceAA="0" upright="0" compatLnSpc="0">
            <a:normAutofit fontScale="90000" lnSpcReduction="2000"/>
          </a:bodyPr>
          <a:lstStyle/>
          <a:p>
            <a:pPr>
              <a:defRPr/>
            </a:pPr>
            <a:r>
              <a:rPr/>
              <a:t>Комната психологической разгрузки </a:t>
            </a:r>
            <a:br>
              <a:rPr/>
            </a:br>
            <a:r>
              <a:rPr/>
              <a:t>« Комната улыбок»</a:t>
            </a:r>
            <a:endParaRPr/>
          </a:p>
        </p:txBody>
      </p:sp>
      <p:pic>
        <p:nvPicPr>
          <p:cNvPr id="743389974" name=""/>
          <p:cNvPicPr>
            <a:picLocks noChangeAspect="1"/>
          </p:cNvPicPr>
          <p:nvPr>
            <p:ph idx="1"/>
          </p:nvPr>
        </p:nvPicPr>
        <p:blipFill>
          <a:blip r:embed="rId3"/>
          <a:stretch/>
        </p:blipFill>
        <p:spPr bwMode="auto">
          <a:xfrm rot="0" flipH="0" flipV="0">
            <a:off x="643559" y="1613958"/>
            <a:ext cx="3394471" cy="4053593"/>
          </a:xfrm>
          <a:prstGeom prst="rect">
            <a:avLst/>
          </a:prstGeom>
        </p:spPr>
      </p:pic>
      <p:pic>
        <p:nvPicPr>
          <p:cNvPr id="1424979678" name="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 flipH="0" flipV="0">
            <a:off x="3978471" y="1613958"/>
            <a:ext cx="3854097" cy="3997942"/>
          </a:xfrm>
          <a:prstGeom prst="rect">
            <a:avLst/>
          </a:prstGeom>
        </p:spPr>
      </p:pic>
      <p:pic>
        <p:nvPicPr>
          <p:cNvPr id="1830982443" name="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 flipH="0" flipV="0">
            <a:off x="8017777" y="1613958"/>
            <a:ext cx="4074583" cy="399794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86750193" name="Заголовок 1"/>
          <p:cNvSpPr>
            <a:spLocks noGrp="1"/>
          </p:cNvSpPr>
          <p:nvPr>
            <p:ph type="title"/>
          </p:nvPr>
        </p:nvSpPr>
        <p:spPr bwMode="auto">
          <a:xfrm flipH="0" flipV="0">
            <a:off x="2211116" y="274637"/>
            <a:ext cx="7841941" cy="1143000"/>
          </a:xfrm>
        </p:spPr>
        <p:txBody>
          <a:bodyPr/>
          <a:lstStyle/>
          <a:p>
            <a:pPr>
              <a:defRPr/>
            </a:pPr>
            <a:r>
              <a:rPr/>
              <a:t>Наши мероприятия</a:t>
            </a:r>
            <a:endParaRPr/>
          </a:p>
        </p:txBody>
      </p:sp>
      <p:pic>
        <p:nvPicPr>
          <p:cNvPr id="2119104475" name=""/>
          <p:cNvPicPr>
            <a:picLocks noChangeAspect="1"/>
          </p:cNvPicPr>
          <p:nvPr>
            <p:ph idx="1"/>
          </p:nvPr>
        </p:nvPicPr>
        <p:blipFill>
          <a:blip r:embed="rId3"/>
          <a:stretch/>
        </p:blipFill>
        <p:spPr bwMode="auto">
          <a:xfrm rot="0" flipH="0" flipV="0">
            <a:off x="1041597" y="1481667"/>
            <a:ext cx="4476353" cy="4644495"/>
          </a:xfrm>
          <a:prstGeom prst="rect">
            <a:avLst/>
          </a:prstGeom>
        </p:spPr>
      </p:pic>
      <p:pic>
        <p:nvPicPr>
          <p:cNvPr id="1391000408" name="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 flipH="0" flipV="0">
            <a:off x="5662985" y="1417637"/>
            <a:ext cx="6164791" cy="481771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90108415" name="Заголовок 1"/>
          <p:cNvSpPr>
            <a:spLocks noGrp="1"/>
          </p:cNvSpPr>
          <p:nvPr>
            <p:ph type="title"/>
          </p:nvPr>
        </p:nvSpPr>
        <p:spPr bwMode="auto">
          <a:xfrm flipH="0" flipV="0">
            <a:off x="1583496" y="274637"/>
            <a:ext cx="8034925" cy="1143000"/>
          </a:xfrm>
        </p:spPr>
        <p:txBody>
          <a:bodyPr/>
          <a:lstStyle/>
          <a:p>
            <a:pPr>
              <a:defRPr/>
            </a:pPr>
            <a:r>
              <a:rPr/>
              <a:t>Наши мероприятия</a:t>
            </a:r>
            <a:endParaRPr/>
          </a:p>
        </p:txBody>
      </p:sp>
      <p:pic>
        <p:nvPicPr>
          <p:cNvPr id="1628536821" name=""/>
          <p:cNvPicPr>
            <a:picLocks noChangeAspect="1"/>
          </p:cNvPicPr>
          <p:nvPr>
            <p:ph idx="1"/>
          </p:nvPr>
        </p:nvPicPr>
        <p:blipFill>
          <a:blip r:embed="rId3"/>
          <a:stretch/>
        </p:blipFill>
        <p:spPr bwMode="auto">
          <a:xfrm rot="0" flipH="0" flipV="0">
            <a:off x="1350277" y="1600200"/>
            <a:ext cx="4771319" cy="4525961"/>
          </a:xfrm>
          <a:prstGeom prst="rect">
            <a:avLst/>
          </a:prstGeom>
        </p:spPr>
      </p:pic>
      <p:pic>
        <p:nvPicPr>
          <p:cNvPr id="928519271" name="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 flipH="0" flipV="0">
            <a:off x="6289166" y="1600200"/>
            <a:ext cx="5635624" cy="452596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71043929" name="Заголовок 1"/>
          <p:cNvSpPr>
            <a:spLocks noGrp="1"/>
          </p:cNvSpPr>
          <p:nvPr>
            <p:ph type="title"/>
          </p:nvPr>
        </p:nvSpPr>
        <p:spPr bwMode="auto">
          <a:xfrm flipH="0" flipV="0">
            <a:off x="3258704" y="274637"/>
            <a:ext cx="7100920" cy="1143000"/>
          </a:xfrm>
        </p:spPr>
        <p:txBody>
          <a:bodyPr/>
          <a:lstStyle/>
          <a:p>
            <a:pPr>
              <a:defRPr/>
            </a:pPr>
            <a:r>
              <a:rPr/>
              <a:t>Наши мероприятия</a:t>
            </a:r>
            <a:endParaRPr/>
          </a:p>
        </p:txBody>
      </p:sp>
      <p:pic>
        <p:nvPicPr>
          <p:cNvPr id="2086483734" name=""/>
          <p:cNvPicPr>
            <a:picLocks noChangeAspect="1"/>
          </p:cNvPicPr>
          <p:nvPr>
            <p:ph idx="1"/>
          </p:nvPr>
        </p:nvPicPr>
        <p:blipFill>
          <a:blip r:embed="rId3"/>
          <a:stretch/>
        </p:blipFill>
        <p:spPr bwMode="auto">
          <a:xfrm rot="0" flipH="0" flipV="0">
            <a:off x="891666" y="1600200"/>
            <a:ext cx="3007430" cy="4141257"/>
          </a:xfrm>
          <a:prstGeom prst="rect">
            <a:avLst/>
          </a:prstGeom>
        </p:spPr>
      </p:pic>
      <p:pic>
        <p:nvPicPr>
          <p:cNvPr id="939776249" name="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 flipH="0" flipV="0">
            <a:off x="4119583" y="1547284"/>
            <a:ext cx="3622124" cy="4255891"/>
          </a:xfrm>
          <a:prstGeom prst="rect">
            <a:avLst/>
          </a:prstGeom>
        </p:spPr>
      </p:pic>
      <p:pic>
        <p:nvPicPr>
          <p:cNvPr id="527746199" name="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 flipH="0" flipV="0">
            <a:off x="7911944" y="1547284"/>
            <a:ext cx="4004027" cy="425589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70344100" name="Заголовок 1"/>
          <p:cNvSpPr>
            <a:spLocks noGrp="1"/>
          </p:cNvSpPr>
          <p:nvPr>
            <p:ph type="title"/>
          </p:nvPr>
        </p:nvSpPr>
        <p:spPr bwMode="auto">
          <a:xfrm flipH="0" flipV="0">
            <a:off x="2517501" y="274637"/>
            <a:ext cx="7054682" cy="1143000"/>
          </a:xfrm>
        </p:spPr>
        <p:txBody>
          <a:bodyPr/>
          <a:lstStyle/>
          <a:p>
            <a:pPr>
              <a:defRPr/>
            </a:pPr>
            <a:r>
              <a:rPr/>
              <a:t>Наши мероприятия</a:t>
            </a:r>
            <a:endParaRPr/>
          </a:p>
        </p:txBody>
      </p:sp>
      <p:pic>
        <p:nvPicPr>
          <p:cNvPr id="1567590289" name=""/>
          <p:cNvPicPr>
            <a:picLocks noChangeAspect="1"/>
          </p:cNvPicPr>
          <p:nvPr>
            <p:ph idx="1"/>
          </p:nvPr>
        </p:nvPicPr>
        <p:blipFill>
          <a:blip r:embed="rId3"/>
          <a:stretch/>
        </p:blipFill>
        <p:spPr bwMode="auto">
          <a:xfrm rot="0" flipH="0" flipV="0">
            <a:off x="750555" y="1417637"/>
            <a:ext cx="5212291" cy="4525961"/>
          </a:xfrm>
          <a:prstGeom prst="rect">
            <a:avLst/>
          </a:prstGeom>
        </p:spPr>
      </p:pic>
      <p:pic>
        <p:nvPicPr>
          <p:cNvPr id="1741116884" name="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 flipH="0" flipV="0">
            <a:off x="6421458" y="1417637"/>
            <a:ext cx="4806596" cy="452596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91089022" name="Заголовок 1"/>
          <p:cNvSpPr>
            <a:spLocks noGrp="1"/>
          </p:cNvSpPr>
          <p:nvPr>
            <p:ph type="title"/>
          </p:nvPr>
        </p:nvSpPr>
        <p:spPr bwMode="auto">
          <a:xfrm>
            <a:off x="1121118" y="2642016"/>
            <a:ext cx="9998901" cy="1143000"/>
          </a:xfrm>
        </p:spPr>
        <p:txBody>
          <a:bodyPr/>
          <a:lstStyle/>
          <a:p>
            <a:pPr>
              <a:defRPr/>
            </a:pPr>
            <a:r>
              <a:rPr/>
              <a:t>Спасибо за внимание!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30645873" name="Заголовок 1"/>
          <p:cNvSpPr>
            <a:spLocks noGrp="1"/>
          </p:cNvSpPr>
          <p:nvPr>
            <p:ph type="title"/>
          </p:nvPr>
        </p:nvSpPr>
        <p:spPr bwMode="auto">
          <a:xfrm>
            <a:off x="159370" y="163666"/>
            <a:ext cx="9998901" cy="1143000"/>
          </a:xfrm>
        </p:spPr>
        <p:txBody>
          <a:bodyPr/>
          <a:lstStyle/>
          <a:p>
            <a:pPr>
              <a:defRPr/>
            </a:pPr>
            <a:r>
              <a:rPr/>
              <a:t>Актуальность проекта</a:t>
            </a:r>
            <a:endParaRPr/>
          </a:p>
        </p:txBody>
      </p:sp>
      <p:sp>
        <p:nvSpPr>
          <p:cNvPr id="619094933" name="Объект 2"/>
          <p:cNvSpPr>
            <a:spLocks noGrp="1"/>
          </p:cNvSpPr>
          <p:nvPr>
            <p:ph idx="1"/>
          </p:nvPr>
        </p:nvSpPr>
        <p:spPr bwMode="auto">
          <a:xfrm flipH="0" flipV="0">
            <a:off x="583543" y="1414878"/>
            <a:ext cx="10934121" cy="5465315"/>
          </a:xfrm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normAutofit/>
          </a:bodyPr>
          <a:lstStyle/>
          <a:p>
            <a:pPr>
              <a:buFont typeface="Wingdings"/>
              <a:buChar char="Ø"/>
              <a:defRPr/>
            </a:pPr>
            <a:r>
              <a:rPr lang="ru-RU" sz="1800">
                <a:latin typeface="Times New Roman"/>
                <a:ea typeface="Times New Roman"/>
                <a:cs typeface="Times New Roman"/>
              </a:rPr>
              <a:t>Корпоративная программа укрепления здоровья сотрудников «помогающих» профессий - инвестиционный проект, участниками которого выступают государство – работодатель – работник, а его целью является улучшение психологического здоровья и бл</a:t>
            </a:r>
            <a:r>
              <a:rPr lang="ru-RU" sz="1800">
                <a:latin typeface="Times New Roman"/>
                <a:ea typeface="Times New Roman"/>
                <a:cs typeface="Times New Roman"/>
              </a:rPr>
              <a:t>агосостояния людей трудоспособного возраста, а также повышение экономической эффективности поведения сотрудников, за счет снижения количества дней, проведенных на листе нетрудоспособности, а также профилактике эмоционального выгорания и ухода из профессии.</a:t>
            </a:r>
            <a:endParaRPr sz="1800" b="0" i="0" u="none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>
              <a:buFont typeface="Wingdings"/>
              <a:buChar char="Ø"/>
              <a:defRPr/>
            </a:pPr>
            <a:r>
              <a:rPr sz="18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Со стороны работника это-приверженность здорового образа жизни, повышение стрессоустойчивости , обучение навыкам эффектной коммуникации,  возможность оздоровления на рабочем место по индивидуальным программа , сокращение затрат на медицинское обслуживание и возможности получения материального и социального поощрения,улучшение условий труда ,улучшение качества жизни .</a:t>
            </a:r>
            <a:endParaRPr sz="1800">
              <a:latin typeface="Times New Roman"/>
              <a:cs typeface="Times New Roman"/>
            </a:endParaRPr>
          </a:p>
          <a:p>
            <a:pPr>
              <a:buFont typeface="Wingdings"/>
              <a:buChar char="Ø"/>
              <a:defRPr/>
            </a:pPr>
            <a:r>
              <a:rPr sz="18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Со стороны работодателя -сокращение расходов, связанных с д</a:t>
            </a:r>
            <a:r>
              <a:rPr sz="18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нями нетрудоспособности ,снижение потерь квалифицированных кадров ,улучшение имиджа ,повышение производительности труда .</a:t>
            </a:r>
            <a:endParaRPr sz="1800">
              <a:latin typeface="Times New Roman"/>
              <a:cs typeface="Times New Roman"/>
            </a:endParaRPr>
          </a:p>
          <a:p>
            <a:pPr>
              <a:buFont typeface="Wingdings"/>
              <a:buChar char="Ø"/>
              <a:defRPr/>
            </a:pPr>
            <a:r>
              <a:rPr sz="18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Со стороны государства –снижение уровня заболеваемости , сокращение смертности ,снижение расходов связанных с оказанием медицинской помощи , сокращение дней нетрудоспособности ,  как результат всего выше указанного , увеличение национального дохода .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57171776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Цель проекта</a:t>
            </a:r>
            <a:endParaRPr/>
          </a:p>
        </p:txBody>
      </p:sp>
      <p:sp>
        <p:nvSpPr>
          <p:cNvPr id="1643162794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  <a:p>
            <a:pPr marL="0" indent="0">
              <a:buFont typeface="Arial"/>
              <a:buNone/>
              <a:defRPr/>
            </a:pPr>
            <a:r>
              <a:rPr sz="48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Сохранение и укрепление физического и психологического здоровья работающего населения</a:t>
            </a:r>
            <a:endParaRPr sz="480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10194307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Задачи проекта</a:t>
            </a:r>
            <a:endParaRPr/>
          </a:p>
        </p:txBody>
      </p:sp>
      <p:sp>
        <p:nvSpPr>
          <p:cNvPr id="670959181" name="Объект 2"/>
          <p:cNvSpPr>
            <a:spLocks noGrp="1"/>
          </p:cNvSpPr>
          <p:nvPr>
            <p:ph idx="1"/>
          </p:nvPr>
        </p:nvSpPr>
        <p:spPr bwMode="auto"/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normAutofit fontScale="95000" lnSpcReduction="1000"/>
          </a:bodyPr>
          <a:lstStyle/>
          <a:p>
            <a:pPr>
              <a:defRPr/>
            </a:pPr>
            <a:endParaRPr/>
          </a:p>
          <a:p>
            <a:pPr marL="0" indent="0">
              <a:buFont typeface="Arial"/>
              <a:buNone/>
              <a:defRPr/>
            </a:pPr>
            <a:r>
              <a:rPr sz="22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1.Обучение практическим навыком эффективного менеджмента руководящего состава</a:t>
            </a:r>
            <a:endParaRPr sz="2200"/>
          </a:p>
          <a:p>
            <a:pPr marL="0" indent="0">
              <a:buFont typeface="Arial"/>
              <a:buNone/>
              <a:defRPr/>
            </a:pPr>
            <a:r>
              <a:rPr sz="22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2.Обучение клиетонтоориентированному общению сотрудников</a:t>
            </a:r>
            <a:endParaRPr sz="2200"/>
          </a:p>
          <a:p>
            <a:pPr marL="0" indent="0">
              <a:buFont typeface="Arial"/>
              <a:buNone/>
              <a:defRPr/>
            </a:pPr>
            <a:r>
              <a:rPr sz="22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3.Обучение сотрудников навыкам стрессменежджмента и саморегуляции на рабоче</a:t>
            </a:r>
            <a:endParaRPr sz="2200"/>
          </a:p>
          <a:p>
            <a:pPr marL="0" indent="0">
              <a:buFont typeface="Arial"/>
              <a:buNone/>
              <a:defRPr/>
            </a:pPr>
            <a:r>
              <a:rPr sz="22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4.Повышение уровня социально — психологической культуры медицинских работников</a:t>
            </a:r>
            <a:endParaRPr sz="2200"/>
          </a:p>
          <a:p>
            <a:pPr marL="0" indent="0">
              <a:buFont typeface="Arial"/>
              <a:buNone/>
              <a:defRPr/>
            </a:pPr>
            <a:r>
              <a:rPr sz="22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5.Разработка и проведение индивидуальных программ психологической  реабилитации сотрудников на рабочем месте с учетом наличия заболеваний или факторов риска их развития</a:t>
            </a:r>
            <a:endParaRPr sz="2200"/>
          </a:p>
          <a:p>
            <a:pPr marL="0" indent="0">
              <a:buFont typeface="Arial"/>
              <a:buNone/>
              <a:defRPr/>
            </a:pPr>
            <a:r>
              <a:rPr sz="22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6 Тиражирование методических пособий</a:t>
            </a:r>
            <a:br>
              <a:rPr sz="22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</a:br>
            <a:endParaRPr sz="220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02683706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Описание проекта</a:t>
            </a:r>
            <a:endParaRPr/>
          </a:p>
        </p:txBody>
      </p:sp>
      <p:sp>
        <p:nvSpPr>
          <p:cNvPr id="1955928249" name="Объект 2"/>
          <p:cNvSpPr>
            <a:spLocks noGrp="1"/>
          </p:cNvSpPr>
          <p:nvPr>
            <p:ph idx="1"/>
          </p:nvPr>
        </p:nvSpPr>
        <p:spPr bwMode="auto"/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normAutofit fontScale="90000" lnSpcReduction="2000"/>
          </a:bodyPr>
          <a:lstStyle/>
          <a:p>
            <a:pPr algn="just">
              <a:spcBef>
                <a:spcPts val="0"/>
              </a:spcBef>
              <a:spcAft>
                <a:spcPts val="0"/>
              </a:spcAft>
              <a:buFont typeface="Wingdings"/>
              <a:buChar char="Ø"/>
              <a:defRPr/>
            </a:pPr>
            <a:r>
              <a:rPr lang="ru-RU" sz="2000">
                <a:latin typeface="Times New Roman"/>
                <a:ea typeface="Times New Roman"/>
                <a:cs typeface="Times New Roman"/>
              </a:rPr>
              <a:t>Н</a:t>
            </a:r>
            <a:r>
              <a:rPr lang="ru-RU" sz="2000">
                <a:latin typeface="Times New Roman"/>
                <a:ea typeface="Times New Roman"/>
                <a:cs typeface="Times New Roman"/>
              </a:rPr>
              <a:t>аш проект направлен, в первую очередь, на формирование паттернов здорового образа жизни, сохранению эмоционального здоровья, а также развитию навыков эффективных коммуникаций, с использованием методик стресс- менеджмента сотрудниками «помогающих» профессий</a:t>
            </a:r>
            <a:endParaRPr sz="2000">
              <a:latin typeface="Times New Roman"/>
              <a:cs typeface="Times New Roman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  <a:buFont typeface="Wingdings"/>
              <a:buChar char="Ø"/>
              <a:defRPr/>
            </a:pPr>
            <a:r>
              <a:rPr lang="ru-RU" sz="2000">
                <a:latin typeface="Times New Roman"/>
                <a:ea typeface="Times New Roman"/>
                <a:cs typeface="Times New Roman"/>
              </a:rPr>
              <a:t>Корпоративная программа предлагает  4 основных  направления:</a:t>
            </a:r>
            <a:endParaRPr sz="2000">
              <a:latin typeface="Times New Roman"/>
              <a:cs typeface="Times New Roman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  <a:buFont typeface="Wingdings"/>
              <a:buChar char="Ø"/>
              <a:defRPr/>
            </a:pPr>
            <a:r>
              <a:rPr lang="ru-RU" sz="2000">
                <a:latin typeface="Times New Roman"/>
                <a:ea typeface="Times New Roman"/>
                <a:cs typeface="Times New Roman"/>
              </a:rPr>
              <a:t>Программа семинаров и тренингов для руководителей  учреждений, оказывающих медицинскую помощь населению;</a:t>
            </a:r>
            <a:endParaRPr sz="2000">
              <a:latin typeface="Times New Roman"/>
              <a:cs typeface="Times New Roman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  <a:buFont typeface="Wingdings"/>
              <a:buChar char="Ø"/>
              <a:defRPr/>
            </a:pPr>
            <a:r>
              <a:rPr lang="ru-RU" sz="2000">
                <a:latin typeface="Times New Roman"/>
                <a:ea typeface="Times New Roman"/>
                <a:cs typeface="Times New Roman"/>
              </a:rPr>
              <a:t>Программа социально-психологического обучения для сотрудников «помогающих» профессий;</a:t>
            </a:r>
            <a:endParaRPr sz="2000">
              <a:latin typeface="Times New Roman"/>
              <a:cs typeface="Times New Roman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  <a:buFont typeface="Wingdings"/>
              <a:buChar char="Ø"/>
              <a:defRPr/>
            </a:pPr>
            <a:r>
              <a:rPr lang="ru-RU" sz="2000">
                <a:latin typeface="Times New Roman"/>
                <a:ea typeface="Times New Roman"/>
                <a:cs typeface="Times New Roman"/>
              </a:rPr>
              <a:t>Создание методических пособий для сотрудников «помогающих профессий»;</a:t>
            </a:r>
            <a:endParaRPr sz="2000">
              <a:latin typeface="Times New Roman"/>
              <a:cs typeface="Times New Roman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  <a:buFont typeface="Wingdings"/>
              <a:buChar char="Ø"/>
              <a:defRPr/>
            </a:pPr>
            <a:r>
              <a:rPr lang="ru-RU" sz="2000">
                <a:latin typeface="Times New Roman"/>
                <a:ea typeface="Times New Roman"/>
                <a:cs typeface="Times New Roman"/>
              </a:rPr>
              <a:t>Разработка и внедрение индивидуальных программ психосоматической реабилитации сотрудников на рабочем месте, индивидуальное консультирование</a:t>
            </a:r>
            <a:endParaRPr sz="2000">
              <a:latin typeface="Times New Roman"/>
              <a:cs typeface="Times New Roman"/>
            </a:endParaRPr>
          </a:p>
          <a:p>
            <a:pPr algn="l">
              <a:spcBef>
                <a:spcPts val="0"/>
              </a:spcBef>
              <a:spcAft>
                <a:spcPts val="0"/>
              </a:spcAft>
              <a:buFont typeface="Wingdings"/>
              <a:buChar char="Ø"/>
              <a:defRPr/>
            </a:pPr>
            <a:r>
              <a:rPr lang="ru-RU" sz="2000">
                <a:latin typeface="Times New Roman"/>
                <a:ea typeface="Times New Roman"/>
                <a:cs typeface="Times New Roman"/>
              </a:rPr>
              <a:t>Корпоративная программа сохранения здоровья поможет сотрудникам  «помогающих» профессий , а именно медицинских работников, в  </a:t>
            </a:r>
            <a:r>
              <a:rPr lang="ru-RU" sz="20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восстановлени</a:t>
            </a:r>
            <a:r>
              <a:rPr lang="ru-RU" sz="20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</a:t>
            </a:r>
            <a:r>
              <a:rPr lang="ru-RU" sz="20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эмоциональных и физических р</a:t>
            </a:r>
            <a:r>
              <a:rPr lang="ru-RU" sz="20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есурсов с целью повышени</a:t>
            </a:r>
            <a:r>
              <a:rPr sz="2000">
                <a:latin typeface="Times New Roman"/>
                <a:ea typeface="Times New Roman"/>
                <a:cs typeface="Times New Roman"/>
              </a:rPr>
              <a:t>я</a:t>
            </a:r>
            <a:r>
              <a:rPr lang="ru-RU" sz="20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работоспособности и сохранения физического и психического здоровья.</a:t>
            </a:r>
            <a:endParaRPr sz="2000">
              <a:latin typeface="Times New Roman"/>
              <a:cs typeface="Times New Roman"/>
            </a:endParaRPr>
          </a:p>
          <a:p>
            <a:pPr>
              <a:buFont typeface="Wingdings"/>
              <a:buChar char="Ø"/>
              <a:defRPr/>
            </a:pP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00765421" name="Заголовок 1"/>
          <p:cNvSpPr>
            <a:spLocks noGrp="1"/>
          </p:cNvSpPr>
          <p:nvPr>
            <p:ph type="title"/>
          </p:nvPr>
        </p:nvSpPr>
        <p:spPr bwMode="auto">
          <a:xfrm flipH="0" flipV="0">
            <a:off x="-544659" y="172914"/>
            <a:ext cx="12428737" cy="1143000"/>
          </a:xfrm>
        </p:spPr>
        <p:txBody>
          <a:bodyPr vertOverflow="overflow" horzOverflow="overflow" vert="horz" wrap="square" lIns="91440" tIns="45720" rIns="91440" bIns="45720" numCol="1" spcCol="0" rtlCol="0" fromWordArt="0" anchor="ctr" anchorCtr="0" forceAA="0" upright="0" compatLnSpc="0">
            <a:normAutofit fontScale="90000" lnSpcReduction="2000"/>
          </a:bodyPr>
          <a:lstStyle/>
          <a:p>
            <a:pPr>
              <a:defRPr/>
            </a:pPr>
            <a:r>
              <a:rPr sz="4800" b="1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Программа семинаров и тренингов для руководителей</a:t>
            </a:r>
            <a:br>
              <a:rPr sz="4800" b="1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</a:br>
            <a:endParaRPr sz="2800" b="0">
              <a:latin typeface="Times New Roman"/>
              <a:cs typeface="Times New Roman"/>
            </a:endParaRPr>
          </a:p>
        </p:txBody>
      </p:sp>
      <p:sp>
        <p:nvSpPr>
          <p:cNvPr id="1460453447" name="Объект 2"/>
          <p:cNvSpPr>
            <a:spLocks noGrp="1"/>
          </p:cNvSpPr>
          <p:nvPr>
            <p:ph idx="1"/>
          </p:nvPr>
        </p:nvSpPr>
        <p:spPr bwMode="auto">
          <a:xfrm flipH="0" flipV="0">
            <a:off x="472572" y="1433373"/>
            <a:ext cx="11309781" cy="4873470"/>
          </a:xfrm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normAutofit fontScale="95000" lnSpcReduction="1000"/>
          </a:bodyPr>
          <a:lstStyle/>
          <a:p>
            <a:pPr marL="0" indent="0">
              <a:buFont typeface="Arial"/>
              <a:buNone/>
              <a:defRPr/>
            </a:pPr>
            <a:r>
              <a:rPr sz="16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Цель - Обучение современным методикам, технологиям, процедурам управления, а также развитие практических навыков менеджмента с учетом специфических особенностей деятельности учреждений .Сформировать у слушателей комплексную систему знаний и навыков, необходимую для эффективного управления  организациями  в условиях изменяющейся среды. </a:t>
            </a:r>
            <a:br>
              <a:rPr sz="16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</a:br>
            <a:r>
              <a:rPr sz="16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В процессе обучения решается и другая важная задача – развитие лидерских качеств и управленческих компетенций, необходимых для успешной карьеры современного руководителя, который должен научиться принимать решения, делегировать полномочия, эффективно использовать имеющиеся в его распоряжении человеческие и материальные ресурсы.</a:t>
            </a:r>
            <a:endParaRPr sz="1600">
              <a:latin typeface="Times New Roman"/>
              <a:cs typeface="Times New Roman"/>
            </a:endParaRPr>
          </a:p>
          <a:p>
            <a:pPr marL="0" indent="0">
              <a:buFont typeface="Arial"/>
              <a:buNone/>
              <a:defRPr/>
            </a:pPr>
            <a:r>
              <a:rPr sz="16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Учебный процесс строится на базе современной методики «blended learning», предусматривающей комбинирование различных типов обучения: лекций, семинарских занятий, кейсов, тренингов и индивидуальной работы с использованием современных средств дистанционного обучения.</a:t>
            </a:r>
            <a:endParaRPr sz="1600">
              <a:latin typeface="Times New Roman"/>
              <a:cs typeface="Times New Roman"/>
            </a:endParaRPr>
          </a:p>
          <a:p>
            <a:pPr marL="0" indent="0">
              <a:buFont typeface="Arial"/>
              <a:buNone/>
              <a:defRPr/>
            </a:pPr>
            <a:r>
              <a:rPr sz="16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1.Тренинг «Развитие управленческих компетенций»</a:t>
            </a:r>
            <a:endParaRPr sz="1600">
              <a:latin typeface="Times New Roman"/>
              <a:cs typeface="Times New Roman"/>
            </a:endParaRPr>
          </a:p>
          <a:p>
            <a:pPr marL="0" indent="0">
              <a:buFont typeface="Arial"/>
              <a:buNone/>
              <a:defRPr/>
            </a:pPr>
            <a:r>
              <a:rPr sz="16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2.Тренинг «Эмоциональный интеллект руководителя»</a:t>
            </a:r>
            <a:endParaRPr sz="1600">
              <a:latin typeface="Times New Roman"/>
              <a:cs typeface="Times New Roman"/>
            </a:endParaRPr>
          </a:p>
          <a:p>
            <a:pPr marL="0" indent="0">
              <a:buFont typeface="Arial"/>
              <a:buNone/>
              <a:defRPr/>
            </a:pPr>
            <a:r>
              <a:rPr sz="16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3.Тренинг «Эффективная командная работа»</a:t>
            </a:r>
            <a:endParaRPr sz="1600">
              <a:latin typeface="Times New Roman"/>
              <a:cs typeface="Times New Roman"/>
            </a:endParaRPr>
          </a:p>
          <a:p>
            <a:pPr marL="0" indent="0">
              <a:buFont typeface="Arial"/>
              <a:buNone/>
              <a:defRPr/>
            </a:pPr>
            <a:r>
              <a:rPr sz="16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4.Тренинг «Управление персоналом»</a:t>
            </a:r>
            <a:endParaRPr sz="1600">
              <a:latin typeface="Times New Roman"/>
              <a:cs typeface="Times New Roman"/>
            </a:endParaRPr>
          </a:p>
          <a:p>
            <a:pPr marL="0" indent="0">
              <a:buFont typeface="Arial"/>
              <a:buNone/>
              <a:defRPr/>
            </a:pPr>
            <a:r>
              <a:rPr sz="16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5.Тренинг «Ресурс руководителя»</a:t>
            </a:r>
            <a:endParaRPr sz="1600">
              <a:latin typeface="Times New Roman"/>
              <a:cs typeface="Times New Roman"/>
            </a:endParaRPr>
          </a:p>
          <a:p>
            <a:pPr marL="0" indent="0">
              <a:buFont typeface="Arial"/>
              <a:buNone/>
              <a:defRPr/>
            </a:pPr>
            <a:r>
              <a:rPr sz="16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6.Тренинг «Навыки эффективной коммуникации»</a:t>
            </a:r>
            <a:endParaRPr sz="1600">
              <a:latin typeface="Times New Roman"/>
              <a:cs typeface="Times New Roman"/>
            </a:endParaRPr>
          </a:p>
          <a:p>
            <a:pPr marL="0" indent="0">
              <a:buFont typeface="Arial"/>
              <a:buNone/>
              <a:defRPr/>
            </a:pPr>
            <a:r>
              <a:rPr sz="16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 рамках программы руководителям предоставляется возможность получить индивидуальную консультацию корпоративного психолога по вышеперечисленным темам. Количество индивидуальных консультаций не ограничено.</a:t>
            </a:r>
            <a:endParaRPr sz="1600">
              <a:latin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65882919" name="Заголовок 1"/>
          <p:cNvSpPr>
            <a:spLocks noGrp="1"/>
          </p:cNvSpPr>
          <p:nvPr>
            <p:ph type="title"/>
          </p:nvPr>
        </p:nvSpPr>
        <p:spPr bwMode="auto">
          <a:xfrm flipH="0" flipV="0">
            <a:off x="111917" y="274637"/>
            <a:ext cx="11470480" cy="1143000"/>
          </a:xfrm>
        </p:spPr>
        <p:txBody>
          <a:bodyPr vertOverflow="overflow" horzOverflow="overflow" vert="horz" wrap="square" lIns="91440" tIns="45720" rIns="91440" bIns="45720" numCol="1" spcCol="0" rtlCol="0" fromWordArt="0" anchor="ctr" anchorCtr="0" forceAA="0" upright="0" compatLnSpc="0">
            <a:normAutofit fontScale="90000" lnSpcReduction="2000"/>
          </a:bodyPr>
          <a:lstStyle/>
          <a:p>
            <a:pPr>
              <a:defRPr/>
            </a:pPr>
            <a:endParaRPr sz="4800" b="1">
              <a:latin typeface="Times New Roman"/>
              <a:cs typeface="Times New Roman"/>
            </a:endParaRPr>
          </a:p>
          <a:p>
            <a:pPr>
              <a:defRPr/>
            </a:pPr>
            <a:r>
              <a:rPr sz="4800" b="1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Программа социально -психологического обучения для медицинских работников</a:t>
            </a:r>
            <a:endParaRPr sz="4800" b="1">
              <a:latin typeface="Times New Roman"/>
              <a:cs typeface="Times New Roman"/>
            </a:endParaRPr>
          </a:p>
        </p:txBody>
      </p:sp>
      <p:sp>
        <p:nvSpPr>
          <p:cNvPr id="1376388654" name="Объект 2"/>
          <p:cNvSpPr>
            <a:spLocks noGrp="1"/>
          </p:cNvSpPr>
          <p:nvPr>
            <p:ph idx="1"/>
          </p:nvPr>
        </p:nvSpPr>
        <p:spPr bwMode="auto">
          <a:xfrm>
            <a:off x="1241336" y="1951608"/>
            <a:ext cx="9998901" cy="4525961"/>
          </a:xfrm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normAutofit/>
          </a:bodyPr>
          <a:lstStyle/>
          <a:p>
            <a:pPr>
              <a:buFont typeface="Wingdings"/>
              <a:buChar char="Ø"/>
              <a:defRPr/>
            </a:pPr>
            <a:r>
              <a:rPr sz="18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Цель обучения по программе - подготовить медицинский персонал к клинториентированному общению с целью установления и налаживания доверительных отношений с пациентом.</a:t>
            </a:r>
            <a:endParaRPr sz="1800"/>
          </a:p>
          <a:p>
            <a:pPr>
              <a:buFont typeface="Wingdings"/>
              <a:buChar char="Ø"/>
              <a:defRPr/>
            </a:pPr>
            <a:r>
              <a:rPr sz="18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Научить слушателей навыкам саморегуляции и управления стрессовыми ситуациями с целью профилактики эмоционального выгорания</a:t>
            </a:r>
            <a:endParaRPr sz="1800"/>
          </a:p>
          <a:p>
            <a:pPr marL="0" indent="0">
              <a:buFont typeface="Arial"/>
              <a:buNone/>
              <a:defRPr/>
            </a:pPr>
            <a:endParaRPr sz="1800"/>
          </a:p>
          <a:p>
            <a:pPr marL="0" indent="0">
              <a:buFont typeface="Arial"/>
              <a:buNone/>
              <a:defRPr/>
            </a:pPr>
            <a:endParaRPr sz="1800" b="0" i="0" u="none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>
              <a:buFont typeface="Wingdings"/>
              <a:buChar char="Ø"/>
              <a:defRPr/>
            </a:pPr>
            <a:r>
              <a:rPr sz="18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1 блок обучение администраторов и специалистов колл-центра</a:t>
            </a:r>
            <a:endParaRPr sz="1800" b="0" i="0" u="none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>
              <a:defRPr/>
            </a:pPr>
            <a:r>
              <a:rPr sz="18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Клиентотоориентированный подход</a:t>
            </a:r>
            <a:endParaRPr sz="1800"/>
          </a:p>
          <a:p>
            <a:pPr>
              <a:defRPr/>
            </a:pPr>
            <a:r>
              <a:rPr sz="18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Основы конфликтологии: экологичные способы решения</a:t>
            </a:r>
            <a:endParaRPr sz="1800"/>
          </a:p>
          <a:p>
            <a:pPr>
              <a:defRPr/>
            </a:pPr>
            <a:r>
              <a:rPr sz="18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Эффективный администратор</a:t>
            </a:r>
            <a:endParaRPr sz="1800"/>
          </a:p>
          <a:p>
            <a:pPr>
              <a:defRPr/>
            </a:pPr>
            <a:r>
              <a:rPr sz="18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Навыки коммуникации в работе администратора</a:t>
            </a:r>
            <a:endParaRPr sz="1800"/>
          </a:p>
          <a:p>
            <a:pPr>
              <a:defRPr/>
            </a:pPr>
            <a:r>
              <a:rPr sz="18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Профилактика эмоционального выгорания</a:t>
            </a:r>
            <a:endParaRPr sz="1800"/>
          </a:p>
          <a:p>
            <a:pPr marL="0" indent="0">
              <a:buFont typeface="Arial"/>
              <a:buNone/>
              <a:defRPr/>
            </a:pPr>
            <a:br>
              <a:rPr sz="18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</a:br>
            <a:endParaRPr sz="180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51465694" name="Заголовок 1"/>
          <p:cNvSpPr>
            <a:spLocks noGrp="1"/>
          </p:cNvSpPr>
          <p:nvPr>
            <p:ph type="title"/>
          </p:nvPr>
        </p:nvSpPr>
        <p:spPr bwMode="auto">
          <a:xfrm flipH="0" flipV="0">
            <a:off x="-17548" y="274637"/>
            <a:ext cx="11599946" cy="1143000"/>
          </a:xfrm>
        </p:spPr>
        <p:txBody>
          <a:bodyPr vertOverflow="overflow" horzOverflow="overflow" vert="horz" wrap="square" lIns="91440" tIns="45720" rIns="91440" bIns="45720" numCol="1" spcCol="0" rtlCol="0" fromWordArt="0" anchor="ctr" anchorCtr="0" forceAA="0" upright="0" compatLnSpc="0">
            <a:normAutofit fontScale="90000" lnSpcReduction="2000"/>
          </a:bodyPr>
          <a:lstStyle/>
          <a:p>
            <a:pPr>
              <a:defRPr/>
            </a:pPr>
            <a:endParaRPr/>
          </a:p>
          <a:p>
            <a:pPr>
              <a:defRPr/>
            </a:pPr>
            <a:r>
              <a:rPr sz="4800" b="1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Программа социально -психологического обучения для медицинских работников</a:t>
            </a:r>
            <a:endParaRPr sz="2200" b="1"/>
          </a:p>
        </p:txBody>
      </p:sp>
      <p:sp>
        <p:nvSpPr>
          <p:cNvPr id="1921159677" name="Объект 2"/>
          <p:cNvSpPr>
            <a:spLocks noGrp="1"/>
          </p:cNvSpPr>
          <p:nvPr>
            <p:ph idx="1"/>
          </p:nvPr>
        </p:nvSpPr>
        <p:spPr bwMode="auto">
          <a:xfrm>
            <a:off x="991652" y="1942360"/>
            <a:ext cx="9998901" cy="4525961"/>
          </a:xfrm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normAutofit fontScale="90000" lnSpcReduction="2000"/>
          </a:bodyPr>
          <a:lstStyle/>
          <a:p>
            <a:pPr marL="0" indent="0">
              <a:buFont typeface="Arial"/>
              <a:buNone/>
              <a:defRPr/>
            </a:pPr>
            <a:r>
              <a:rPr lang="ru-RU" sz="2800" b="0" i="0" u="none" strike="noStrike" cap="none" spc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2 блок обучение специалистов , помогающих специальностей</a:t>
            </a:r>
            <a:endParaRPr sz="2800"/>
          </a:p>
          <a:p>
            <a:pPr>
              <a:defRPr/>
            </a:pPr>
            <a:r>
              <a:rPr lang="ru-RU" sz="2800" b="0" i="0" u="none" strike="noStrike" cap="none" spc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Эффективная коммуникация с пациентами</a:t>
            </a:r>
            <a:endParaRPr sz="2800"/>
          </a:p>
          <a:p>
            <a:pPr>
              <a:defRPr/>
            </a:pPr>
            <a:r>
              <a:rPr lang="ru-RU" sz="2800" b="0" i="0" u="none" strike="noStrike" cap="none" spc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От клиентоориентированности к человекоориентированности</a:t>
            </a:r>
            <a:endParaRPr sz="2800" b="0" i="0" u="none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>
              <a:defRPr/>
            </a:pPr>
            <a:r>
              <a:rPr lang="ru-RU" sz="2800" b="0" i="0" u="none" strike="noStrike" cap="none" spc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Работа в команде</a:t>
            </a:r>
            <a:endParaRPr sz="2800"/>
          </a:p>
          <a:p>
            <a:pPr>
              <a:defRPr/>
            </a:pPr>
            <a:r>
              <a:rPr lang="ru-RU" sz="2800" b="0" i="0" u="none" strike="noStrike" cap="none" spc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Профилактика конфликтов</a:t>
            </a:r>
            <a:endParaRPr sz="2800"/>
          </a:p>
          <a:p>
            <a:pPr>
              <a:defRPr/>
            </a:pPr>
            <a:r>
              <a:rPr lang="ru-RU" sz="2800" b="0" i="0" u="none" strike="noStrike" cap="none" spc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Эмоциональный интеллект</a:t>
            </a:r>
            <a:endParaRPr sz="2800"/>
          </a:p>
          <a:p>
            <a:pPr>
              <a:defRPr/>
            </a:pPr>
            <a:r>
              <a:rPr lang="ru-RU" sz="2800" b="0" i="0" u="none" strike="noStrike" cap="none" spc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Профилактика эмоционального выгорания</a:t>
            </a:r>
            <a:endParaRPr sz="2800"/>
          </a:p>
          <a:p>
            <a:pPr marL="0" indent="0">
              <a:buFont typeface="Arial"/>
              <a:buNone/>
              <a:defRPr/>
            </a:pPr>
            <a:r>
              <a:rPr lang="ru-RU" sz="2800" b="0" i="0" u="none" strike="noStrike" cap="none" spc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 рамках программы специалистам предоставляется возможность получить индивидуальную консультацию корпоративного психолога по вышеперечисленным темам.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40915612" name="Заголовок 1"/>
          <p:cNvSpPr>
            <a:spLocks noGrp="1"/>
          </p:cNvSpPr>
          <p:nvPr>
            <p:ph type="title"/>
          </p:nvPr>
        </p:nvSpPr>
        <p:spPr bwMode="auto">
          <a:xfrm flipH="0" flipV="0">
            <a:off x="65679" y="274637"/>
            <a:ext cx="11957111" cy="1426915"/>
          </a:xfrm>
        </p:spPr>
        <p:txBody>
          <a:bodyPr vertOverflow="overflow" horzOverflow="overflow" vert="horz" wrap="square" lIns="91440" tIns="45720" rIns="91440" bIns="45720" numCol="1" spcCol="0" rtlCol="0" fromWordArt="0" anchor="ctr" anchorCtr="0" forceAA="0" upright="0" compatLnSpc="0">
            <a:normAutofit fontScale="90000" lnSpcReduction="2000"/>
          </a:bodyPr>
          <a:lstStyle/>
          <a:p>
            <a:pPr>
              <a:defRPr/>
            </a:pPr>
            <a:endParaRPr/>
          </a:p>
          <a:p>
            <a:pPr>
              <a:defRPr/>
            </a:pPr>
            <a:r>
              <a:rPr sz="3600" b="1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Программа создания методических пособий для сотрудников, помогающих специальностей</a:t>
            </a:r>
            <a:endParaRPr sz="3600" b="1"/>
          </a:p>
        </p:txBody>
      </p:sp>
      <p:sp>
        <p:nvSpPr>
          <p:cNvPr id="1252723712" name="Объект 2"/>
          <p:cNvSpPr>
            <a:spLocks noGrp="1"/>
          </p:cNvSpPr>
          <p:nvPr>
            <p:ph idx="1"/>
          </p:nvPr>
        </p:nvSpPr>
        <p:spPr bwMode="auto">
          <a:xfrm>
            <a:off x="686482" y="1166018"/>
            <a:ext cx="9998901" cy="4525961"/>
          </a:xfrm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normAutofit fontScale="95000" lnSpcReduction="1000"/>
          </a:bodyPr>
          <a:lstStyle/>
          <a:p>
            <a:pPr>
              <a:defRPr/>
            </a:pPr>
            <a:endParaRPr sz="2000">
              <a:latin typeface="Times New Roman"/>
              <a:cs typeface="Times New Roman"/>
            </a:endParaRPr>
          </a:p>
          <a:p>
            <a:pPr marL="0" indent="0">
              <a:buFont typeface="Arial"/>
              <a:buNone/>
              <a:defRPr/>
            </a:pPr>
            <a:r>
              <a:rPr sz="20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Цель — Повышение уровня социально — психологической культуры  сотрудников, помогающих специальностей</a:t>
            </a:r>
            <a:endParaRPr sz="2000" i="0">
              <a:latin typeface="Times New Roman"/>
              <a:cs typeface="Times New Roman"/>
            </a:endParaRPr>
          </a:p>
          <a:p>
            <a:pPr marL="0" indent="0">
              <a:buFont typeface="Arial"/>
              <a:buNone/>
              <a:defRPr/>
            </a:pPr>
            <a:r>
              <a:rPr sz="20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Создание доступных методических материалов для сотрудников, помогающих специальностей</a:t>
            </a:r>
            <a:endParaRPr sz="2000" i="0">
              <a:latin typeface="Times New Roman"/>
              <a:cs typeface="Times New Roman"/>
            </a:endParaRPr>
          </a:p>
          <a:p>
            <a:pPr marL="0" indent="0">
              <a:buFont typeface="Arial"/>
              <a:buNone/>
              <a:defRPr/>
            </a:pPr>
            <a:r>
              <a:rPr sz="20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1 блок Особенности взаимодействия с клиентами . Бесконфликтное общение. Речевые модули.</a:t>
            </a:r>
            <a:endParaRPr sz="2000" i="0">
              <a:latin typeface="Times New Roman"/>
              <a:cs typeface="Times New Roman"/>
            </a:endParaRPr>
          </a:p>
          <a:p>
            <a:pPr marL="0" indent="0">
              <a:buFont typeface="Arial"/>
              <a:buNone/>
              <a:defRPr/>
            </a:pPr>
            <a:r>
              <a:rPr sz="20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Методические рекомендации в бумажном и электронном формате.</a:t>
            </a:r>
            <a:endParaRPr sz="2000" i="0">
              <a:latin typeface="Times New Roman"/>
              <a:cs typeface="Times New Roman"/>
            </a:endParaRPr>
          </a:p>
          <a:p>
            <a:pPr marL="0" indent="0">
              <a:buFont typeface="Arial"/>
              <a:buNone/>
              <a:defRPr/>
            </a:pPr>
            <a:r>
              <a:rPr sz="20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1 часть Основы бесконфликтного общения</a:t>
            </a:r>
            <a:endParaRPr sz="2000" i="0">
              <a:latin typeface="Times New Roman"/>
              <a:cs typeface="Times New Roman"/>
            </a:endParaRPr>
          </a:p>
          <a:p>
            <a:pPr marL="0" indent="0">
              <a:buFont typeface="Arial"/>
              <a:buNone/>
              <a:defRPr/>
            </a:pPr>
            <a:r>
              <a:rPr sz="20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2 часть Речевые модули</a:t>
            </a:r>
            <a:endParaRPr sz="2000" i="0">
              <a:latin typeface="Times New Roman"/>
              <a:cs typeface="Times New Roman"/>
            </a:endParaRPr>
          </a:p>
          <a:p>
            <a:pPr marL="0" indent="0">
              <a:buFont typeface="Arial"/>
              <a:buNone/>
              <a:defRPr/>
            </a:pPr>
            <a:r>
              <a:rPr sz="20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2 блок Эмоциональный интеллект сотрудников , помогающих специальностей . Механизмы формирования стрессоустойчивости.</a:t>
            </a:r>
            <a:endParaRPr sz="2000" i="0">
              <a:latin typeface="Times New Roman"/>
              <a:cs typeface="Times New Roman"/>
            </a:endParaRPr>
          </a:p>
          <a:p>
            <a:pPr marL="0" indent="0">
              <a:buFont typeface="Arial"/>
              <a:buNone/>
              <a:defRPr/>
            </a:pPr>
            <a:r>
              <a:rPr sz="20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Методические рекомендации в бумажном и электронном формате.</a:t>
            </a:r>
            <a:endParaRPr sz="2000" i="0">
              <a:latin typeface="Times New Roman"/>
              <a:cs typeface="Times New Roman"/>
            </a:endParaRPr>
          </a:p>
          <a:p>
            <a:pPr marL="0" indent="0">
              <a:buFont typeface="Arial"/>
              <a:buNone/>
              <a:defRPr/>
            </a:pPr>
            <a:r>
              <a:rPr sz="20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1 часть Эмоциональный интеллект и способы его развития</a:t>
            </a:r>
            <a:endParaRPr sz="2000" i="0">
              <a:latin typeface="Times New Roman"/>
              <a:cs typeface="Times New Roman"/>
            </a:endParaRPr>
          </a:p>
          <a:p>
            <a:pPr marL="0" indent="0">
              <a:buFont typeface="Arial"/>
              <a:buNone/>
              <a:defRPr/>
            </a:pPr>
            <a:r>
              <a:rPr sz="20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2 часть Формирование стрессоустойчивости как профилактика эмоционального выгорания</a:t>
            </a:r>
            <a:endParaRPr sz="2000" i="0">
              <a:latin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Relationship Id="rId1" Type="http://schemas.openxmlformats.org/officeDocument/2006/relationships/image" Target="../media/image1.jpg"/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Classic">
  <a:themeElements>
    <a:clrScheme name="Classic">
      <a:dk1>
        <a:sysClr val="windowText" lastClr="000000"/>
      </a:dk1>
      <a:lt1>
        <a:srgbClr val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Classic">
      <a:majorFont>
        <a:latin typeface="Arial"/>
        <a:ea typeface="Arial"/>
        <a:cs typeface="Arial"/>
      </a:majorFont>
      <a:minorFont>
        <a:latin typeface="Times New Roman"/>
        <a:ea typeface="Arial"/>
        <a:cs typeface="Arial"/>
      </a:minorFont>
    </a:fontScheme>
    <a:fmtScheme name="Standard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blipFill>
          <a:blip r:embed="rId1">
            <a:duotone>
              <a:schemeClr val="phClr">
                <a:tint val="95000"/>
              </a:schemeClr>
              <a:schemeClr val="phClr">
                <a:shade val="20000"/>
              </a:schemeClr>
            </a:duotone>
          </a:blip>
          <a:stretch/>
        </a:blip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30000"/>
                <a:satMod val="255000"/>
              </a:schemeClr>
            </a:gs>
          </a:gsLst>
          <a:path path="circle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Corne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ONLYOFFICE/8.2.1.38</Application>
  <DocSecurity>0</DocSecurity>
  <PresentationFormat>On-screen Show (4:3)</PresentationFormat>
  <Paragraphs>0</Paragraphs>
  <Slides>16</Slides>
  <Notes>16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Theme 1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dc:identifier/>
  <dc:language/>
  <cp:lastModifiedBy/>
  <cp:revision>10</cp:revision>
  <dcterms:created xsi:type="dcterms:W3CDTF">2012-12-03T06:56:55Z</dcterms:created>
  <dcterms:modified xsi:type="dcterms:W3CDTF">2025-03-06T09:03:48Z</dcterms:modified>
  <cp:category/>
  <cp:contentStatus/>
  <cp:version/>
</cp:coreProperties>
</file>