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31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58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881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253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40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207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552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40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80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0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91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3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82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B7513-4A07-4A47-BF90-B45446C96042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91CC15-5A23-4527-8E21-2D5C6685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89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5345" y="512618"/>
            <a:ext cx="8839200" cy="2997345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Социальные проекты взаимопомощи в </a:t>
            </a:r>
            <a:r>
              <a:rPr lang="ru-RU" sz="4900" b="1" dirty="0" smtClean="0"/>
              <a:t>Городской больнице 1 </a:t>
            </a:r>
            <a:r>
              <a:rPr lang="ru-RU" sz="4900" b="1" dirty="0" err="1" smtClean="0"/>
              <a:t>г.Октябрьский</a:t>
            </a: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> Республика </a:t>
            </a:r>
            <a:r>
              <a:rPr lang="ru-RU" sz="4900" b="1" dirty="0" err="1" smtClean="0"/>
              <a:t>Башкотостан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15891" y="4267200"/>
            <a:ext cx="5444835" cy="192578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Председатель Октябрьской городской организации Республиканской организации Башкортостана </a:t>
            </a:r>
            <a:r>
              <a:rPr lang="ru-RU" sz="2000" b="1" dirty="0" smtClean="0"/>
              <a:t>профсоюза</a:t>
            </a:r>
            <a:r>
              <a:rPr lang="ru-RU" b="1" dirty="0" smtClean="0"/>
              <a:t> работников здравоохранения РФ</a:t>
            </a:r>
          </a:p>
          <a:p>
            <a:r>
              <a:rPr lang="ru-RU" b="1" dirty="0" err="1" smtClean="0"/>
              <a:t>Якупова</a:t>
            </a:r>
            <a:r>
              <a:rPr lang="ru-RU" b="1" dirty="0" smtClean="0"/>
              <a:t> </a:t>
            </a:r>
            <a:r>
              <a:rPr lang="ru-RU" b="1" dirty="0" err="1" smtClean="0"/>
              <a:t>Зульфия</a:t>
            </a:r>
            <a:r>
              <a:rPr lang="ru-RU" b="1" dirty="0" smtClean="0"/>
              <a:t> Рашидовна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6618" y="1"/>
            <a:ext cx="2535381" cy="238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00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Задачи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1. Поддержка эмоционального и психологического состояния медицинских работников.</a:t>
            </a:r>
          </a:p>
          <a:p>
            <a:r>
              <a:rPr lang="ru-RU" sz="2000" b="1" dirty="0" smtClean="0"/>
              <a:t>Создание сети взаимопомощи среди медицинских работников.</a:t>
            </a:r>
          </a:p>
          <a:p>
            <a:r>
              <a:rPr lang="ru-RU" sz="2000" b="1" dirty="0" smtClean="0"/>
              <a:t>Профилактика эмоционального выгорания медицинских работников путем создания клубов по интересам, руководителями клубов являются сами же медицинские работники. </a:t>
            </a:r>
          </a:p>
          <a:p>
            <a:r>
              <a:rPr lang="ru-RU" sz="2000" b="1" dirty="0" smtClean="0"/>
              <a:t>Выявить заинтересованных талантливых медицинских работников. Дать им реализовать себя. </a:t>
            </a:r>
          </a:p>
          <a:p>
            <a:r>
              <a:rPr lang="ru-RU" sz="2000" b="1" dirty="0" smtClean="0"/>
              <a:t>Привлечение молодых специалистов. Учитывая кадровый голод в здравоохранении.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26123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Цели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493818"/>
            <a:ext cx="8915400" cy="341740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Укрепление психического и эмоционального здоровья  медицинских работников</a:t>
            </a:r>
          </a:p>
          <a:p>
            <a:r>
              <a:rPr lang="ru-RU" sz="2000" b="1" dirty="0" smtClean="0"/>
              <a:t>Снижение стресса и улучшение морального климата в ЛПУ</a:t>
            </a:r>
          </a:p>
          <a:p>
            <a:r>
              <a:rPr lang="ru-RU" sz="2000" b="1" dirty="0" smtClean="0"/>
              <a:t>Реализация навыков и умений наших коллег.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77919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Результат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Улучшение психического состояния работников, тем самым повышается производительность труда и улучшается качество оказания медицинской помощи</a:t>
            </a:r>
          </a:p>
          <a:p>
            <a:r>
              <a:rPr lang="ru-RU" sz="2000" b="1" dirty="0" smtClean="0"/>
              <a:t>Повышение мотивации к самообразованию и саморазвитию.</a:t>
            </a:r>
          </a:p>
          <a:p>
            <a:r>
              <a:rPr lang="ru-RU" sz="2000" b="1" dirty="0" smtClean="0"/>
              <a:t>Устранение кадрового дефицита в здравоохранении.</a:t>
            </a:r>
          </a:p>
          <a:p>
            <a:r>
              <a:rPr lang="ru-RU" sz="2000" b="1" dirty="0" smtClean="0"/>
              <a:t>Более быстрая адаптация молодых специалистов на новом месте работы.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0223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046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Пути решения проблемы эмоционального выгорания медицинских работников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881745"/>
            <a:ext cx="8915400" cy="302947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Обсуждение причин эмоционального выгорания среди медицинских работников – стратегические сессии, тренинги  «Эмоциональный интеллект», «</a:t>
            </a:r>
            <a:r>
              <a:rPr lang="ru-RU" sz="2000" b="1" dirty="0" err="1" smtClean="0"/>
              <a:t>Конфликтология</a:t>
            </a:r>
            <a:r>
              <a:rPr lang="ru-RU" sz="2000" b="1" dirty="0" smtClean="0"/>
              <a:t>», «Деловое общение».</a:t>
            </a:r>
          </a:p>
          <a:p>
            <a:r>
              <a:rPr lang="ru-RU" sz="2000" b="1" dirty="0" smtClean="0"/>
              <a:t>Методы поддержки </a:t>
            </a:r>
            <a:r>
              <a:rPr lang="ru-RU" sz="2000" b="1" dirty="0" err="1" smtClean="0"/>
              <a:t>мелработников</a:t>
            </a:r>
            <a:r>
              <a:rPr lang="ru-RU" sz="2000" b="1" dirty="0" smtClean="0"/>
              <a:t> через проект взаимопомощи – женские круги (</a:t>
            </a:r>
            <a:r>
              <a:rPr lang="ru-RU" sz="2000" b="1" dirty="0" err="1" smtClean="0"/>
              <a:t>нейрографика</a:t>
            </a:r>
            <a:r>
              <a:rPr lang="ru-RU" sz="2000" b="1" dirty="0" smtClean="0"/>
              <a:t>, АРТ-терапия), группы здоровья, </a:t>
            </a:r>
            <a:r>
              <a:rPr lang="ru-RU" sz="2000" b="1" dirty="0" err="1" smtClean="0"/>
              <a:t>тимбилдинги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турслеты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66684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Пути адаптации молодых специалистов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632364"/>
            <a:ext cx="4313864" cy="3278857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Мероприятие «Посвящение в профессию» с наставниками</a:t>
            </a:r>
          </a:p>
          <a:p>
            <a:r>
              <a:rPr lang="ru-RU" sz="2000" b="1" dirty="0" smtClean="0"/>
              <a:t>Форумы молодых специалистов</a:t>
            </a:r>
            <a:endParaRPr lang="ru-RU" sz="20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618508"/>
            <a:ext cx="4313864" cy="328533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Спортивные соревнования</a:t>
            </a:r>
          </a:p>
          <a:p>
            <a:r>
              <a:rPr lang="ru-RU" sz="2000" b="1" dirty="0" smtClean="0"/>
              <a:t>Игровые мероприятия – «Любовь с первого взгляда», «</a:t>
            </a:r>
            <a:r>
              <a:rPr lang="ru-RU" sz="2000" b="1" dirty="0" err="1" smtClean="0"/>
              <a:t>Квиз</a:t>
            </a:r>
            <a:r>
              <a:rPr lang="ru-RU" sz="2000" b="1" dirty="0"/>
              <a:t>-</a:t>
            </a:r>
            <a:r>
              <a:rPr lang="ru-RU" sz="2000" b="1" dirty="0" smtClean="0"/>
              <a:t>плиз»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9387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2590800"/>
            <a:ext cx="8911687" cy="169025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Спасибо за внимание!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51483225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236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Социальные проекты взаимопомощи в Городской больнице 1 г.Октябрьский  Республика Башкотостан </vt:lpstr>
      <vt:lpstr>Задачи проекта</vt:lpstr>
      <vt:lpstr>Цели проекта</vt:lpstr>
      <vt:lpstr>Результат проекта </vt:lpstr>
      <vt:lpstr>Пути решения проблемы эмоционального выгорания медицинских работников</vt:lpstr>
      <vt:lpstr>Пути адаптации молодых специалистов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проекты взаимопомощи в Городской больнице 1 г.Октябрьский  Республика Башкотостан</dc:title>
  <dc:creator>User</dc:creator>
  <cp:lastModifiedBy>User</cp:lastModifiedBy>
  <cp:revision>6</cp:revision>
  <dcterms:created xsi:type="dcterms:W3CDTF">2025-05-28T15:59:48Z</dcterms:created>
  <dcterms:modified xsi:type="dcterms:W3CDTF">2025-05-28T16:55:38Z</dcterms:modified>
</cp:coreProperties>
</file>