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89" r:id="rId3"/>
    <p:sldId id="291" r:id="rId4"/>
    <p:sldId id="315" r:id="rId5"/>
    <p:sldId id="308" r:id="rId6"/>
    <p:sldId id="310" r:id="rId7"/>
    <p:sldId id="297" r:id="rId8"/>
    <p:sldId id="311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18A829"/>
    <a:srgbClr val="008E40"/>
    <a:srgbClr val="00FFCC"/>
    <a:srgbClr val="00CC00"/>
    <a:srgbClr val="A4F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66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D49E7-BCCD-4F30-9759-3716629D6D6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217BA-9794-42E5-8A01-F03CCB753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183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E54B-3796-4C8A-9EA8-3C0DB6389BE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31F220-C9D1-4955-A199-6FC838B76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E54B-3796-4C8A-9EA8-3C0DB6389BE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F220-C9D1-4955-A199-6FC838B76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E54B-3796-4C8A-9EA8-3C0DB6389BE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F220-C9D1-4955-A199-6FC838B76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E54B-3796-4C8A-9EA8-3C0DB6389BE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231F220-C9D1-4955-A199-6FC838B76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E54B-3796-4C8A-9EA8-3C0DB6389BE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F220-C9D1-4955-A199-6FC838B76FF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E54B-3796-4C8A-9EA8-3C0DB6389BE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F220-C9D1-4955-A199-6FC838B76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E54B-3796-4C8A-9EA8-3C0DB6389BE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231F220-C9D1-4955-A199-6FC838B76FF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E54B-3796-4C8A-9EA8-3C0DB6389BE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F220-C9D1-4955-A199-6FC838B76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E54B-3796-4C8A-9EA8-3C0DB6389BE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F220-C9D1-4955-A199-6FC838B76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E54B-3796-4C8A-9EA8-3C0DB6389BE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F220-C9D1-4955-A199-6FC838B76F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E54B-3796-4C8A-9EA8-3C0DB6389BE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F220-C9D1-4955-A199-6FC838B76FF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BFE54B-3796-4C8A-9EA8-3C0DB6389BED}" type="datetimeFigureOut">
              <a:rPr lang="ru-RU" smtClean="0"/>
              <a:t>12.02.2026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31F220-C9D1-4955-A199-6FC838B76FF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3568" y="68431"/>
            <a:ext cx="88229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Чекмагушевская центральная межпоселенческая библиотека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модельная библиотека</a:t>
            </a:r>
          </a:p>
        </p:txBody>
      </p:sp>
      <p:pic>
        <p:nvPicPr>
          <p:cNvPr id="2050" name="Picture 2" descr="C:\Users\User\Desktop\Презентация\1\S50022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8"/>
          <a:stretch/>
        </p:blipFill>
        <p:spPr bwMode="auto">
          <a:xfrm>
            <a:off x="827584" y="1331114"/>
            <a:ext cx="7704855" cy="519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60791"/>
    </mc:Choice>
    <mc:Fallback xmlns="">
      <p:transition spd="slow" advClick="0" advTm="607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spc="50" dirty="0">
                <a:ln w="1143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и программы по работе с детьми  с ограниченными возможностями здоровья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t="3525" r="12848" b="10174"/>
          <a:stretch/>
        </p:blipFill>
        <p:spPr bwMode="auto">
          <a:xfrm>
            <a:off x="251520" y="1124744"/>
            <a:ext cx="2592288" cy="3780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9" b="1528"/>
          <a:stretch/>
        </p:blipFill>
        <p:spPr bwMode="auto">
          <a:xfrm>
            <a:off x="3059832" y="1772816"/>
            <a:ext cx="2670408" cy="381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C:\Users\User\Desktop\поь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68312"/>
            <a:ext cx="2880320" cy="409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04056"/>
          </a:xfrm>
        </p:spPr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br>
              <a:rPr lang="ru-RU" sz="2400" b="1" cap="none" spc="50" dirty="0">
                <a:ln w="11430"/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cap="none" spc="50" dirty="0">
                <a:ln w="11430"/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Библиотека, в которой хочется читать</a:t>
            </a:r>
            <a:br>
              <a:rPr lang="ru-RU" sz="2400" b="1" cap="none" spc="50" dirty="0">
                <a:ln w="11430"/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cap="none" spc="50" dirty="0">
                <a:ln w="11430"/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0" y="732616"/>
            <a:ext cx="3787200" cy="28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1"/>
          <a:stretch/>
        </p:blipFill>
        <p:spPr bwMode="auto">
          <a:xfrm>
            <a:off x="4644008" y="3789040"/>
            <a:ext cx="3808856" cy="28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73" y="734087"/>
            <a:ext cx="3763059" cy="2838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687057" cy="28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522288"/>
          </a:xfrm>
        </p:spPr>
        <p:txBody>
          <a:bodyPr>
            <a:normAutofit/>
          </a:bodyPr>
          <a:lstStyle/>
          <a:p>
            <a:pPr algn="ctr"/>
            <a:r>
              <a:rPr lang="ru-RU" sz="2400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помещения</a:t>
            </a:r>
          </a:p>
        </p:txBody>
      </p:sp>
      <p:pic>
        <p:nvPicPr>
          <p:cNvPr id="5" name="Picture 2" descr="D:\Детская Сенсорная комната\Ремонт комнаты этапы\1 этап фотографии отправленные\До ремонта пустая комната\20190902_1534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4" y="476672"/>
            <a:ext cx="4248472" cy="195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Детская Сенсорная комната\Ремонт комнаты этапы\1 этап фотографии отправленные\3. В целях безопасности детей закрыты чугунные радиатор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54" y="476672"/>
            <a:ext cx="4243634" cy="195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етская Сенсорная комната\Ремонт комнаты этапы\Книги и игрушки\20190925_1033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854" y="2636912"/>
            <a:ext cx="4243634" cy="20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етская Сенсорная комната\Ремонт комнаты этапы\Покрас\IMG-20191007-WA0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96" y="2636912"/>
            <a:ext cx="4216169" cy="20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7" y="4799032"/>
            <a:ext cx="4214499" cy="194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/>
          <a:stretch/>
        </p:blipFill>
        <p:spPr bwMode="auto">
          <a:xfrm>
            <a:off x="4720854" y="4776165"/>
            <a:ext cx="4243634" cy="1987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4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22288"/>
          </a:xfrm>
        </p:spPr>
        <p:txBody>
          <a:bodyPr>
            <a:noAutofit/>
          </a:bodyPr>
          <a:lstStyle/>
          <a:p>
            <a:pPr algn="ctr"/>
            <a:r>
              <a:rPr lang="ru-RU" sz="2400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</a:t>
            </a:r>
            <a:br>
              <a:rPr lang="ru-RU" sz="2400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сенсорно-</a:t>
            </a:r>
            <a:r>
              <a:rPr lang="ru-RU" sz="2400" cap="non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библиотерапевтической</a:t>
            </a:r>
            <a:r>
              <a:rPr lang="ru-RU" sz="2400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комнаты «Лесенка»</a:t>
            </a:r>
          </a:p>
        </p:txBody>
      </p:sp>
      <p:pic>
        <p:nvPicPr>
          <p:cNvPr id="8194" name="Picture 2" descr="C:\Users\User\Desktop\Презентация\фото\ZpRBjbLXdo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9"/>
          <a:stretch/>
        </p:blipFill>
        <p:spPr bwMode="auto">
          <a:xfrm>
            <a:off x="187994" y="830228"/>
            <a:ext cx="5602462" cy="267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6nHcmbZrb3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" r="4489"/>
          <a:stretch/>
        </p:blipFill>
        <p:spPr bwMode="auto">
          <a:xfrm>
            <a:off x="4139952" y="3644445"/>
            <a:ext cx="4827674" cy="295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Презентация\фото\Кинезитерапи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1" r="5219"/>
          <a:stretch/>
        </p:blipFill>
        <p:spPr bwMode="auto">
          <a:xfrm>
            <a:off x="6017028" y="830228"/>
            <a:ext cx="2947460" cy="267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Презентация\фото\Час релаксации «В мире цветных фантазий»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" r="6632"/>
          <a:stretch/>
        </p:blipFill>
        <p:spPr bwMode="auto">
          <a:xfrm>
            <a:off x="190306" y="3644445"/>
            <a:ext cx="3733622" cy="2952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5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522288"/>
          </a:xfrm>
        </p:spPr>
        <p:txBody>
          <a:bodyPr>
            <a:noAutofit/>
          </a:bodyPr>
          <a:lstStyle/>
          <a:p>
            <a:pPr algn="ctr"/>
            <a:r>
              <a:rPr lang="ru-RU" sz="2400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 рамках проекта </a:t>
            </a:r>
            <a:br>
              <a:rPr lang="ru-RU" sz="2400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«Лесенка. Движение вверх к полноценной жизни»</a:t>
            </a:r>
          </a:p>
        </p:txBody>
      </p:sp>
      <p:pic>
        <p:nvPicPr>
          <p:cNvPr id="10243" name="Picture 3" descr="C:\Users\User\Desktop\Презентация\фото\suV7VnMbVa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40" y="836712"/>
            <a:ext cx="3610624" cy="301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User\Desktop\Презентация\фото\Занятие по ПДД «Мой друг светофор»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3" y="810994"/>
            <a:ext cx="4119709" cy="308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36712" y="-38742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74145" y="3846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460" y="3034692"/>
            <a:ext cx="3938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53" y="4021575"/>
            <a:ext cx="4246907" cy="2719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47" y="6018553"/>
            <a:ext cx="4127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40" y="4058082"/>
            <a:ext cx="3610624" cy="268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291" y="5949280"/>
            <a:ext cx="3938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02467" y="3199504"/>
            <a:ext cx="368136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3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Кинезетерапия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59200" cy="720080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проходят для читателей разных категорий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12467"/>
          <a:stretch/>
        </p:blipFill>
        <p:spPr bwMode="auto">
          <a:xfrm>
            <a:off x="4816330" y="3861048"/>
            <a:ext cx="3988161" cy="256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33" y="838944"/>
            <a:ext cx="3933461" cy="295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107" y="957126"/>
            <a:ext cx="3885105" cy="2760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2"/>
          <a:stretch/>
        </p:blipFill>
        <p:spPr bwMode="auto">
          <a:xfrm>
            <a:off x="591960" y="4013526"/>
            <a:ext cx="409300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00" y="5733256"/>
            <a:ext cx="3938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04" y="3045991"/>
            <a:ext cx="3938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81" y="2981463"/>
            <a:ext cx="3938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100" y="5589240"/>
            <a:ext cx="437736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02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36" y="44624"/>
            <a:ext cx="9144000" cy="524364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Юные читатели в процессе творчества</a:t>
            </a:r>
          </a:p>
        </p:txBody>
      </p:sp>
      <p:pic>
        <p:nvPicPr>
          <p:cNvPr id="13316" name="Picture 4" descr="C:\Users\User\Desktop\Презентация\фото\sVMp8LeEp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86818"/>
            <a:ext cx="4202755" cy="290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5"/>
          <a:stretch/>
        </p:blipFill>
        <p:spPr bwMode="auto">
          <a:xfrm>
            <a:off x="380071" y="3822071"/>
            <a:ext cx="4058861" cy="27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4" t="11838" r="1534" b="7418"/>
          <a:stretch/>
        </p:blipFill>
        <p:spPr bwMode="auto">
          <a:xfrm>
            <a:off x="4595798" y="3822071"/>
            <a:ext cx="4152666" cy="277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17578"/>
            <a:ext cx="4179226" cy="2783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0" y="6009217"/>
            <a:ext cx="393970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ru-RU" sz="3200" b="1" spc="150" dirty="0" err="1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Кинезетерапия</a:t>
            </a:r>
            <a:endParaRPr lang="ru-RU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253" y="2873213"/>
            <a:ext cx="41449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73213"/>
            <a:ext cx="39385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61" y="5844404"/>
            <a:ext cx="37607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5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2000"/>
    </mc:Choice>
    <mc:Fallback xmlns="">
      <p:transition spd="slow" advClick="0" advTm="1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085184"/>
            <a:ext cx="9144000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7" y="586728"/>
            <a:ext cx="8594183" cy="541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1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0596"/>
    </mc:Choice>
    <mc:Fallback xmlns="">
      <p:transition spd="slow" advClick="0" advTm="20596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3341</TotalTime>
  <Words>69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Проекты и программы по работе с детьми  с ограниченными возможностями здоровья</vt:lpstr>
      <vt:lpstr> Библиотека, в которой хочется читать  </vt:lpstr>
      <vt:lpstr>Ремонт помещения</vt:lpstr>
      <vt:lpstr>Открытие  сенсорно-библиотерапевтической комнаты «Лесенка»</vt:lpstr>
      <vt:lpstr>Мероприятия в рамках проекта  «Лесенка. Движение вверх к полноценной жизни»</vt:lpstr>
      <vt:lpstr>Занятия проходят для читателей разных категорий</vt:lpstr>
      <vt:lpstr>Юные читатели в процессе творчества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145</cp:revision>
  <dcterms:created xsi:type="dcterms:W3CDTF">2016-03-31T03:15:20Z</dcterms:created>
  <dcterms:modified xsi:type="dcterms:W3CDTF">2026-02-12T12:06:52Z</dcterms:modified>
</cp:coreProperties>
</file>