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10"/>
  </p:normalViewPr>
  <p:slideViewPr>
    <p:cSldViewPr snapToGrid="0" snapToObjects="1">
      <p:cViewPr varScale="1">
        <p:scale>
          <a:sx n="49" d="100"/>
          <a:sy n="49" d="100"/>
        </p:scale>
        <p:origin x="294" y="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66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7AD7-5C9B-43E1-ABA5-C6F611F82A21}" type="datetimeFigureOut">
              <a:rPr lang="ru-RU" smtClean="0"/>
              <a:pPr/>
              <a:t>пт 06.03.26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90A1-309D-451D-BAD2-D585E24C8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club-plusone.ru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vk.ru/club_plusone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525294" y="2477628"/>
            <a:ext cx="9066178" cy="984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250"/>
              </a:lnSpc>
              <a:buNone/>
            </a:pPr>
            <a:endParaRPr lang="en-US" sz="6600" b="1" dirty="0">
              <a:latin typeface="Montserrat Regular"/>
              <a:ea typeface="Montserrat Regular"/>
            </a:endParaRPr>
          </a:p>
        </p:txBody>
      </p:sp>
      <p:sp>
        <p:nvSpPr>
          <p:cNvPr id="6" name="Text 1"/>
          <p:cNvSpPr/>
          <p:nvPr/>
        </p:nvSpPr>
        <p:spPr>
          <a:xfrm>
            <a:off x="1031132" y="3867150"/>
            <a:ext cx="7217923" cy="655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endParaRPr lang="en-US" sz="3000" dirty="0"/>
          </a:p>
        </p:txBody>
      </p:sp>
      <p:sp>
        <p:nvSpPr>
          <p:cNvPr id="7" name="Text 2"/>
          <p:cNvSpPr/>
          <p:nvPr/>
        </p:nvSpPr>
        <p:spPr>
          <a:xfrm>
            <a:off x="2133600" y="443326"/>
            <a:ext cx="25241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75"/>
              </a:lnSpc>
              <a:buNone/>
            </a:pPr>
            <a:endParaRPr lang="en-US" sz="1343" dirty="0"/>
          </a:p>
        </p:txBody>
      </p:sp>
      <p:sp>
        <p:nvSpPr>
          <p:cNvPr id="8" name="Text 3"/>
          <p:cNvSpPr/>
          <p:nvPr/>
        </p:nvSpPr>
        <p:spPr>
          <a:xfrm>
            <a:off x="12849225" y="4848225"/>
            <a:ext cx="3362325" cy="1276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0050"/>
              </a:lnSpc>
              <a:buNone/>
            </a:pPr>
            <a:endParaRPr lang="en-US" sz="82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AC136-A801-4486-A93B-5E0C701F8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197" y="8883356"/>
            <a:ext cx="1015876" cy="1015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25F22-4C13-4EA6-B798-CB69EAFECEDA}"/>
              </a:ext>
            </a:extLst>
          </p:cNvPr>
          <p:cNvSpPr txBox="1"/>
          <p:nvPr/>
        </p:nvSpPr>
        <p:spPr>
          <a:xfrm>
            <a:off x="344928" y="443326"/>
            <a:ext cx="839051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рамках сообщества для людей КЛУБ +1 реализуется одно из направлений  - </a:t>
            </a:r>
            <a:r>
              <a:rPr lang="ru-RU" sz="2800" dirty="0">
                <a:solidFill>
                  <a:srgbClr val="FFC000"/>
                </a:solidFill>
              </a:rPr>
              <a:t>проект «Здоровье и активное долголетие». 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Цель проекта: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Научить население осознанно подходить к своему здоровью,  вести здоровый образ жизни, воспитывать здоровые привычки и направлять жизнь к активному долголетию и хорошему самочувствию.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Мотивировать население к внимательному отношению к своему телу, физическому, ментальному и эмоциональному здоровью.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Целевая аудитория :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Женщины 30-70 лет, члены их семей: дети, мужья, родители.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E7FE6-928C-4EFB-8FB3-F17AC069C3CF}"/>
              </a:ext>
            </a:extLst>
          </p:cNvPr>
          <p:cNvSpPr txBox="1"/>
          <p:nvPr/>
        </p:nvSpPr>
        <p:spPr>
          <a:xfrm>
            <a:off x="344928" y="7587574"/>
            <a:ext cx="924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Информацию о мероприятиях проекта можно посмотреть здесь: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  <a:hlinkClick r:id="rId4"/>
              </a:rPr>
              <a:t>https://vk.ru/club_plusone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  <a:hlinkClick r:id="rId5"/>
              </a:rPr>
              <a:t>https://club-plusone.ru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4735DC-F000-4235-9820-947376666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804" y="690976"/>
            <a:ext cx="3444539" cy="45906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23DD1C-A003-4688-BCAE-92C20B99C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9225" y="690976"/>
            <a:ext cx="3493311" cy="46577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674E34-9F5D-4997-AA42-F9C898F6F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196" y="4656227"/>
            <a:ext cx="2708572" cy="4824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483E5F-09BD-49DF-977E-48DDB968A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66577" y="4233102"/>
            <a:ext cx="2125953" cy="37829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00E97B-682B-4CA4-AE22-3F23F42E7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5707" y="5881745"/>
            <a:ext cx="3010983" cy="4017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Произвольный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 Regular</vt:lpstr>
      <vt:lpstr>Тема Office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96</cp:revision>
  <dcterms:created xsi:type="dcterms:W3CDTF">2023-04-06T19:16:36Z</dcterms:created>
  <dcterms:modified xsi:type="dcterms:W3CDTF">2026-03-06T19:09:06Z</dcterms:modified>
</cp:coreProperties>
</file>