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17" d="100"/>
          <a:sy n="117" d="100"/>
        </p:scale>
        <p:origin x="-1464" y="-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Проект «Здоровым быть – в тренде жить!»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Корпоративная система укрепления здоровья сотрудников</a:t>
            </a:r>
          </a:p>
          <a:p>
            <a:r>
              <a:t>МБДОУ «Детский сад «Золотой ключик»</a:t>
            </a:r>
          </a:p>
          <a:p>
            <a:r>
              <a:t>г. Тарко-Сале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Перспектива развития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Проект становится устойчивой корпоративной практикой</a:t>
            </a:r>
          </a:p>
          <a:p>
            <a:r>
              <a:t>и может быть масштабирован на уровень района.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Актуальность проекта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Высокая эмоциональная нагрузка педагогов</a:t>
            </a:r>
          </a:p>
          <a:p>
            <a:r>
              <a:t>• Климатические особенности региона</a:t>
            </a:r>
          </a:p>
          <a:p>
            <a:r>
              <a:t>• Профилактика профессионального выгорания</a:t>
            </a:r>
          </a:p>
          <a:p>
            <a:r>
              <a:t>• Необходимость системной работы по укреплению здоровья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Цель проекта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Создание устойчивой корпоративной системы укрепления здоровья сотрудников</a:t>
            </a:r>
          </a:p>
          <a:p>
            <a:r>
              <a:t>через внедрение комплексных здоровьесберегающих практик.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Задачи проекта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Формирование мотивации к ЗОЖ</a:t>
            </a:r>
          </a:p>
          <a:p>
            <a:r>
              <a:t>• Профилактика эмоционального выгорания</a:t>
            </a:r>
          </a:p>
          <a:p>
            <a:r>
              <a:t>• Повышение физической активности</a:t>
            </a:r>
          </a:p>
          <a:p>
            <a:r>
              <a:t>• Развитие стрессоустойчивости</a:t>
            </a:r>
          </a:p>
          <a:p>
            <a:r>
              <a:t>• Укрепление командного взаимодействия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Спортивно-оздоровительные мероприятия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Спортивная эстафета к 8 марта</a:t>
            </a:r>
          </a:p>
          <a:p>
            <a:r>
              <a:t>• Выезд на природу</a:t>
            </a:r>
          </a:p>
          <a:p>
            <a:r>
              <a:t>• Национальный танцевальный мастер-класс</a:t>
            </a:r>
          </a:p>
          <a:p>
            <a:r>
              <a:t>• Масленичная неделя</a:t>
            </a:r>
          </a:p>
          <a:p>
            <a:r>
              <a:t>• ЗОЖ-Масленица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Психоэмоциональные мероприятия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Цветотерапия</a:t>
            </a:r>
          </a:p>
          <a:p>
            <a:r>
              <a:t>• Нейрографика</a:t>
            </a:r>
          </a:p>
          <a:p>
            <a:r>
              <a:t>• Арт-вечеринка (рисование на холсте)</a:t>
            </a:r>
          </a:p>
          <a:p>
            <a:r>
              <a:t>• Ароматерапия</a:t>
            </a:r>
          </a:p>
          <a:p>
            <a:r>
              <a:t>• Тайный Санта</a:t>
            </a:r>
          </a:p>
          <a:p>
            <a:r>
              <a:t>• Квест ко Дню народного единства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Просветительское направление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Фитобар (полезные чаи из трав)</a:t>
            </a:r>
          </a:p>
          <a:p>
            <a:r>
              <a:t>• Воркшоп «Смузи – Волна здоровья»</a:t>
            </a:r>
          </a:p>
          <a:p>
            <a:r>
              <a:t>• Семинары по ЗОЖ</a:t>
            </a:r>
          </a:p>
          <a:p>
            <a:r>
              <a:t>• Профилактика стресса и гиподинамии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Ожидаемые результаты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80% вовлеченность сотрудников</a:t>
            </a:r>
          </a:p>
          <a:p>
            <a:r>
              <a:t>• Снижение больничных на 10%</a:t>
            </a:r>
          </a:p>
          <a:p>
            <a:r>
              <a:t>• Рост удовлетворенности условиями труда на 20%</a:t>
            </a:r>
          </a:p>
          <a:p>
            <a:r>
              <a:t>• Улучшение психологического климата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Социальный эффект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Формирование культуры здоровья</a:t>
            </a:r>
          </a:p>
          <a:p>
            <a:r>
              <a:t>• Повышение качества образовательной среды</a:t>
            </a:r>
          </a:p>
          <a:p>
            <a:r>
              <a:t>• Укрепление имиджа учреждения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211</Words>
  <Application>Microsoft Office PowerPoint</Application>
  <PresentationFormat>Экран (4:3)</PresentationFormat>
  <Paragraphs>48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Office Theme</vt:lpstr>
      <vt:lpstr>Проект «Здоровым быть – в тренде жить!»</vt:lpstr>
      <vt:lpstr>Актуальность проекта</vt:lpstr>
      <vt:lpstr>Цель проекта</vt:lpstr>
      <vt:lpstr>Задачи проекта</vt:lpstr>
      <vt:lpstr>Спортивно-оздоровительные мероприятия</vt:lpstr>
      <vt:lpstr>Психоэмоциональные мероприятия</vt:lpstr>
      <vt:lpstr>Просветительское направление</vt:lpstr>
      <vt:lpstr>Ожидаемые результаты</vt:lpstr>
      <vt:lpstr>Социальный эффект</vt:lpstr>
      <vt:lpstr>Перспектива развития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«Здоровым быть – в тренде жить!»</dc:title>
  <dc:subject/>
  <dc:creator/>
  <cp:keywords/>
  <dc:description>generated using python-pptx</dc:description>
  <cp:lastModifiedBy>Logoped</cp:lastModifiedBy>
  <cp:revision>2</cp:revision>
  <dcterms:created xsi:type="dcterms:W3CDTF">2013-01-27T09:14:16Z</dcterms:created>
  <dcterms:modified xsi:type="dcterms:W3CDTF">2026-02-26T03:00:13Z</dcterms:modified>
  <cp:category/>
</cp:coreProperties>
</file>