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6" r:id="rId7"/>
    <p:sldId id="267" r:id="rId8"/>
    <p:sldId id="268" r:id="rId9"/>
    <p:sldId id="269" r:id="rId10"/>
    <p:sldId id="275" r:id="rId11"/>
    <p:sldId id="277" r:id="rId12"/>
    <p:sldId id="270" r:id="rId13"/>
    <p:sldId id="271" r:id="rId14"/>
    <p:sldId id="272" r:id="rId15"/>
    <p:sldId id="273" r:id="rId16"/>
    <p:sldId id="274" r:id="rId17"/>
    <p:sldId id="278" r:id="rId18"/>
    <p:sldId id="279" r:id="rId19"/>
    <p:sldId id="280" r:id="rId20"/>
  </p:sldIdLst>
  <p:sldSz cx="9144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85904243" name="Юлия Мороз" initials="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85904243" dt="2025-04-09T15:03:23.381" idx="1">
    <p:pos x="5574" y="106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85904243" dt="2025-04-09T15:03:23.381" idx="1">
    <p:pos x="5574" y="106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 u="sng">
                <a:solidFill>
                  <a:schemeClr val="hlink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 u="sng">
                <a:solidFill>
                  <a:schemeClr val="hlink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409698"/>
            <a:ext cx="9143998" cy="54483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965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409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3714" y="-20319"/>
            <a:ext cx="4576571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739" y="1569161"/>
            <a:ext cx="7986521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 u="sng">
                <a:solidFill>
                  <a:schemeClr val="hlink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hoto_2025-04-09_14-37-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1402715"/>
            <a:ext cx="5639435" cy="545592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95250" y="2428875"/>
            <a:ext cx="3269615" cy="2313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800" b="1">
                <a:solidFill>
                  <a:schemeClr val="accent2">
                    <a:lumMod val="75000"/>
                  </a:schemeClr>
                </a:solidFill>
              </a:rPr>
              <a:t>Программа «Танец жизни: исцеление через движение и творчество»</a:t>
            </a:r>
            <a:endParaRPr lang="ru-RU" altLang="en-US" sz="28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Почему так важно реализовать этот проект?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постоянного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нестабильности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подход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людям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справляться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нагрузками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способствует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формированию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связей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между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жителями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находить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единомышленников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избежать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уединения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способствует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более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активной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получать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навыки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которые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быть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полезны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только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сфере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аспектах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Конкурентные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преимущества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отличается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универсальностью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мультимодальностью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охватывает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все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грани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вопроса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помощи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которые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проживают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прифронтовом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городе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являются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членами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семей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решает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актуальную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задачу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психологическую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помощь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35-60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категория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которой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редких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случаях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проводится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любой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вид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помощи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особенно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психологической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помощи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большинстве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случаев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профилактическая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психологическая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проходит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молодежью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людьми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"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серебряного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"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возраста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Также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качественно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проводить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досуг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данная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счет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привлечения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истокам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героинь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привлечь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внимание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общества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сделать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актуальную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новостную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повестку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отлично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может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тиражироваться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муниципальные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образования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является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универсальной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возрастных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категорий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228600" y="15240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Ожидаемые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Эмоциональное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исцеление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выразить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переживания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движение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поможет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снять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улучшить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психоэмоциональное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состояние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сообщества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способствовать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формированию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поддерживающего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женского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сообщества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где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делиться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историями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опытом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3.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Культурное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обогащение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Знакомство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сказками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персонажами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позволит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женщинам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глубже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понять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свою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культуру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идентичность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4.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Развитие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творческих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способностей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танцевальной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постановки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"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Сила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духа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"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станет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важным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этапом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позволяющим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участницам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раскрыть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способности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9726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Ожидаемые результаты: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Количество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участников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- 30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человек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Будет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создано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2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творческие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группы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15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человек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Количество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мероприятий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рамках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- 14.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Количество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волонтеров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- 10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организовано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освещение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мероприятий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партнерами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местными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региональными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меньше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5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освещений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меньше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5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сетях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партнеров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презентация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1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презентация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1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презентация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этапы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50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буклетов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презентацию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целевой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группы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35-50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лет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И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нтервью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регионального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менее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3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освещений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Регион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/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территория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Луганская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Народная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Республика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Описание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целевой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35 - 60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которые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проживают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прифронтовом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городе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члены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семей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Возраст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целевой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аудитории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35 – 60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лет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 г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ероин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мультфильмов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Василиса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Прекрасная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Баба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Яга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метла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Царевна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лягушка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стрела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4.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Елена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Премудрая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книга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энциклопедия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5.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Аленушка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косынка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6.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Настенька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Аленький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цветочек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цветок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7.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Варвара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Краса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кокошник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 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8.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Снежная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королева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посох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корона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9.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Спящая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царевна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 г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ероин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мультфильмов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10.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Людмила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Руслан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Людмила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»</a:t>
            </a:r>
            <a:endParaRPr lang="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11.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Маша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Маша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медведи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»</a:t>
            </a:r>
            <a:endParaRPr lang="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12.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Елена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Премудрая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13.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Марья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Моревна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14.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Богатырка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Синеглазка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молодильных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яблоках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живой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воде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»</a:t>
            </a:r>
            <a:endParaRPr lang="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15.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Шамаханская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царица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атрибут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вуаль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большие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серьги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16.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Принцесса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Бременских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музыкантов</a:t>
            </a:r>
            <a:r>
              <a:rPr lang="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»</a:t>
            </a:r>
            <a:endParaRPr lang="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17.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Снегурочка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18.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Царевна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лебедь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152400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 г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ероин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мультфильмов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Изображение 1" descr="e92d9a1f47f1430e8a3c31844264fe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2209800"/>
            <a:ext cx="2915285" cy="3398520"/>
          </a:xfrm>
          <a:prstGeom prst="rect">
            <a:avLst/>
          </a:prstGeom>
        </p:spPr>
      </p:pic>
      <p:pic>
        <p:nvPicPr>
          <p:cNvPr id="3" name="Изображение 2" descr="Agadixit-artist-василиса-прекрасная-57737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133600"/>
            <a:ext cx="3079750" cy="4585970"/>
          </a:xfrm>
          <a:prstGeom prst="rect">
            <a:avLst/>
          </a:prstGeom>
        </p:spPr>
      </p:pic>
      <p:pic>
        <p:nvPicPr>
          <p:cNvPr id="4" name="Изображение 3" descr="208342194b8c5c181da15fa87b7d58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65" y="2199005"/>
            <a:ext cx="2358390" cy="4192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146" y="1676272"/>
            <a:ext cx="8378825" cy="444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 algn="l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/>
              <a:t>Программа</a:t>
            </a:r>
            <a:r>
              <a:rPr lang="en-US" altLang="ru-RU" sz="2400"/>
              <a:t> "</a:t>
            </a:r>
            <a:r>
              <a:rPr lang="en-US" altLang="en-US" sz="2400"/>
              <a:t>Танец</a:t>
            </a:r>
            <a:r>
              <a:rPr lang="en-US" altLang="ru-RU" sz="2400"/>
              <a:t> </a:t>
            </a:r>
            <a:r>
              <a:rPr lang="en-US" altLang="en-US" sz="2400"/>
              <a:t>жизни</a:t>
            </a:r>
            <a:r>
              <a:rPr lang="en-US" altLang="ru-RU" sz="2400"/>
              <a:t>: </a:t>
            </a:r>
            <a:r>
              <a:rPr lang="en-US" altLang="en-US" sz="2400"/>
              <a:t>Исцеление</a:t>
            </a:r>
            <a:r>
              <a:rPr lang="en-US" altLang="ru-RU" sz="2400"/>
              <a:t> </a:t>
            </a:r>
            <a:r>
              <a:rPr lang="en-US" altLang="en-US" sz="2400"/>
              <a:t>через</a:t>
            </a:r>
            <a:r>
              <a:rPr lang="en-US" altLang="ru-RU" sz="2400"/>
              <a:t> </a:t>
            </a:r>
            <a:r>
              <a:rPr lang="en-US" altLang="en-US" sz="2400"/>
              <a:t>движение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>
                <a:solidFill>
                  <a:schemeClr val="accent2">
                    <a:lumMod val="75000"/>
                  </a:schemeClr>
                </a:solidFill>
              </a:rPr>
              <a:t>творчество</a:t>
            </a:r>
            <a:r>
              <a:rPr lang="en-US" altLang="ru-RU" sz="2400"/>
              <a:t>" </a:t>
            </a:r>
            <a:r>
              <a:rPr lang="en-US" altLang="en-US" sz="2400"/>
              <a:t>через</a:t>
            </a:r>
            <a:r>
              <a:rPr lang="en-US" altLang="ru-RU" sz="2400"/>
              <a:t> </a:t>
            </a:r>
            <a:r>
              <a:rPr lang="en-US" altLang="en-US" sz="2400"/>
              <a:t>архетипы</a:t>
            </a:r>
            <a:r>
              <a:rPr lang="en-US" altLang="ru-RU" sz="2400"/>
              <a:t> </a:t>
            </a:r>
            <a:r>
              <a:rPr lang="en-US" altLang="en-US" sz="2400"/>
              <a:t>героинь</a:t>
            </a:r>
            <a:r>
              <a:rPr lang="en-US" altLang="ru-RU" sz="2400"/>
              <a:t> </a:t>
            </a:r>
            <a:r>
              <a:rPr lang="en-US" altLang="en-US" sz="2400"/>
              <a:t>русских</a:t>
            </a:r>
            <a:r>
              <a:rPr lang="en-US" altLang="ru-RU" sz="2400"/>
              <a:t> </a:t>
            </a:r>
            <a:r>
              <a:rPr lang="en-US" altLang="en-US" sz="2400"/>
              <a:t>сказок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мультфильмов</a:t>
            </a:r>
            <a:r>
              <a:rPr lang="en-US" altLang="ru-RU" sz="2400"/>
              <a:t>. </a:t>
            </a:r>
            <a:r>
              <a:rPr lang="en-US" altLang="en-US" sz="2400"/>
              <a:t>Данная</a:t>
            </a:r>
            <a:r>
              <a:rPr lang="en-US" altLang="ru-RU" sz="2400"/>
              <a:t> </a:t>
            </a:r>
            <a:r>
              <a:rPr lang="en-US" altLang="en-US" sz="2400"/>
              <a:t>программа</a:t>
            </a:r>
            <a:r>
              <a:rPr lang="en-US" altLang="ru-RU" sz="2400"/>
              <a:t> </a:t>
            </a:r>
            <a:r>
              <a:rPr lang="en-US" altLang="en-US" sz="2400"/>
              <a:t>танцевально</a:t>
            </a:r>
            <a:r>
              <a:rPr lang="en-US" altLang="ru-RU" sz="2400"/>
              <a:t>-</a:t>
            </a:r>
            <a:r>
              <a:rPr lang="en-US" altLang="en-US" sz="2400"/>
              <a:t>двигательной</a:t>
            </a:r>
            <a:r>
              <a:rPr lang="en-US" altLang="ru-RU" sz="2400"/>
              <a:t> </a:t>
            </a:r>
            <a:r>
              <a:rPr lang="en-US" altLang="en-US" sz="2400"/>
              <a:t>терапии</a:t>
            </a:r>
            <a:r>
              <a:rPr lang="en-US" altLang="ru-RU" sz="2400"/>
              <a:t>, </a:t>
            </a:r>
            <a:r>
              <a:rPr lang="en-US" altLang="en-US" sz="2400"/>
              <a:t>интегрированная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элементами</a:t>
            </a:r>
            <a:r>
              <a:rPr lang="en-US" altLang="ru-RU" sz="2400"/>
              <a:t> </a:t>
            </a:r>
            <a:r>
              <a:rPr lang="en-US" altLang="en-US" sz="2400"/>
              <a:t>терапии</a:t>
            </a:r>
            <a:r>
              <a:rPr lang="en-US" altLang="ru-RU" sz="2400"/>
              <a:t> </a:t>
            </a:r>
            <a:r>
              <a:rPr lang="en-US" altLang="en-US" sz="2400"/>
              <a:t>искусством</a:t>
            </a:r>
            <a:r>
              <a:rPr lang="en-US" altLang="ru-RU" sz="2400"/>
              <a:t>, </a:t>
            </a:r>
            <a:r>
              <a:rPr lang="en-US" altLang="en-US" sz="2400"/>
              <a:t>разработана</a:t>
            </a:r>
            <a:r>
              <a:rPr lang="en-US" altLang="ru-RU" sz="2400"/>
              <a:t> </a:t>
            </a:r>
            <a:r>
              <a:rPr lang="en-US" altLang="en-US" sz="2400"/>
              <a:t>специально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женщин</a:t>
            </a:r>
            <a:r>
              <a:rPr lang="en-US" altLang="ru-RU" sz="2400"/>
              <a:t> 35-60 </a:t>
            </a:r>
            <a:r>
              <a:rPr lang="en-US" altLang="en-US" sz="2400"/>
              <a:t>лет</a:t>
            </a:r>
            <a:r>
              <a:rPr lang="en-US" altLang="ru-RU" sz="2400"/>
              <a:t>, </a:t>
            </a:r>
            <a:r>
              <a:rPr lang="en-US" altLang="en-US" sz="2400"/>
              <a:t>чтобы</a:t>
            </a:r>
            <a:r>
              <a:rPr lang="en-US" altLang="ru-RU" sz="2400"/>
              <a:t> </a:t>
            </a:r>
            <a:r>
              <a:rPr lang="en-US" altLang="en-US" sz="2400"/>
              <a:t>помочь</a:t>
            </a:r>
            <a:r>
              <a:rPr lang="en-US" altLang="ru-RU" sz="2400"/>
              <a:t> </a:t>
            </a:r>
            <a:r>
              <a:rPr lang="en-US" altLang="en-US" sz="2400"/>
              <a:t>им</a:t>
            </a:r>
            <a:r>
              <a:rPr lang="en-US" altLang="ru-RU" sz="2400"/>
              <a:t> </a:t>
            </a:r>
            <a:r>
              <a:rPr lang="en-US" altLang="en-US" sz="2400"/>
              <a:t>восстановить</a:t>
            </a:r>
            <a:r>
              <a:rPr lang="en-US" altLang="ru-RU" sz="2400"/>
              <a:t> </a:t>
            </a:r>
            <a:r>
              <a:rPr lang="en-US" altLang="en-US" sz="2400"/>
              <a:t>связь</a:t>
            </a:r>
            <a:r>
              <a:rPr lang="en-US" altLang="ru-RU" sz="2400"/>
              <a:t> </a:t>
            </a:r>
            <a:r>
              <a:rPr lang="en-US" altLang="en-US" sz="2400"/>
              <a:t>со</a:t>
            </a:r>
            <a:r>
              <a:rPr lang="en-US" altLang="ru-RU" sz="2400"/>
              <a:t> </a:t>
            </a:r>
            <a:r>
              <a:rPr lang="en-US" altLang="en-US" sz="2400"/>
              <a:t>своим</a:t>
            </a:r>
            <a:r>
              <a:rPr lang="en-US" altLang="ru-RU" sz="2400"/>
              <a:t> </a:t>
            </a:r>
            <a:r>
              <a:rPr lang="en-US" altLang="en-US" sz="2400"/>
              <a:t>телом</a:t>
            </a:r>
            <a:r>
              <a:rPr lang="en-US" altLang="ru-RU" sz="2400"/>
              <a:t>, </a:t>
            </a:r>
            <a:r>
              <a:rPr lang="en-US" altLang="en-US" sz="2400"/>
              <a:t>эмоциями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духовностью</a:t>
            </a:r>
            <a:r>
              <a:rPr lang="en-US" altLang="ru-RU" sz="2400"/>
              <a:t> </a:t>
            </a:r>
            <a:r>
              <a:rPr lang="en-US" altLang="en-US" sz="2400"/>
              <a:t>через</a:t>
            </a:r>
            <a:r>
              <a:rPr lang="en-US" altLang="ru-RU" sz="2400"/>
              <a:t> </a:t>
            </a:r>
            <a:r>
              <a:rPr lang="en-US" altLang="en-US" sz="2400"/>
              <a:t>архетипы</a:t>
            </a:r>
            <a:r>
              <a:rPr lang="en-US" altLang="ru-RU" sz="2400"/>
              <a:t> </a:t>
            </a:r>
            <a:r>
              <a:rPr lang="en-US" altLang="en-US" sz="2400"/>
              <a:t>героинь</a:t>
            </a:r>
            <a:r>
              <a:rPr lang="en-US" altLang="ru-RU" sz="2400"/>
              <a:t> </a:t>
            </a:r>
            <a:r>
              <a:rPr lang="en-US" altLang="en-US" sz="2400"/>
              <a:t>русских</a:t>
            </a:r>
            <a:r>
              <a:rPr lang="en-US" altLang="ru-RU" sz="2400"/>
              <a:t> </a:t>
            </a:r>
            <a:r>
              <a:rPr lang="en-US" altLang="en-US" sz="2400"/>
              <a:t>сказок</a:t>
            </a:r>
            <a:r>
              <a:rPr lang="en-US" altLang="ru-RU" sz="2400"/>
              <a:t>.</a:t>
            </a:r>
            <a:br>
              <a:rPr lang="en-US" altLang="ru-RU" sz="2400"/>
            </a:br>
            <a:r>
              <a:rPr lang="en-US" altLang="en-US" sz="2400"/>
              <a:t>Мы</a:t>
            </a:r>
            <a:r>
              <a:rPr lang="en-US" altLang="ru-RU" sz="2400"/>
              <a:t> </a:t>
            </a:r>
            <a:r>
              <a:rPr lang="en-US" altLang="en-US" sz="2400"/>
              <a:t>будем</a:t>
            </a:r>
            <a:r>
              <a:rPr lang="en-US" altLang="ru-RU" sz="2400"/>
              <a:t> </a:t>
            </a:r>
            <a:r>
              <a:rPr lang="en-US" altLang="en-US" sz="2400"/>
              <a:t>исследовать</a:t>
            </a:r>
            <a:r>
              <a:rPr lang="en-US" altLang="ru-RU" sz="2400"/>
              <a:t> </a:t>
            </a:r>
            <a:r>
              <a:rPr lang="en-US" altLang="en-US" sz="2400"/>
              <a:t>образы</a:t>
            </a:r>
            <a:r>
              <a:rPr lang="en-US" altLang="ru-RU" sz="2400"/>
              <a:t> </a:t>
            </a:r>
            <a:r>
              <a:rPr lang="en-US" altLang="en-US" sz="2400"/>
              <a:t>Василисы</a:t>
            </a:r>
            <a:r>
              <a:rPr lang="en-US" altLang="ru-RU" sz="2400"/>
              <a:t> </a:t>
            </a:r>
            <a:r>
              <a:rPr lang="en-US" altLang="en-US" sz="2400"/>
              <a:t>Премудрой</a:t>
            </a:r>
            <a:r>
              <a:rPr lang="en-US" altLang="ru-RU" sz="2400"/>
              <a:t>, </a:t>
            </a:r>
            <a:r>
              <a:rPr lang="en-US" altLang="en-US" sz="2400"/>
              <a:t>Марьи</a:t>
            </a:r>
            <a:r>
              <a:rPr lang="en-US" altLang="ru-RU" sz="2400"/>
              <a:t> </a:t>
            </a:r>
            <a:r>
              <a:rPr lang="en-US" altLang="en-US" sz="2400"/>
              <a:t>Моревны</a:t>
            </a:r>
            <a:r>
              <a:rPr lang="en-US" altLang="ru-RU" sz="2400"/>
              <a:t>, </a:t>
            </a:r>
            <a:r>
              <a:rPr lang="en-US" altLang="en-US" sz="2400"/>
              <a:t>Царевны</a:t>
            </a:r>
            <a:r>
              <a:rPr lang="en-US" altLang="ru-RU" sz="2400"/>
              <a:t>-</a:t>
            </a:r>
            <a:r>
              <a:rPr lang="en-US" altLang="en-US" sz="2400"/>
              <a:t>Лебеди</a:t>
            </a:r>
            <a:r>
              <a:rPr lang="en-US" altLang="ru-RU" sz="2400"/>
              <a:t> – </a:t>
            </a:r>
            <a:r>
              <a:rPr lang="en-US" altLang="en-US" sz="2400"/>
              <a:t>каждой</a:t>
            </a:r>
            <a:r>
              <a:rPr lang="en-US" altLang="ru-RU" sz="2400"/>
              <a:t> </a:t>
            </a:r>
            <a:r>
              <a:rPr lang="en-US" altLang="en-US" sz="2400"/>
              <a:t>из</a:t>
            </a:r>
            <a:r>
              <a:rPr lang="en-US" altLang="ru-RU" sz="2400"/>
              <a:t> </a:t>
            </a:r>
            <a:r>
              <a:rPr lang="en-US" altLang="en-US" sz="2400"/>
              <a:t>них</a:t>
            </a:r>
            <a:r>
              <a:rPr lang="en-US" altLang="ru-RU" sz="2400"/>
              <a:t> </a:t>
            </a:r>
            <a:r>
              <a:rPr lang="en-US" altLang="en-US" sz="2400"/>
              <a:t>присуща</a:t>
            </a:r>
            <a:r>
              <a:rPr lang="en-US" altLang="ru-RU" sz="2400"/>
              <a:t> </a:t>
            </a:r>
            <a:r>
              <a:rPr lang="en-US" altLang="en-US" sz="2400"/>
              <a:t>уникальная</a:t>
            </a:r>
            <a:r>
              <a:rPr lang="en-US" altLang="ru-RU" sz="2400"/>
              <a:t> </a:t>
            </a:r>
            <a:r>
              <a:rPr lang="en-US" altLang="en-US" sz="2400"/>
              <a:t>мудрость</a:t>
            </a:r>
            <a:r>
              <a:rPr lang="en-US" altLang="ru-RU" sz="2400"/>
              <a:t>, </a:t>
            </a:r>
            <a:r>
              <a:rPr lang="en-US" altLang="en-US" sz="2400"/>
              <a:t>смелость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способность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трансформации</a:t>
            </a:r>
            <a:r>
              <a:rPr lang="en-US" altLang="ru-RU" sz="2400"/>
              <a:t>. </a:t>
            </a:r>
            <a:endParaRPr lang="en-US" altLang="ru-RU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04800" y="1525905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импровизацию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самовыражение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освободиться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тревоги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напряжения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накопленных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войны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предлагает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безопасное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поддерживающее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пространство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где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делиться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находить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обретать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смыслы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использовать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музыку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визуальные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образы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символы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чтобы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стимулировать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воображение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потенциал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каждой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только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улучшить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физическое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состояние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открыть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грани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личности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более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уверенными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устойчивыми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вызовам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04800" y="1525905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включать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серию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мастер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классов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сочетающих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элементы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телесно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ориентированной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практики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исследовать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Василисы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Прекрасной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Царевны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Лебедь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Бабы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Яги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персонажей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раскрывая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символическое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значение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находить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отклик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личном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каждой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marR="5080" indent="-342900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ü"/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просто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достигнуты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значительные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значимые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продукт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постановка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"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Сила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духа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".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04800" y="1525905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Тема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семей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женщин прифронтового города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Зрелость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Проработанная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инициатива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—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подготовленная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концепция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которой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уже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проведены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базовые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исследования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переговоры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заинтересованными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сторонами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собраны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исходные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данные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подготовлен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план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действий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81000" y="1524000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Описание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проблемной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ситуации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проживаю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работаю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территории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Кировского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городского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округа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работаю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людьми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которые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пережили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психотравмирующие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события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несмотря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активные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реализуют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обществе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уделяют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внимание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своему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досугу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развивают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навыки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Наш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округ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уже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больше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10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подвергается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украинской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агрессии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является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прифронтовым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городом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стойко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выдерживая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все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тяготы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военных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действий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никто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являются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просто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тылом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основной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непростой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войне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несет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собой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последствия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накладывает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отпечаток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каждой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81000" y="1524000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6540" y="1609090"/>
            <a:ext cx="8593455" cy="5033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Описание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проблемной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ситуации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: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Поэтому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так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важно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поддержать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ненавязчиво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помощью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искусства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снять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эмоциональное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психологическое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напряжение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напомнить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сильном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духе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русской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постоянного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стресса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нестабильности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такой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подход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людям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справляться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эмоциональными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нагрузками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Программа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способствует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формированию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связей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между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жителями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находить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поддержку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единомышленников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Участие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программе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избежать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уединения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способствует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более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активной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социальной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Участники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получать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навыки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которые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быть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полезны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только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творческой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сфере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других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аспектах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идеи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Основная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поддерживающей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среды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людей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столкнувшихся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травмами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изоляцией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интеграцию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различных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художественного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самовыражения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Конечная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сформировать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устойчивое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сообщество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где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каждый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сможет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ощутить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понимание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принять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надеемся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станет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катализатором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позитивных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изменений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участников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способствуя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адаптации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полноценному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общества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Почему так важно реализовать этот проект?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вихре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особенно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прифронтового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города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часто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забывают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внутренней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силе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ресурсах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приглашение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путешествие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настоящей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мудрость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танец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возрасте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35-60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часто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ощущают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потребность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переосмыслении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жизненного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поиске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ресурсов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укреплении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связи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собой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предлагаем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уникальный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подход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объединяющий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двигательную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искусством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используя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метафорический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язык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8078</Words>
  <Application>WPS Presentation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Microsoft YaHei</vt:lpstr>
      <vt:lpstr>Arial Unicode MS</vt:lpstr>
      <vt:lpstr>Gabriola</vt:lpstr>
      <vt:lpstr>Calibri</vt:lpstr>
      <vt:lpstr>Wingdings</vt:lpstr>
      <vt:lpstr>Roboto</vt:lpstr>
      <vt:lpstr>Times New Roman</vt:lpstr>
      <vt:lpstr>PT Sans</vt:lpstr>
      <vt:lpstr>Segoe Print</vt:lpstr>
      <vt:lpstr>Office Theme</vt:lpstr>
      <vt:lpstr>PowerPoint 演示文稿</vt:lpstr>
      <vt:lpstr>который способствует эмоциональной и физической интеграции индивида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Юлия Мороз</cp:lastModifiedBy>
  <cp:revision>20</cp:revision>
  <dcterms:created xsi:type="dcterms:W3CDTF">2025-04-09T12:32:00Z</dcterms:created>
  <dcterms:modified xsi:type="dcterms:W3CDTF">2025-04-09T13:14:17Z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2022-05-11T04:00:00Z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2025-04-09T04:00:00Z</vt:filetime>
  </property>
  <property fmtid="{D5CDD505-2E9C-101B-9397-08002B2CF9AE}" pid="5" name="Producer">
    <vt:lpwstr>Microsoft® PowerPoint® 2016</vt:lpwstr>
  </property>
  <property fmtid="{D5CDD505-2E9C-101B-9397-08002B2CF9AE}" pid="6" name="ICV">
    <vt:lpwstr>3CA2A0E6F0834D4BAD683EEA93F5A8A5_12</vt:lpwstr>
  </property>
  <property fmtid="{D5CDD505-2E9C-101B-9397-08002B2CF9AE}" pid="7" name="KSOProductBuildVer">
    <vt:lpwstr>1049-12.2.0.20782</vt:lpwstr>
  </property>
</Properties>
</file>