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1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3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19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5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25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7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9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9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1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6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1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A387-6128-4C0A-BEB8-C6A1A18963B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8D76EF-D044-4276-B82C-BD16DBD9B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9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343" y="783772"/>
            <a:ext cx="9632269" cy="12453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Матери против наркотиков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44" y="2029097"/>
            <a:ext cx="3238895" cy="46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 против наркотиков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Куйтунская поселковая общественная организация «Матери против наркотиков» является общественным объединением, действующим на территории поселка Куйтун, для осуществления мероприятий, направленных  на решение мероприятий по профилактике и преодолению наркомании, социальной реабилитации лиц, страдающих наркоманией и совершенствование работы по утверждению здорового образа жизни, укреплению физического и духовного здоровья человека.</a:t>
            </a:r>
          </a:p>
          <a:p>
            <a:r>
              <a:rPr lang="ru-RU" dirty="0" smtClean="0"/>
              <a:t>Организация создана и зарегистрирована 24 ноября 2011года.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8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18606"/>
            <a:ext cx="8915400" cy="5092616"/>
          </a:xfrm>
        </p:spPr>
        <p:txBody>
          <a:bodyPr/>
          <a:lstStyle/>
          <a:p>
            <a:r>
              <a:rPr lang="ru-RU" dirty="0"/>
              <a:t>Волонтеры Куйтунской поселковой общественной организации «Матери против наркотиков» в 2020 году приняли участие в проекте Ассоциации общественных объединений Иркутской области «Сохраним детям жизнь». Общественной организацией организован просмотр </a:t>
            </a:r>
            <a:r>
              <a:rPr lang="ru-RU" dirty="0" err="1"/>
              <a:t>вебинаров</a:t>
            </a:r>
            <a:r>
              <a:rPr lang="ru-RU" dirty="0"/>
              <a:t> для родителей через социальную сеть, с целью информирования и системного образования родителей старшего дошкольного и младшего школьного и подросткового возрастов трех образовательных учреждений </a:t>
            </a:r>
            <a:r>
              <a:rPr lang="ru-RU" dirty="0" err="1" smtClean="0"/>
              <a:t>р.п.Куйтун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3428998"/>
            <a:ext cx="5065122" cy="31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ru-RU" dirty="0"/>
              <a:t>Районный краеведческий музей защитил проект при участии общественной организации «Матери против наркотиков», под названием «У интернета выходной» приняв участие в областном конкурсе «Губернское собрание общественности». Основным этапом реализации проекта является игровая комната отдыха, оснащенная специальным игровым инвентарем, что позволило детям проводить время с пользой без интернета, переключив сферу интересов с гаджетов на развивающую среду.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32" y="3466011"/>
            <a:ext cx="4137101" cy="2843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2" y="3339737"/>
            <a:ext cx="2928802" cy="29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48640"/>
            <a:ext cx="8915400" cy="5362582"/>
          </a:xfrm>
        </p:spPr>
        <p:txBody>
          <a:bodyPr/>
          <a:lstStyle/>
          <a:p>
            <a:r>
              <a:rPr lang="ru-RU" dirty="0"/>
              <a:t>Куйтунская поселковая общественная организация «Матери против наркотиков» постоянно принимает участие в проведении тренингов для </a:t>
            </a:r>
            <a:r>
              <a:rPr lang="ru-RU" dirty="0" smtClean="0"/>
              <a:t>родителей</a:t>
            </a:r>
            <a:r>
              <a:rPr lang="ru-RU" dirty="0"/>
              <a:t> «Развитие родительской компетентности как средство профилактики зависимого поведения в старшем дошкольном, младшем школьном и подростковом возрастах</a:t>
            </a:r>
            <a:r>
              <a:rPr lang="ru-RU" dirty="0" smtClean="0"/>
              <a:t>». </a:t>
            </a:r>
            <a:r>
              <a:rPr lang="ru-RU" dirty="0"/>
              <a:t>В современном мире семья является основой защиты жизни и здоровья наших детей. Именно родители создают положительный образ гармоничной личности, способной противостоять социально – негативным явлениям жизни, личности уверенной и успешной.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54" y="3315754"/>
            <a:ext cx="4824549" cy="3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ru-RU" dirty="0" smtClean="0"/>
              <a:t>Проведение уличных акций, направленных на</a:t>
            </a:r>
            <a:r>
              <a:rPr lang="ru-RU" dirty="0"/>
              <a:t> </a:t>
            </a:r>
            <a:r>
              <a:rPr lang="ru-RU" dirty="0" smtClean="0"/>
              <a:t>решение мероприятий по </a:t>
            </a:r>
            <a:r>
              <a:rPr lang="ru-RU" dirty="0"/>
              <a:t>профилактике и преодолению </a:t>
            </a:r>
            <a:r>
              <a:rPr lang="ru-RU" dirty="0" smtClean="0"/>
              <a:t>наркомании «Мы против наркотиков»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1786574"/>
            <a:ext cx="4245900" cy="2827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90" y="2399854"/>
            <a:ext cx="4294443" cy="2862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08" y="4249783"/>
            <a:ext cx="3901441" cy="24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36" y="458647"/>
            <a:ext cx="5667375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0426" y="2170518"/>
            <a:ext cx="3734345" cy="51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58240"/>
            <a:ext cx="8915400" cy="4752982"/>
          </a:xfrm>
        </p:spPr>
        <p:txBody>
          <a:bodyPr/>
          <a:lstStyle/>
          <a:p>
            <a:r>
              <a:rPr lang="ru-RU" dirty="0" smtClean="0"/>
              <a:t>Организация осуществляет следующие виды деятельности:</a:t>
            </a:r>
          </a:p>
          <a:p>
            <a:r>
              <a:rPr lang="ru-RU" dirty="0" smtClean="0"/>
              <a:t>осуществляет пропаганду здорового образа жизни среди населения, в том числе при помощи СМИ, волонтеров, привлекает внимание общественности к проблеме;</a:t>
            </a:r>
          </a:p>
          <a:p>
            <a:r>
              <a:rPr lang="ru-RU" dirty="0" smtClean="0"/>
              <a:t>организует и проводит мероприятия просветительского характера, лекционную работу, направленную на воспитание общественного сознания в духе здорового образа жизни;</a:t>
            </a:r>
          </a:p>
          <a:p>
            <a:r>
              <a:rPr lang="ru-RU" dirty="0" smtClean="0"/>
              <a:t>изучает и внедряет опыт деятельности отечественных  и зарубежных общественных организаций в этой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343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Матери против наркотиков</vt:lpstr>
      <vt:lpstr>Матери против наркотиков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 против наркотиков</dc:title>
  <dc:creator>user</dc:creator>
  <cp:lastModifiedBy>user</cp:lastModifiedBy>
  <cp:revision>6</cp:revision>
  <dcterms:created xsi:type="dcterms:W3CDTF">2021-06-07T02:06:20Z</dcterms:created>
  <dcterms:modified xsi:type="dcterms:W3CDTF">2021-06-07T06:25:29Z</dcterms:modified>
</cp:coreProperties>
</file>