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3AFAABB-4B63-466D-97E3-BFF2E248B1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630F50B-9C4D-4133-BEAC-4245900091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5C97F3-7B10-44F5-8356-3F061D5E4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624CDA4-BC71-4078-A17D-FBEDF0921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E3C941-DBB5-4D6B-88D7-5182FF813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582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91CB6-FB99-4F04-8B87-5E3BBA3AA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B78315-9363-4101-8ED2-5878F1FAFD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E1A48E-4CD6-4D3A-966F-A118027CB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D56A8B-91C9-4328-9F8B-A3043938F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5A063-BC5E-4A41-BE63-54664B7E4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30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59B88C4-4ABA-46B9-ADA8-891C60E5F4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4BC3849-15AF-453C-82A3-593840E3A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0585C4-B1CF-4583-A4C0-B7E2215E2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ED0E16-EF26-41F0-B981-18C9D254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811C6D-379C-48F4-92A2-B8F4DFDA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53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385569-1D19-4EC3-99E6-F63F89E44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D41DC6-BD4D-4B57-AC46-46C10B786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4578047-A0DA-47E2-B59D-99FC169A2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72A6E4-4F27-4229-A029-E7B660801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24F7D8-178F-4039-BD6D-26E250291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315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774DD9-437A-4E2B-88CB-F0E4C830D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E2F321-7EB9-4A29-A462-AB5AC1DE77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8F45127-5A20-43AC-9A3C-B0EA531DF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39A379-F956-451B-AE40-8CDDF4B09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BFC9C6-C9F1-4A2A-9081-9DA1EC372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6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FF9429-437E-49A0-BB3C-2CEB3D0AE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CA57EB-43C9-41E1-A34B-3AB2D8433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3F6EB8A-78CA-44E9-8E3B-C0AD586BC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DD0CDB-6A88-498B-8D43-288AC6881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BEB046B-8D6E-4040-A236-7AA3FC708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9D58436-3D20-440C-828A-41E849249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36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898554-ADE6-4FC3-B689-FAA3373AE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7E2892-4F33-47CC-A0CD-E91F6A012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570251A-50F5-43EE-B2E2-F18EFA3789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411C7F2-3D07-48F9-9A6E-402D824964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FC9C4AF-69C6-4939-B841-01840BF14C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86372EF-18A7-4F00-A1DE-27910F56E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9F2C456-75A2-42D2-89EF-86158607E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7EDCF42-A43F-4709-A87D-0425D0A94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36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A768CA-D1EB-4734-A9D9-60B6E3EA6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C48DF96-2238-4911-93C2-900EBAAA6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920F22-260C-45DE-84B8-54DA7F2AA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7D57E0D-F6FD-4156-B18A-DF291824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414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3CACF1-3EA7-47AF-A7D9-7B1C924C4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E8D0B4B-AADA-45E9-BDF9-BD8530221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1846495-8991-4507-85F5-5BC3A4A75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176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0AD42C-D2BB-4355-B647-89A04C4CA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350293-1DE9-4926-95CC-F8823D60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02917E-1AF5-4CB7-AF98-A2E4549008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00A49A1-6459-46BF-9A92-975C28118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38919D-64A6-42C6-B335-40FC25E53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70A551-CC14-4220-A05F-F4352F31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428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9582F6-185E-45A5-8E7D-66FD0A616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71942C-E847-44AB-9407-3E7B0F0EF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047FCD-146B-4D4F-9DED-7F9F8D04D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7842AA-9B38-4E7C-91FB-B7DE5EE3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EF0A07-7C7D-4745-ABBD-C7CE3906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2873D1-071D-411A-9778-054882B28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858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B98F08-EE57-4270-B231-43A53007C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14F2AF3-D973-42ED-9499-B73194082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544DC4-4137-4A42-B53A-7A500B77F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161AF-4993-47DF-8AC8-A7D8C7BF8AD7}" type="datetimeFigureOut">
              <a:rPr lang="ru-RU" smtClean="0"/>
              <a:t>11.07.2024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1F55BD-DED7-4AFB-BA6B-5022A371D9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3EA0B9-5F49-4771-8948-070AC490F9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C9FB99-AB71-4F7C-A44F-43D3DC8093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547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3F506-786D-421A-865D-0A75C4DB26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0E3F79-4AE0-4D64-849F-BDDD1D4831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0F714B8-1E51-4632-9F98-5EDEA5866D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5937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Ведущий специалист отдела молодежи</dc:creator>
  <cp:lastModifiedBy>Ведущий специалист отдела молодежи</cp:lastModifiedBy>
  <cp:revision>1</cp:revision>
  <dcterms:created xsi:type="dcterms:W3CDTF">2024-07-11T09:33:05Z</dcterms:created>
  <dcterms:modified xsi:type="dcterms:W3CDTF">2024-07-11T09:35:11Z</dcterms:modified>
</cp:coreProperties>
</file>