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Raleway" pitchFamily="2" charset="-52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7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518dd346d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518dd346d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518dd346d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518dd346d_3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518dd346d_3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518dd346d_3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518dd346d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3518dd346d_3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518dd346d_3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518dd346d_3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518dd346d_3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3518dd346d_3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518dd346d_3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518dd346d_3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518dd346d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518dd346d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518dd346d_3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3518dd346d_3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518dd346d_3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518dd346d_3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518dd346d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518dd346d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518dd346d_3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518dd346d_3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518dd346d_3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3518dd346d_3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518dd346d_3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518dd346d_3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518dd346d_3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3518dd346d_3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518dd346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518dd346d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518dd346d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518dd346d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518dd346d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518dd346d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518dd346d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518dd346d_3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518dd346d_3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518dd346d_3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518dd346d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518dd346d_3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B1ACA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Руководство Чипа Хита и Дэна Хита</a:t>
            </a:r>
            <a:endParaRPr sz="2400" b="1"/>
          </a:p>
        </p:txBody>
      </p:sp>
      <p:pic>
        <p:nvPicPr>
          <p:cNvPr id="74" name="Google Shape;74;p13"/>
          <p:cNvPicPr preferRelativeResize="0"/>
          <p:nvPr/>
        </p:nvPicPr>
        <p:blipFill rotWithShape="1">
          <a:blip r:embed="rId3">
            <a:alphaModFix/>
          </a:blip>
          <a:srcRect t="2442" b="10014"/>
          <a:stretch/>
        </p:blipFill>
        <p:spPr>
          <a:xfrm>
            <a:off x="0" y="-419375"/>
            <a:ext cx="9143999" cy="58332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1115675" y="4281600"/>
            <a:ext cx="8550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 b="1">
                <a:solidFill>
                  <a:srgbClr val="EFE26A"/>
                </a:solidFill>
                <a:latin typeface="Raleway"/>
                <a:ea typeface="Raleway"/>
                <a:cs typeface="Raleway"/>
                <a:sym typeface="Raleway"/>
              </a:rPr>
              <a:t>школа личностного роста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4900" y="0"/>
            <a:ext cx="9268901" cy="5093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t="21844" b="31209"/>
          <a:stretch/>
        </p:blipFill>
        <p:spPr>
          <a:xfrm>
            <a:off x="324150" y="923400"/>
            <a:ext cx="3836726" cy="390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 rotWithShape="1">
          <a:blip r:embed="rId4">
            <a:alphaModFix/>
          </a:blip>
          <a:srcRect t="16422" b="35949"/>
          <a:stretch/>
        </p:blipFill>
        <p:spPr>
          <a:xfrm>
            <a:off x="4820850" y="978425"/>
            <a:ext cx="3781701" cy="390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2882875" y="55025"/>
            <a:ext cx="6033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F7F8A2"/>
                </a:solidFill>
                <a:latin typeface="Raleway"/>
                <a:ea typeface="Raleway"/>
                <a:cs typeface="Raleway"/>
                <a:sym typeface="Raleway"/>
              </a:rPr>
              <a:t>ОТЗЫВЫ:</a:t>
            </a:r>
            <a:endParaRPr sz="4800" b="1">
              <a:solidFill>
                <a:srgbClr val="F7F8A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3">
            <a:alphaModFix/>
          </a:blip>
          <a:srcRect t="17076" b="35946"/>
          <a:stretch/>
        </p:blipFill>
        <p:spPr>
          <a:xfrm>
            <a:off x="444325" y="926075"/>
            <a:ext cx="3855026" cy="3924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 rotWithShape="1">
          <a:blip r:embed="rId4">
            <a:alphaModFix/>
          </a:blip>
          <a:srcRect t="19664" b="32491"/>
          <a:stretch/>
        </p:blipFill>
        <p:spPr>
          <a:xfrm>
            <a:off x="4961625" y="926075"/>
            <a:ext cx="3785249" cy="392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2913500" y="47650"/>
            <a:ext cx="352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F7F8A2"/>
                </a:solidFill>
                <a:latin typeface="Raleway"/>
                <a:ea typeface="Raleway"/>
                <a:cs typeface="Raleway"/>
                <a:sym typeface="Raleway"/>
              </a:rPr>
              <a:t>ОТЗЫВЫ: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t="14688" b="37900"/>
          <a:stretch/>
        </p:blipFill>
        <p:spPr>
          <a:xfrm>
            <a:off x="2717436" y="923402"/>
            <a:ext cx="3918624" cy="40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2913488" y="58125"/>
            <a:ext cx="352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F7F8A2"/>
                </a:solidFill>
                <a:latin typeface="Raleway"/>
                <a:ea typeface="Raleway"/>
                <a:cs typeface="Raleway"/>
                <a:sym typeface="Raleway"/>
              </a:rPr>
              <a:t>ОТЗЫВЫ: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/>
        </p:nvSpPr>
        <p:spPr>
          <a:xfrm>
            <a:off x="693472" y="58125"/>
            <a:ext cx="797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F7F8A2"/>
                </a:solidFill>
                <a:latin typeface="Raleway"/>
                <a:ea typeface="Raleway"/>
                <a:cs typeface="Raleway"/>
                <a:sym typeface="Raleway"/>
              </a:rPr>
              <a:t>РАСПИСАНИЕ</a:t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650" y="1102175"/>
            <a:ext cx="7857540" cy="38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/>
        </p:nvSpPr>
        <p:spPr>
          <a:xfrm>
            <a:off x="693472" y="58125"/>
            <a:ext cx="797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b="1">
                <a:solidFill>
                  <a:srgbClr val="F7F8A2"/>
                </a:solidFill>
                <a:latin typeface="Raleway"/>
                <a:ea typeface="Raleway"/>
                <a:cs typeface="Raleway"/>
                <a:sym typeface="Raleway"/>
              </a:rPr>
              <a:t>РАСПИСАНИЕ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 t="-3573"/>
          <a:stretch/>
        </p:blipFill>
        <p:spPr>
          <a:xfrm>
            <a:off x="824975" y="714975"/>
            <a:ext cx="7708900" cy="43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9229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867" y="152400"/>
            <a:ext cx="326990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799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88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136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1850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886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100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Вспомните своего ребенка или себя в ситуациях, когда чувствовали себя </a:t>
            </a:r>
            <a:r>
              <a:rPr lang="ru">
                <a:solidFill>
                  <a:srgbClr val="F7F8A2"/>
                </a:solidFill>
              </a:rPr>
              <a:t>некомфортно</a:t>
            </a:r>
            <a:r>
              <a:rPr lang="ru">
                <a:solidFill>
                  <a:srgbClr val="EFE26A"/>
                </a:solidFill>
              </a:rPr>
              <a:t> </a:t>
            </a:r>
            <a:r>
              <a:rPr lang="ru">
                <a:solidFill>
                  <a:srgbClr val="F7F8A2"/>
                </a:solidFill>
              </a:rPr>
              <a:t>из</a:t>
            </a:r>
            <a:r>
              <a:rPr lang="ru">
                <a:solidFill>
                  <a:srgbClr val="EFE26A"/>
                </a:solidFill>
              </a:rPr>
              <a:t> </a:t>
            </a:r>
            <a:r>
              <a:rPr lang="ru">
                <a:solidFill>
                  <a:srgbClr val="F7F8A2"/>
                </a:solidFill>
              </a:rPr>
              <a:t>за</a:t>
            </a:r>
            <a:r>
              <a:rPr lang="ru">
                <a:solidFill>
                  <a:srgbClr val="EFE26A"/>
                </a:solidFill>
              </a:rPr>
              <a:t> </a:t>
            </a:r>
            <a:r>
              <a:rPr lang="ru">
                <a:solidFill>
                  <a:srgbClr val="F7F8A2"/>
                </a:solidFill>
              </a:rPr>
              <a:t>неуверенности</a:t>
            </a:r>
            <a:r>
              <a:rPr lang="ru">
                <a:solidFill>
                  <a:srgbClr val="EFE26A"/>
                </a:solidFill>
              </a:rPr>
              <a:t> </a:t>
            </a:r>
            <a:r>
              <a:rPr lang="ru">
                <a:solidFill>
                  <a:srgbClr val="F7F8A2"/>
                </a:solidFill>
              </a:rPr>
              <a:t>в</a:t>
            </a:r>
            <a:r>
              <a:rPr lang="ru">
                <a:solidFill>
                  <a:srgbClr val="EFE26A"/>
                </a:solidFill>
              </a:rPr>
              <a:t> </a:t>
            </a:r>
            <a:r>
              <a:rPr lang="ru">
                <a:solidFill>
                  <a:srgbClr val="F7F8A2"/>
                </a:solidFill>
              </a:rPr>
              <a:t>себе…</a:t>
            </a:r>
            <a:br>
              <a:rPr lang="ru"/>
            </a:br>
            <a:br>
              <a:rPr lang="ru">
                <a:solidFill>
                  <a:schemeClr val="accent5"/>
                </a:solidFill>
              </a:rPr>
            </a:b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861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125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511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475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386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600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4"/>
          <p:cNvPicPr preferRelativeResize="0"/>
          <p:nvPr/>
        </p:nvPicPr>
        <p:blipFill rotWithShape="1">
          <a:blip r:embed="rId3">
            <a:alphaModFix/>
          </a:blip>
          <a:srcRect t="20265" b="28635"/>
          <a:stretch/>
        </p:blipFill>
        <p:spPr>
          <a:xfrm>
            <a:off x="2267488" y="109526"/>
            <a:ext cx="4451375" cy="492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 знаете от чего зависит </a:t>
            </a:r>
            <a:r>
              <a:rPr lang="ru">
                <a:solidFill>
                  <a:srgbClr val="F7F8A2"/>
                </a:solidFill>
              </a:rPr>
              <a:t>85%</a:t>
            </a:r>
            <a:r>
              <a:rPr lang="ru">
                <a:solidFill>
                  <a:srgbClr val="EFE26A"/>
                </a:solidFill>
              </a:rPr>
              <a:t> </a:t>
            </a:r>
            <a:r>
              <a:rPr lang="ru">
                <a:solidFill>
                  <a:srgbClr val="F7F8A2"/>
                </a:solidFill>
              </a:rPr>
              <a:t>успеха</a:t>
            </a:r>
            <a:r>
              <a:rPr lang="ru">
                <a:solidFill>
                  <a:srgbClr val="EFE26A"/>
                </a:solidFill>
              </a:rPr>
              <a:t> </a:t>
            </a:r>
            <a:r>
              <a:rPr lang="ru">
                <a:solidFill>
                  <a:srgbClr val="F7F8A2"/>
                </a:solidFill>
              </a:rPr>
              <a:t>?</a:t>
            </a:r>
            <a:br>
              <a:rPr lang="ru">
                <a:solidFill>
                  <a:schemeClr val="accent5"/>
                </a:solidFill>
              </a:rPr>
            </a:b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3B8C9-F881-EDF6-FBC3-F6DC068D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зображение выглядит как текст, одежда, Человеческое лицо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9F6FE1-482B-80F2-9EAA-6D424D034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18472" cy="5143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человек, обувь, джин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C2CCF3-6900-779E-97AC-DDA638A0A7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01" r="3504"/>
          <a:stretch/>
        </p:blipFill>
        <p:spPr>
          <a:xfrm>
            <a:off x="4571999" y="0"/>
            <a:ext cx="4572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 rotWithShape="1">
          <a:blip r:embed="rId3">
            <a:alphaModFix/>
          </a:blip>
          <a:srcRect l="941"/>
          <a:stretch/>
        </p:blipFill>
        <p:spPr>
          <a:xfrm>
            <a:off x="85900" y="0"/>
            <a:ext cx="90197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7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l="941" r="2027"/>
          <a:stretch/>
        </p:blipFill>
        <p:spPr>
          <a:xfrm>
            <a:off x="85900" y="0"/>
            <a:ext cx="88728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350" y="0"/>
            <a:ext cx="927256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Экран (16:9)</PresentationFormat>
  <Paragraphs>9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Lato</vt:lpstr>
      <vt:lpstr>Raleway</vt:lpstr>
      <vt:lpstr>Arial</vt:lpstr>
      <vt:lpstr>Swiss</vt:lpstr>
      <vt:lpstr>Презентация PowerPoint</vt:lpstr>
      <vt:lpstr>Вспомните своего ребенка или себя в ситуациях, когда чувствовали себя некомфортно из за неуверенности в себе…  </vt:lpstr>
      <vt:lpstr>Вы знаете от чего зависит 85% успеха 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lenovo</cp:lastModifiedBy>
  <cp:revision>1</cp:revision>
  <dcterms:modified xsi:type="dcterms:W3CDTF">2025-02-16T04:08:06Z</dcterms:modified>
</cp:coreProperties>
</file>