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83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777D6-F425-405F-B30E-83A5AC18D3F3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0E69-0652-4BE0-8D5E-54069A820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217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777D6-F425-405F-B30E-83A5AC18D3F3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0E69-0652-4BE0-8D5E-54069A820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380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777D6-F425-405F-B30E-83A5AC18D3F3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0E69-0652-4BE0-8D5E-54069A82023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3877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777D6-F425-405F-B30E-83A5AC18D3F3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0E69-0652-4BE0-8D5E-54069A820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190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777D6-F425-405F-B30E-83A5AC18D3F3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0E69-0652-4BE0-8D5E-54069A82023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224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777D6-F425-405F-B30E-83A5AC18D3F3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0E69-0652-4BE0-8D5E-54069A820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9143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777D6-F425-405F-B30E-83A5AC18D3F3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0E69-0652-4BE0-8D5E-54069A820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265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777D6-F425-405F-B30E-83A5AC18D3F3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0E69-0652-4BE0-8D5E-54069A820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064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777D6-F425-405F-B30E-83A5AC18D3F3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0E69-0652-4BE0-8D5E-54069A820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905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777D6-F425-405F-B30E-83A5AC18D3F3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0E69-0652-4BE0-8D5E-54069A820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489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777D6-F425-405F-B30E-83A5AC18D3F3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0E69-0652-4BE0-8D5E-54069A820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540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777D6-F425-405F-B30E-83A5AC18D3F3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0E69-0652-4BE0-8D5E-54069A820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37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777D6-F425-405F-B30E-83A5AC18D3F3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0E69-0652-4BE0-8D5E-54069A820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989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777D6-F425-405F-B30E-83A5AC18D3F3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0E69-0652-4BE0-8D5E-54069A820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321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777D6-F425-405F-B30E-83A5AC18D3F3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0E69-0652-4BE0-8D5E-54069A820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10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777D6-F425-405F-B30E-83A5AC18D3F3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0E69-0652-4BE0-8D5E-54069A820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036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777D6-F425-405F-B30E-83A5AC18D3F3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57A0E69-0652-4BE0-8D5E-54069A820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826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Проект создания Центра социальной реабилитации после мастэктомии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804229"/>
            <a:ext cx="4922762" cy="1132114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Луганск, 2023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233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Цель проекта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Создание Центра социальной реабилитации предоставляющего комплексную помощь и поддержку в физическом и </a:t>
            </a:r>
            <a:r>
              <a:rPr lang="ru-RU" sz="2800" dirty="0"/>
              <a:t>п</a:t>
            </a:r>
            <a:r>
              <a:rPr lang="ru-RU" sz="2800" dirty="0" smtClean="0"/>
              <a:t>сихологическом восстановлении на базе ГУ «Луганский республиканский онкологический диспансер»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39511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Задачи проекта: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 </a:t>
            </a:r>
            <a:r>
              <a:rPr lang="ru-RU" sz="2000" dirty="0" smtClean="0"/>
              <a:t>Разработать программу реабилитации, которая будет включать в себя физические упражнения, диагностику и лечение осложнений, психотерапевтическую помощь, консультации по вопросам диеты и ухода за телом.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Привлечь квалифицированных специалистов в области медицины, физиотерапии, психологии и социальной работы.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Привлечь финансовые ресурсы на проведение программы реабилитации.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Разработать информационную кампанию направленную на привлечение в центр женщин, переживших удаление молочной железы.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48981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Ожидаемые результаты проекта: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2400" dirty="0" smtClean="0"/>
              <a:t>Обеспечение пациенток комплексной помощью в восстановлении физического и психического здоровья.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Уменьшение риска осложнений и развития повторных случаев заболевания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Привлечение внимания общества к проблеме женского здоровья и жизни после удаления молочной железы.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Улучшение качества жизни и самочувствия пациенток, получивших поддержку в центре реабилитации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57858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Спасибо за внимание!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32746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</TotalTime>
  <Words>166</Words>
  <Application>Microsoft Office PowerPoint</Application>
  <PresentationFormat>Широкоэкранный</PresentationFormat>
  <Paragraphs>15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Аспект</vt:lpstr>
      <vt:lpstr>Проект создания Центра социальной реабилитации после мастэктомии </vt:lpstr>
      <vt:lpstr>Цель проекта:</vt:lpstr>
      <vt:lpstr>Задачи проекта:</vt:lpstr>
      <vt:lpstr>Ожидаемые результаты проекта: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создания Центра социальной реабилитации после мастэктомии </dc:title>
  <dc:creator>Svetik</dc:creator>
  <cp:lastModifiedBy>Svetik</cp:lastModifiedBy>
  <cp:revision>3</cp:revision>
  <dcterms:created xsi:type="dcterms:W3CDTF">2023-04-26T05:55:23Z</dcterms:created>
  <dcterms:modified xsi:type="dcterms:W3CDTF">2023-04-26T06:15:09Z</dcterms:modified>
</cp:coreProperties>
</file>