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6"/>
  </p:notesMasterIdLst>
  <p:sldIdLst>
    <p:sldId id="256" r:id="rId2"/>
    <p:sldId id="259" r:id="rId3"/>
    <p:sldId id="263" r:id="rId4"/>
    <p:sldId id="300" r:id="rId5"/>
    <p:sldId id="262" r:id="rId6"/>
    <p:sldId id="302" r:id="rId7"/>
    <p:sldId id="303" r:id="rId8"/>
    <p:sldId id="304" r:id="rId9"/>
    <p:sldId id="305" r:id="rId10"/>
    <p:sldId id="275" r:id="rId11"/>
    <p:sldId id="258" r:id="rId12"/>
    <p:sldId id="271" r:id="rId13"/>
    <p:sldId id="265" r:id="rId14"/>
    <p:sldId id="306" r:id="rId15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Lato Black" panose="020F0502020204030203" pitchFamily="34" charset="0"/>
      <p:bold r:id="rId29"/>
      <p:boldItalic r:id="rId30"/>
    </p:embeddedFont>
    <p:embeddedFont>
      <p:font typeface="Montserrat ExtraBold" panose="00000900000000000000" pitchFamily="2" charset="0"/>
      <p:bold r:id="rId31"/>
      <p:boldItalic r:id="rId32"/>
    </p:embeddedFont>
    <p:embeddedFont>
      <p:font typeface="Oswald" panose="00000500000000000000" pitchFamily="2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600"/>
    <a:srgbClr val="596501"/>
    <a:srgbClr val="C5908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1BAEAD-14D5-41F3-9EEA-393200388246}">
  <a:tblStyle styleId="{871BAEAD-14D5-41F3-9EEA-3932003882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357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de6246668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7" name="Google Shape;1627;gde6246668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dc41cfd0f5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dc41cfd0f5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db0dc4974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3" name="Google Shape;1063;gdb0dc4974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daf5615292_2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daf5615292_2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daf5615292_2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daf5615292_2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410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dc41cfd0f5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dc41cfd0f5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daf5615292_2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daf5615292_2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34bc7eeab2_1_1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134bc7eeab2_1_1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e0137a3976_1_20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e0137a3976_1_20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e0137a3976_1_20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e0137a3976_1_20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0152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e0137a3976_1_20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e0137a3976_1_20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180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e0137a3976_1_20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e0137a3976_1_20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9442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e0137a3976_1_20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e0137a3976_1_20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650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801100" y="540000"/>
            <a:ext cx="5622900" cy="32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83125" y="3815400"/>
            <a:ext cx="4341000" cy="5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598065" y="4467647"/>
            <a:ext cx="508789" cy="508810"/>
            <a:chOff x="4154575" y="4310225"/>
            <a:chExt cx="605125" cy="605150"/>
          </a:xfrm>
        </p:grpSpPr>
        <p:sp>
          <p:nvSpPr>
            <p:cNvPr id="12" name="Google Shape;12;p2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 rot="10800000">
            <a:off x="174350" y="-366650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995900" y="4568863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8"/>
          <p:cNvSpPr/>
          <p:nvPr/>
        </p:nvSpPr>
        <p:spPr>
          <a:xfrm>
            <a:off x="622375" y="175764"/>
            <a:ext cx="861432" cy="861432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8"/>
          <p:cNvSpPr/>
          <p:nvPr/>
        </p:nvSpPr>
        <p:spPr>
          <a:xfrm>
            <a:off x="7247400" y="-1147825"/>
            <a:ext cx="4229457" cy="4229426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solidFill>
            <a:schemeClr val="dk2"/>
          </a:solidFill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8"/>
          <p:cNvSpPr/>
          <p:nvPr/>
        </p:nvSpPr>
        <p:spPr>
          <a:xfrm>
            <a:off x="-2838475" y="-1044810"/>
            <a:ext cx="4229457" cy="4229426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noFill/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" name="Google Shape;276;p28"/>
          <p:cNvGrpSpPr/>
          <p:nvPr/>
        </p:nvGrpSpPr>
        <p:grpSpPr>
          <a:xfrm flipH="1">
            <a:off x="7825133" y="815510"/>
            <a:ext cx="508789" cy="508810"/>
            <a:chOff x="4154575" y="4310225"/>
            <a:chExt cx="605125" cy="605150"/>
          </a:xfrm>
        </p:grpSpPr>
        <p:sp>
          <p:nvSpPr>
            <p:cNvPr id="277" name="Google Shape;277;p28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28"/>
          <p:cNvSpPr/>
          <p:nvPr/>
        </p:nvSpPr>
        <p:spPr>
          <a:xfrm>
            <a:off x="5271800" y="4406213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5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9"/>
          <p:cNvSpPr/>
          <p:nvPr/>
        </p:nvSpPr>
        <p:spPr>
          <a:xfrm flipH="1">
            <a:off x="720001" y="4138151"/>
            <a:ext cx="861432" cy="861432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9"/>
          <p:cNvSpPr/>
          <p:nvPr/>
        </p:nvSpPr>
        <p:spPr>
          <a:xfrm>
            <a:off x="7665388" y="-1671425"/>
            <a:ext cx="3489075" cy="3489050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noFill/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" name="Google Shape;283;p29"/>
          <p:cNvGrpSpPr/>
          <p:nvPr/>
        </p:nvGrpSpPr>
        <p:grpSpPr>
          <a:xfrm>
            <a:off x="8149662" y="2771682"/>
            <a:ext cx="548668" cy="1649989"/>
            <a:chOff x="5883475" y="2514100"/>
            <a:chExt cx="650775" cy="1957050"/>
          </a:xfrm>
        </p:grpSpPr>
        <p:sp>
          <p:nvSpPr>
            <p:cNvPr id="284" name="Google Shape;284;p29"/>
            <p:cNvSpPr/>
            <p:nvPr/>
          </p:nvSpPr>
          <p:spPr>
            <a:xfrm>
              <a:off x="5883475" y="2514100"/>
              <a:ext cx="650775" cy="650750"/>
            </a:xfrm>
            <a:custGeom>
              <a:avLst/>
              <a:gdLst/>
              <a:ahLst/>
              <a:cxnLst/>
              <a:rect l="l" t="t" r="r" b="b"/>
              <a:pathLst>
                <a:path w="26031" h="26030" fill="none" extrusionOk="0">
                  <a:moveTo>
                    <a:pt x="1" y="12967"/>
                  </a:moveTo>
                  <a:lnTo>
                    <a:pt x="13063" y="0"/>
                  </a:lnTo>
                  <a:lnTo>
                    <a:pt x="26030" y="12967"/>
                  </a:lnTo>
                  <a:lnTo>
                    <a:pt x="13063" y="26030"/>
                  </a:lnTo>
                  <a:close/>
                </a:path>
              </a:pathLst>
            </a:custGeom>
            <a:noFill/>
            <a:ln w="288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5883475" y="3167225"/>
              <a:ext cx="650775" cy="650775"/>
            </a:xfrm>
            <a:custGeom>
              <a:avLst/>
              <a:gdLst/>
              <a:ahLst/>
              <a:cxnLst/>
              <a:rect l="l" t="t" r="r" b="b"/>
              <a:pathLst>
                <a:path w="26031" h="26031" fill="none" extrusionOk="0">
                  <a:moveTo>
                    <a:pt x="1" y="13064"/>
                  </a:moveTo>
                  <a:lnTo>
                    <a:pt x="13063" y="1"/>
                  </a:lnTo>
                  <a:lnTo>
                    <a:pt x="26030" y="13064"/>
                  </a:lnTo>
                  <a:lnTo>
                    <a:pt x="13063" y="26031"/>
                  </a:lnTo>
                  <a:close/>
                </a:path>
              </a:pathLst>
            </a:custGeom>
            <a:noFill/>
            <a:ln w="288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5883475" y="3820375"/>
              <a:ext cx="650775" cy="650775"/>
            </a:xfrm>
            <a:custGeom>
              <a:avLst/>
              <a:gdLst/>
              <a:ahLst/>
              <a:cxnLst/>
              <a:rect l="l" t="t" r="r" b="b"/>
              <a:pathLst>
                <a:path w="26031" h="26031" fill="none" extrusionOk="0">
                  <a:moveTo>
                    <a:pt x="1" y="13063"/>
                  </a:moveTo>
                  <a:lnTo>
                    <a:pt x="13063" y="1"/>
                  </a:lnTo>
                  <a:lnTo>
                    <a:pt x="26030" y="13063"/>
                  </a:lnTo>
                  <a:lnTo>
                    <a:pt x="13063" y="26030"/>
                  </a:lnTo>
                  <a:close/>
                </a:path>
              </a:pathLst>
            </a:custGeom>
            <a:noFill/>
            <a:ln w="288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29"/>
          <p:cNvSpPr/>
          <p:nvPr/>
        </p:nvSpPr>
        <p:spPr>
          <a:xfrm>
            <a:off x="-357150" y="4377363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9"/>
          <p:cNvSpPr/>
          <p:nvPr/>
        </p:nvSpPr>
        <p:spPr>
          <a:xfrm rot="10800000" flipH="1">
            <a:off x="238025" y="-137938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9"/>
          <p:cNvSpPr/>
          <p:nvPr/>
        </p:nvSpPr>
        <p:spPr>
          <a:xfrm rot="10800000">
            <a:off x="5083813" y="331075"/>
            <a:ext cx="1517625" cy="211325"/>
          </a:xfrm>
          <a:custGeom>
            <a:avLst/>
            <a:gdLst/>
            <a:ahLst/>
            <a:cxnLst/>
            <a:rect l="l" t="t" r="r" b="b"/>
            <a:pathLst>
              <a:path w="60705" h="8453" fill="none" extrusionOk="0">
                <a:moveTo>
                  <a:pt x="1" y="0"/>
                </a:moveTo>
                <a:cubicBezTo>
                  <a:pt x="5091" y="0"/>
                  <a:pt x="5091" y="8453"/>
                  <a:pt x="10182" y="8453"/>
                </a:cubicBezTo>
                <a:cubicBezTo>
                  <a:pt x="15177" y="8453"/>
                  <a:pt x="15177" y="0"/>
                  <a:pt x="20267" y="0"/>
                </a:cubicBezTo>
                <a:cubicBezTo>
                  <a:pt x="25262" y="0"/>
                  <a:pt x="25262" y="8453"/>
                  <a:pt x="30353" y="8453"/>
                </a:cubicBezTo>
                <a:cubicBezTo>
                  <a:pt x="35443" y="8453"/>
                  <a:pt x="35443" y="0"/>
                  <a:pt x="40438" y="0"/>
                </a:cubicBezTo>
                <a:cubicBezTo>
                  <a:pt x="45528" y="0"/>
                  <a:pt x="45528" y="8453"/>
                  <a:pt x="50619" y="8453"/>
                </a:cubicBezTo>
                <a:cubicBezTo>
                  <a:pt x="55614" y="8453"/>
                  <a:pt x="55614" y="0"/>
                  <a:pt x="60704" y="0"/>
                </a:cubicBezTo>
              </a:path>
            </a:pathLst>
          </a:custGeom>
          <a:noFill/>
          <a:ln w="60025" cap="flat" cmpd="sng">
            <a:solidFill>
              <a:schemeClr val="accent1"/>
            </a:solidFill>
            <a:prstDash val="solid"/>
            <a:miter lim="960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20000" y="1676849"/>
            <a:ext cx="35973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720000" y="2571750"/>
            <a:ext cx="29673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813188" y="540000"/>
            <a:ext cx="1517625" cy="211325"/>
          </a:xfrm>
          <a:custGeom>
            <a:avLst/>
            <a:gdLst/>
            <a:ahLst/>
            <a:cxnLst/>
            <a:rect l="l" t="t" r="r" b="b"/>
            <a:pathLst>
              <a:path w="60705" h="8453" fill="none" extrusionOk="0">
                <a:moveTo>
                  <a:pt x="1" y="0"/>
                </a:moveTo>
                <a:cubicBezTo>
                  <a:pt x="5091" y="0"/>
                  <a:pt x="5091" y="8453"/>
                  <a:pt x="10182" y="8453"/>
                </a:cubicBezTo>
                <a:cubicBezTo>
                  <a:pt x="15177" y="8453"/>
                  <a:pt x="15177" y="0"/>
                  <a:pt x="20267" y="0"/>
                </a:cubicBezTo>
                <a:cubicBezTo>
                  <a:pt x="25262" y="0"/>
                  <a:pt x="25262" y="8453"/>
                  <a:pt x="30353" y="8453"/>
                </a:cubicBezTo>
                <a:cubicBezTo>
                  <a:pt x="35443" y="8453"/>
                  <a:pt x="35443" y="0"/>
                  <a:pt x="40438" y="0"/>
                </a:cubicBezTo>
                <a:cubicBezTo>
                  <a:pt x="45528" y="0"/>
                  <a:pt x="45528" y="8453"/>
                  <a:pt x="50619" y="8453"/>
                </a:cubicBezTo>
                <a:cubicBezTo>
                  <a:pt x="55614" y="8453"/>
                  <a:pt x="55614" y="0"/>
                  <a:pt x="60704" y="0"/>
                </a:cubicBezTo>
              </a:path>
            </a:pathLst>
          </a:custGeom>
          <a:noFill/>
          <a:ln w="60025" cap="flat" cmpd="sng">
            <a:solidFill>
              <a:schemeClr val="dk2"/>
            </a:solidFill>
            <a:prstDash val="solid"/>
            <a:miter lim="960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512125" y="4357550"/>
            <a:ext cx="1517625" cy="211325"/>
          </a:xfrm>
          <a:custGeom>
            <a:avLst/>
            <a:gdLst/>
            <a:ahLst/>
            <a:cxnLst/>
            <a:rect l="l" t="t" r="r" b="b"/>
            <a:pathLst>
              <a:path w="60705" h="8453" fill="none" extrusionOk="0">
                <a:moveTo>
                  <a:pt x="1" y="0"/>
                </a:moveTo>
                <a:cubicBezTo>
                  <a:pt x="5091" y="0"/>
                  <a:pt x="5091" y="8453"/>
                  <a:pt x="10182" y="8453"/>
                </a:cubicBezTo>
                <a:cubicBezTo>
                  <a:pt x="15177" y="8453"/>
                  <a:pt x="15177" y="0"/>
                  <a:pt x="20267" y="0"/>
                </a:cubicBezTo>
                <a:cubicBezTo>
                  <a:pt x="25262" y="0"/>
                  <a:pt x="25262" y="8453"/>
                  <a:pt x="30353" y="8453"/>
                </a:cubicBezTo>
                <a:cubicBezTo>
                  <a:pt x="35443" y="8453"/>
                  <a:pt x="35443" y="0"/>
                  <a:pt x="40438" y="0"/>
                </a:cubicBezTo>
                <a:cubicBezTo>
                  <a:pt x="45528" y="0"/>
                  <a:pt x="45528" y="8453"/>
                  <a:pt x="50619" y="8453"/>
                </a:cubicBezTo>
                <a:cubicBezTo>
                  <a:pt x="55614" y="8453"/>
                  <a:pt x="55614" y="0"/>
                  <a:pt x="60704" y="0"/>
                </a:cubicBezTo>
              </a:path>
            </a:pathLst>
          </a:custGeom>
          <a:noFill/>
          <a:ln w="60025" cap="flat" cmpd="sng">
            <a:solidFill>
              <a:schemeClr val="accent1"/>
            </a:solidFill>
            <a:prstDash val="solid"/>
            <a:miter lim="960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>
            <a:off x="370025" y="191630"/>
            <a:ext cx="861432" cy="861432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10800000">
            <a:off x="471682" y="-70124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20000" y="437088"/>
            <a:ext cx="77040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 flipH="1">
            <a:off x="1441676" y="109289"/>
            <a:ext cx="861432" cy="861432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1905150" y="1068400"/>
            <a:ext cx="52239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4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1905150" y="1930325"/>
            <a:ext cx="5223900" cy="24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7665388" y="-1671425"/>
            <a:ext cx="3489075" cy="3489050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noFill/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9"/>
          <p:cNvGrpSpPr/>
          <p:nvPr/>
        </p:nvGrpSpPr>
        <p:grpSpPr>
          <a:xfrm>
            <a:off x="8149662" y="2771682"/>
            <a:ext cx="548668" cy="1649989"/>
            <a:chOff x="5883475" y="2514100"/>
            <a:chExt cx="650775" cy="1957050"/>
          </a:xfrm>
        </p:grpSpPr>
        <p:sp>
          <p:nvSpPr>
            <p:cNvPr id="70" name="Google Shape;70;p9"/>
            <p:cNvSpPr/>
            <p:nvPr/>
          </p:nvSpPr>
          <p:spPr>
            <a:xfrm>
              <a:off x="5883475" y="2514100"/>
              <a:ext cx="650775" cy="650750"/>
            </a:xfrm>
            <a:custGeom>
              <a:avLst/>
              <a:gdLst/>
              <a:ahLst/>
              <a:cxnLst/>
              <a:rect l="l" t="t" r="r" b="b"/>
              <a:pathLst>
                <a:path w="26031" h="26030" fill="none" extrusionOk="0">
                  <a:moveTo>
                    <a:pt x="1" y="12967"/>
                  </a:moveTo>
                  <a:lnTo>
                    <a:pt x="13063" y="0"/>
                  </a:lnTo>
                  <a:lnTo>
                    <a:pt x="26030" y="12967"/>
                  </a:lnTo>
                  <a:lnTo>
                    <a:pt x="13063" y="26030"/>
                  </a:lnTo>
                  <a:close/>
                </a:path>
              </a:pathLst>
            </a:custGeom>
            <a:noFill/>
            <a:ln w="288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5883475" y="3167225"/>
              <a:ext cx="650775" cy="650775"/>
            </a:xfrm>
            <a:custGeom>
              <a:avLst/>
              <a:gdLst/>
              <a:ahLst/>
              <a:cxnLst/>
              <a:rect l="l" t="t" r="r" b="b"/>
              <a:pathLst>
                <a:path w="26031" h="26031" fill="none" extrusionOk="0">
                  <a:moveTo>
                    <a:pt x="1" y="13064"/>
                  </a:moveTo>
                  <a:lnTo>
                    <a:pt x="13063" y="1"/>
                  </a:lnTo>
                  <a:lnTo>
                    <a:pt x="26030" y="13064"/>
                  </a:lnTo>
                  <a:lnTo>
                    <a:pt x="13063" y="26031"/>
                  </a:lnTo>
                  <a:close/>
                </a:path>
              </a:pathLst>
            </a:custGeom>
            <a:noFill/>
            <a:ln w="288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9"/>
            <p:cNvSpPr/>
            <p:nvPr/>
          </p:nvSpPr>
          <p:spPr>
            <a:xfrm>
              <a:off x="5883475" y="3820375"/>
              <a:ext cx="650775" cy="650775"/>
            </a:xfrm>
            <a:custGeom>
              <a:avLst/>
              <a:gdLst/>
              <a:ahLst/>
              <a:cxnLst/>
              <a:rect l="l" t="t" r="r" b="b"/>
              <a:pathLst>
                <a:path w="26031" h="26031" fill="none" extrusionOk="0">
                  <a:moveTo>
                    <a:pt x="1" y="13063"/>
                  </a:moveTo>
                  <a:lnTo>
                    <a:pt x="13063" y="1"/>
                  </a:lnTo>
                  <a:lnTo>
                    <a:pt x="26030" y="13063"/>
                  </a:lnTo>
                  <a:lnTo>
                    <a:pt x="13063" y="26030"/>
                  </a:lnTo>
                  <a:close/>
                </a:path>
              </a:pathLst>
            </a:custGeom>
            <a:noFill/>
            <a:ln w="288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9"/>
          <p:cNvSpPr/>
          <p:nvPr/>
        </p:nvSpPr>
        <p:spPr>
          <a:xfrm>
            <a:off x="-357150" y="4377363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9"/>
          <p:cNvSpPr/>
          <p:nvPr/>
        </p:nvSpPr>
        <p:spPr>
          <a:xfrm rot="10800000" flipH="1">
            <a:off x="238025" y="-137938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9"/>
          <p:cNvGrpSpPr/>
          <p:nvPr/>
        </p:nvGrpSpPr>
        <p:grpSpPr>
          <a:xfrm>
            <a:off x="8197625" y="331075"/>
            <a:ext cx="605125" cy="605150"/>
            <a:chOff x="4154575" y="4310225"/>
            <a:chExt cx="605125" cy="605150"/>
          </a:xfrm>
        </p:grpSpPr>
        <p:sp>
          <p:nvSpPr>
            <p:cNvPr id="76" name="Google Shape;76;p9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9"/>
          <p:cNvSpPr/>
          <p:nvPr/>
        </p:nvSpPr>
        <p:spPr>
          <a:xfrm rot="10800000">
            <a:off x="5083813" y="331075"/>
            <a:ext cx="1517625" cy="211325"/>
          </a:xfrm>
          <a:custGeom>
            <a:avLst/>
            <a:gdLst/>
            <a:ahLst/>
            <a:cxnLst/>
            <a:rect l="l" t="t" r="r" b="b"/>
            <a:pathLst>
              <a:path w="60705" h="8453" fill="none" extrusionOk="0">
                <a:moveTo>
                  <a:pt x="1" y="0"/>
                </a:moveTo>
                <a:cubicBezTo>
                  <a:pt x="5091" y="0"/>
                  <a:pt x="5091" y="8453"/>
                  <a:pt x="10182" y="8453"/>
                </a:cubicBezTo>
                <a:cubicBezTo>
                  <a:pt x="15177" y="8453"/>
                  <a:pt x="15177" y="0"/>
                  <a:pt x="20267" y="0"/>
                </a:cubicBezTo>
                <a:cubicBezTo>
                  <a:pt x="25262" y="0"/>
                  <a:pt x="25262" y="8453"/>
                  <a:pt x="30353" y="8453"/>
                </a:cubicBezTo>
                <a:cubicBezTo>
                  <a:pt x="35443" y="8453"/>
                  <a:pt x="35443" y="0"/>
                  <a:pt x="40438" y="0"/>
                </a:cubicBezTo>
                <a:cubicBezTo>
                  <a:pt x="45528" y="0"/>
                  <a:pt x="45528" y="8453"/>
                  <a:pt x="50619" y="8453"/>
                </a:cubicBezTo>
                <a:cubicBezTo>
                  <a:pt x="55614" y="8453"/>
                  <a:pt x="55614" y="0"/>
                  <a:pt x="60704" y="0"/>
                </a:cubicBezTo>
              </a:path>
            </a:pathLst>
          </a:custGeom>
          <a:noFill/>
          <a:ln w="60025" cap="flat" cmpd="sng">
            <a:solidFill>
              <a:schemeClr val="dk2"/>
            </a:solidFill>
            <a:prstDash val="solid"/>
            <a:miter lim="960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79;p9"/>
          <p:cNvGrpSpPr/>
          <p:nvPr/>
        </p:nvGrpSpPr>
        <p:grpSpPr>
          <a:xfrm>
            <a:off x="305613" y="3399475"/>
            <a:ext cx="605125" cy="605150"/>
            <a:chOff x="4154575" y="4310225"/>
            <a:chExt cx="605125" cy="605150"/>
          </a:xfrm>
        </p:grpSpPr>
        <p:sp>
          <p:nvSpPr>
            <p:cNvPr id="80" name="Google Shape;80;p9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9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/>
          <p:nvPr/>
        </p:nvSpPr>
        <p:spPr>
          <a:xfrm flipH="1">
            <a:off x="7832860" y="4195226"/>
            <a:ext cx="1311142" cy="948272"/>
          </a:xfrm>
          <a:custGeom>
            <a:avLst/>
            <a:gdLst/>
            <a:ahLst/>
            <a:cxnLst/>
            <a:rect l="l" t="t" r="r" b="b"/>
            <a:pathLst>
              <a:path w="67333" h="48698" extrusionOk="0">
                <a:moveTo>
                  <a:pt x="1" y="0"/>
                </a:moveTo>
                <a:lnTo>
                  <a:pt x="1" y="48698"/>
                </a:lnTo>
                <a:lnTo>
                  <a:pt x="43031" y="48698"/>
                </a:lnTo>
                <a:cubicBezTo>
                  <a:pt x="56478" y="48698"/>
                  <a:pt x="67332" y="37844"/>
                  <a:pt x="67332" y="24301"/>
                </a:cubicBezTo>
                <a:cubicBezTo>
                  <a:pt x="67332" y="10854"/>
                  <a:pt x="56478" y="0"/>
                  <a:pt x="430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720000" y="438325"/>
            <a:ext cx="77040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306275" y="4070588"/>
            <a:ext cx="996550" cy="996550"/>
          </a:xfrm>
          <a:custGeom>
            <a:avLst/>
            <a:gdLst/>
            <a:ahLst/>
            <a:cxnLst/>
            <a:rect l="l" t="t" r="r" b="b"/>
            <a:pathLst>
              <a:path w="39862" h="39862" extrusionOk="0">
                <a:moveTo>
                  <a:pt x="19979" y="1"/>
                </a:moveTo>
                <a:cubicBezTo>
                  <a:pt x="8933" y="1"/>
                  <a:pt x="0" y="8934"/>
                  <a:pt x="0" y="19979"/>
                </a:cubicBezTo>
                <a:cubicBezTo>
                  <a:pt x="0" y="30929"/>
                  <a:pt x="8933" y="39862"/>
                  <a:pt x="19979" y="39862"/>
                </a:cubicBezTo>
                <a:cubicBezTo>
                  <a:pt x="30928" y="39862"/>
                  <a:pt x="39861" y="30929"/>
                  <a:pt x="39861" y="19979"/>
                </a:cubicBezTo>
                <a:cubicBezTo>
                  <a:pt x="39861" y="8934"/>
                  <a:pt x="30928" y="1"/>
                  <a:pt x="19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337475" y="4479788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386" y="0"/>
                  <a:pt x="1" y="17289"/>
                  <a:pt x="1" y="38612"/>
                </a:cubicBezTo>
                <a:lnTo>
                  <a:pt x="13928" y="38612"/>
                </a:lnTo>
                <a:cubicBezTo>
                  <a:pt x="13928" y="24973"/>
                  <a:pt x="25070" y="13928"/>
                  <a:pt x="38613" y="13928"/>
                </a:cubicBezTo>
                <a:cubicBezTo>
                  <a:pt x="52252" y="13928"/>
                  <a:pt x="63298" y="24973"/>
                  <a:pt x="63298" y="38612"/>
                </a:cubicBezTo>
                <a:lnTo>
                  <a:pt x="77225" y="38612"/>
                </a:lnTo>
                <a:cubicBezTo>
                  <a:pt x="77225" y="17289"/>
                  <a:pt x="59936" y="0"/>
                  <a:pt x="386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2017600" y="1477275"/>
            <a:ext cx="247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2"/>
          </p:nvPr>
        </p:nvSpPr>
        <p:spPr>
          <a:xfrm>
            <a:off x="2017600" y="1844000"/>
            <a:ext cx="24765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3" hasCustomPrompt="1"/>
          </p:nvPr>
        </p:nvSpPr>
        <p:spPr>
          <a:xfrm>
            <a:off x="928000" y="1477275"/>
            <a:ext cx="1089600" cy="9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4"/>
          </p:nvPr>
        </p:nvSpPr>
        <p:spPr>
          <a:xfrm>
            <a:off x="5739494" y="1477275"/>
            <a:ext cx="247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5"/>
          </p:nvPr>
        </p:nvSpPr>
        <p:spPr>
          <a:xfrm>
            <a:off x="5739400" y="1844000"/>
            <a:ext cx="24765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6" hasCustomPrompt="1"/>
          </p:nvPr>
        </p:nvSpPr>
        <p:spPr>
          <a:xfrm>
            <a:off x="4649800" y="1477275"/>
            <a:ext cx="1089600" cy="9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7"/>
          </p:nvPr>
        </p:nvSpPr>
        <p:spPr>
          <a:xfrm>
            <a:off x="2017600" y="2898175"/>
            <a:ext cx="247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8"/>
          </p:nvPr>
        </p:nvSpPr>
        <p:spPr>
          <a:xfrm>
            <a:off x="2017600" y="3264899"/>
            <a:ext cx="24765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9" hasCustomPrompt="1"/>
          </p:nvPr>
        </p:nvSpPr>
        <p:spPr>
          <a:xfrm>
            <a:off x="928000" y="2898175"/>
            <a:ext cx="1089600" cy="9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13"/>
          </p:nvPr>
        </p:nvSpPr>
        <p:spPr>
          <a:xfrm>
            <a:off x="5739494" y="2898175"/>
            <a:ext cx="247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4"/>
          </p:nvPr>
        </p:nvSpPr>
        <p:spPr>
          <a:xfrm>
            <a:off x="5739400" y="3264900"/>
            <a:ext cx="24765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49800" y="2898175"/>
            <a:ext cx="1089600" cy="9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title"/>
          </p:nvPr>
        </p:nvSpPr>
        <p:spPr>
          <a:xfrm>
            <a:off x="720000" y="438325"/>
            <a:ext cx="77040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1"/>
          </p:nvPr>
        </p:nvSpPr>
        <p:spPr>
          <a:xfrm>
            <a:off x="823025" y="2246511"/>
            <a:ext cx="23256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2"/>
          </p:nvPr>
        </p:nvSpPr>
        <p:spPr>
          <a:xfrm>
            <a:off x="823025" y="2691711"/>
            <a:ext cx="2325600" cy="8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3"/>
          </p:nvPr>
        </p:nvSpPr>
        <p:spPr>
          <a:xfrm>
            <a:off x="3409125" y="2246511"/>
            <a:ext cx="23256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4"/>
          </p:nvPr>
        </p:nvSpPr>
        <p:spPr>
          <a:xfrm>
            <a:off x="3409125" y="2691711"/>
            <a:ext cx="2325600" cy="8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5"/>
          </p:nvPr>
        </p:nvSpPr>
        <p:spPr>
          <a:xfrm>
            <a:off x="5995150" y="2246511"/>
            <a:ext cx="23256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subTitle" idx="6"/>
          </p:nvPr>
        </p:nvSpPr>
        <p:spPr>
          <a:xfrm>
            <a:off x="5995150" y="2691711"/>
            <a:ext cx="2325600" cy="8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9"/>
          <p:cNvSpPr/>
          <p:nvPr/>
        </p:nvSpPr>
        <p:spPr>
          <a:xfrm rot="5400000">
            <a:off x="7680410" y="-106937"/>
            <a:ext cx="1311142" cy="948272"/>
          </a:xfrm>
          <a:custGeom>
            <a:avLst/>
            <a:gdLst/>
            <a:ahLst/>
            <a:cxnLst/>
            <a:rect l="l" t="t" r="r" b="b"/>
            <a:pathLst>
              <a:path w="67333" h="48698" extrusionOk="0">
                <a:moveTo>
                  <a:pt x="1" y="0"/>
                </a:moveTo>
                <a:lnTo>
                  <a:pt x="1" y="48698"/>
                </a:lnTo>
                <a:lnTo>
                  <a:pt x="43031" y="48698"/>
                </a:lnTo>
                <a:cubicBezTo>
                  <a:pt x="56478" y="48698"/>
                  <a:pt x="67332" y="37844"/>
                  <a:pt x="67332" y="24301"/>
                </a:cubicBezTo>
                <a:cubicBezTo>
                  <a:pt x="67332" y="10854"/>
                  <a:pt x="56478" y="0"/>
                  <a:pt x="430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9"/>
          <p:cNvSpPr/>
          <p:nvPr/>
        </p:nvSpPr>
        <p:spPr>
          <a:xfrm rot="10800000">
            <a:off x="654718" y="4183675"/>
            <a:ext cx="861432" cy="861432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"/>
          <p:cNvSpPr/>
          <p:nvPr/>
        </p:nvSpPr>
        <p:spPr>
          <a:xfrm rot="10800000">
            <a:off x="479488" y="4404071"/>
            <a:ext cx="3489075" cy="3489050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noFill/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" name="Google Shape;167;p19"/>
          <p:cNvGrpSpPr/>
          <p:nvPr/>
        </p:nvGrpSpPr>
        <p:grpSpPr>
          <a:xfrm rot="5400000">
            <a:off x="6091637" y="3743882"/>
            <a:ext cx="548668" cy="1649989"/>
            <a:chOff x="5883475" y="2514100"/>
            <a:chExt cx="650775" cy="1957050"/>
          </a:xfrm>
        </p:grpSpPr>
        <p:sp>
          <p:nvSpPr>
            <p:cNvPr id="168" name="Google Shape;168;p19"/>
            <p:cNvSpPr/>
            <p:nvPr/>
          </p:nvSpPr>
          <p:spPr>
            <a:xfrm>
              <a:off x="5883475" y="2514100"/>
              <a:ext cx="650775" cy="650750"/>
            </a:xfrm>
            <a:custGeom>
              <a:avLst/>
              <a:gdLst/>
              <a:ahLst/>
              <a:cxnLst/>
              <a:rect l="l" t="t" r="r" b="b"/>
              <a:pathLst>
                <a:path w="26031" h="26030" fill="none" extrusionOk="0">
                  <a:moveTo>
                    <a:pt x="1" y="12967"/>
                  </a:moveTo>
                  <a:lnTo>
                    <a:pt x="13063" y="0"/>
                  </a:lnTo>
                  <a:lnTo>
                    <a:pt x="26030" y="12967"/>
                  </a:lnTo>
                  <a:lnTo>
                    <a:pt x="13063" y="26030"/>
                  </a:lnTo>
                  <a:close/>
                </a:path>
              </a:pathLst>
            </a:custGeom>
            <a:noFill/>
            <a:ln w="288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5883475" y="3167225"/>
              <a:ext cx="650775" cy="650775"/>
            </a:xfrm>
            <a:custGeom>
              <a:avLst/>
              <a:gdLst/>
              <a:ahLst/>
              <a:cxnLst/>
              <a:rect l="l" t="t" r="r" b="b"/>
              <a:pathLst>
                <a:path w="26031" h="26031" fill="none" extrusionOk="0">
                  <a:moveTo>
                    <a:pt x="1" y="13064"/>
                  </a:moveTo>
                  <a:lnTo>
                    <a:pt x="13063" y="1"/>
                  </a:lnTo>
                  <a:lnTo>
                    <a:pt x="26030" y="13064"/>
                  </a:lnTo>
                  <a:lnTo>
                    <a:pt x="13063" y="26031"/>
                  </a:lnTo>
                  <a:close/>
                </a:path>
              </a:pathLst>
            </a:custGeom>
            <a:noFill/>
            <a:ln w="288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5883475" y="3820375"/>
              <a:ext cx="650775" cy="650775"/>
            </a:xfrm>
            <a:custGeom>
              <a:avLst/>
              <a:gdLst/>
              <a:ahLst/>
              <a:cxnLst/>
              <a:rect l="l" t="t" r="r" b="b"/>
              <a:pathLst>
                <a:path w="26031" h="26031" fill="none" extrusionOk="0">
                  <a:moveTo>
                    <a:pt x="1" y="13063"/>
                  </a:moveTo>
                  <a:lnTo>
                    <a:pt x="13063" y="1"/>
                  </a:lnTo>
                  <a:lnTo>
                    <a:pt x="26030" y="13063"/>
                  </a:lnTo>
                  <a:lnTo>
                    <a:pt x="13063" y="26030"/>
                  </a:lnTo>
                  <a:close/>
                </a:path>
              </a:pathLst>
            </a:custGeom>
            <a:noFill/>
            <a:ln w="288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19"/>
          <p:cNvGrpSpPr/>
          <p:nvPr/>
        </p:nvGrpSpPr>
        <p:grpSpPr>
          <a:xfrm>
            <a:off x="6597125" y="237425"/>
            <a:ext cx="605125" cy="605150"/>
            <a:chOff x="4154575" y="4310225"/>
            <a:chExt cx="605125" cy="605150"/>
          </a:xfrm>
        </p:grpSpPr>
        <p:sp>
          <p:nvSpPr>
            <p:cNvPr id="172" name="Google Shape;172;p19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8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"/>
          <p:cNvSpPr/>
          <p:nvPr/>
        </p:nvSpPr>
        <p:spPr>
          <a:xfrm rot="10800000">
            <a:off x="6951893" y="47488"/>
            <a:ext cx="861432" cy="861432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5"/>
          <p:cNvSpPr txBox="1">
            <a:spLocks noGrp="1"/>
          </p:cNvSpPr>
          <p:nvPr>
            <p:ph type="title"/>
          </p:nvPr>
        </p:nvSpPr>
        <p:spPr>
          <a:xfrm>
            <a:off x="720000" y="438325"/>
            <a:ext cx="77040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39" name="Google Shape;239;p25"/>
          <p:cNvSpPr/>
          <p:nvPr/>
        </p:nvSpPr>
        <p:spPr>
          <a:xfrm rot="10800000" flipH="1">
            <a:off x="5759300" y="-224462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5"/>
          <p:cNvSpPr/>
          <p:nvPr/>
        </p:nvSpPr>
        <p:spPr>
          <a:xfrm rot="10800000">
            <a:off x="479488" y="4568871"/>
            <a:ext cx="3489075" cy="3489050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noFill/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5"/>
          <p:cNvSpPr/>
          <p:nvPr/>
        </p:nvSpPr>
        <p:spPr>
          <a:xfrm rot="10800000" flipH="1">
            <a:off x="4711138" y="4694014"/>
            <a:ext cx="1517625" cy="211325"/>
          </a:xfrm>
          <a:custGeom>
            <a:avLst/>
            <a:gdLst/>
            <a:ahLst/>
            <a:cxnLst/>
            <a:rect l="l" t="t" r="r" b="b"/>
            <a:pathLst>
              <a:path w="60705" h="8453" fill="none" extrusionOk="0">
                <a:moveTo>
                  <a:pt x="1" y="0"/>
                </a:moveTo>
                <a:cubicBezTo>
                  <a:pt x="5091" y="0"/>
                  <a:pt x="5091" y="8453"/>
                  <a:pt x="10182" y="8453"/>
                </a:cubicBezTo>
                <a:cubicBezTo>
                  <a:pt x="15177" y="8453"/>
                  <a:pt x="15177" y="0"/>
                  <a:pt x="20267" y="0"/>
                </a:cubicBezTo>
                <a:cubicBezTo>
                  <a:pt x="25262" y="0"/>
                  <a:pt x="25262" y="8453"/>
                  <a:pt x="30353" y="8453"/>
                </a:cubicBezTo>
                <a:cubicBezTo>
                  <a:pt x="35443" y="8453"/>
                  <a:pt x="35443" y="0"/>
                  <a:pt x="40438" y="0"/>
                </a:cubicBezTo>
                <a:cubicBezTo>
                  <a:pt x="45528" y="0"/>
                  <a:pt x="45528" y="8453"/>
                  <a:pt x="50619" y="8453"/>
                </a:cubicBezTo>
                <a:cubicBezTo>
                  <a:pt x="55614" y="8453"/>
                  <a:pt x="55614" y="0"/>
                  <a:pt x="60704" y="0"/>
                </a:cubicBezTo>
              </a:path>
            </a:pathLst>
          </a:custGeom>
          <a:noFill/>
          <a:ln w="60025" cap="flat" cmpd="sng">
            <a:solidFill>
              <a:schemeClr val="accent1"/>
            </a:solidFill>
            <a:prstDash val="solid"/>
            <a:miter lim="960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" name="Google Shape;242;p25"/>
          <p:cNvGrpSpPr/>
          <p:nvPr/>
        </p:nvGrpSpPr>
        <p:grpSpPr>
          <a:xfrm flipH="1">
            <a:off x="7948845" y="4314472"/>
            <a:ext cx="508789" cy="508810"/>
            <a:chOff x="4154575" y="4310225"/>
            <a:chExt cx="605125" cy="605150"/>
          </a:xfrm>
        </p:grpSpPr>
        <p:sp>
          <p:nvSpPr>
            <p:cNvPr id="243" name="Google Shape;243;p25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0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6"/>
          <p:cNvSpPr/>
          <p:nvPr/>
        </p:nvSpPr>
        <p:spPr>
          <a:xfrm>
            <a:off x="6619725" y="4231614"/>
            <a:ext cx="861432" cy="861432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6"/>
          <p:cNvSpPr txBox="1">
            <a:spLocks noGrp="1"/>
          </p:cNvSpPr>
          <p:nvPr>
            <p:ph type="title"/>
          </p:nvPr>
        </p:nvSpPr>
        <p:spPr>
          <a:xfrm>
            <a:off x="720000" y="438325"/>
            <a:ext cx="77040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48" name="Google Shape;248;p26"/>
          <p:cNvSpPr/>
          <p:nvPr/>
        </p:nvSpPr>
        <p:spPr>
          <a:xfrm>
            <a:off x="817600" y="4568874"/>
            <a:ext cx="3620962" cy="3620936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noFill/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6"/>
          <p:cNvSpPr/>
          <p:nvPr/>
        </p:nvSpPr>
        <p:spPr>
          <a:xfrm>
            <a:off x="4735588" y="-2928112"/>
            <a:ext cx="3468141" cy="3468116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noFill/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6"/>
          <p:cNvSpPr/>
          <p:nvPr/>
        </p:nvSpPr>
        <p:spPr>
          <a:xfrm>
            <a:off x="6694925" y="4406213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6"/>
          <p:cNvSpPr/>
          <p:nvPr/>
        </p:nvSpPr>
        <p:spPr>
          <a:xfrm rot="10800000" flipH="1">
            <a:off x="2964900" y="226989"/>
            <a:ext cx="1517625" cy="211325"/>
          </a:xfrm>
          <a:custGeom>
            <a:avLst/>
            <a:gdLst/>
            <a:ahLst/>
            <a:cxnLst/>
            <a:rect l="l" t="t" r="r" b="b"/>
            <a:pathLst>
              <a:path w="60705" h="8453" fill="none" extrusionOk="0">
                <a:moveTo>
                  <a:pt x="1" y="0"/>
                </a:moveTo>
                <a:cubicBezTo>
                  <a:pt x="5091" y="0"/>
                  <a:pt x="5091" y="8453"/>
                  <a:pt x="10182" y="8453"/>
                </a:cubicBezTo>
                <a:cubicBezTo>
                  <a:pt x="15177" y="8453"/>
                  <a:pt x="15177" y="0"/>
                  <a:pt x="20267" y="0"/>
                </a:cubicBezTo>
                <a:cubicBezTo>
                  <a:pt x="25262" y="0"/>
                  <a:pt x="25262" y="8453"/>
                  <a:pt x="30353" y="8453"/>
                </a:cubicBezTo>
                <a:cubicBezTo>
                  <a:pt x="35443" y="8453"/>
                  <a:pt x="35443" y="0"/>
                  <a:pt x="40438" y="0"/>
                </a:cubicBezTo>
                <a:cubicBezTo>
                  <a:pt x="45528" y="0"/>
                  <a:pt x="45528" y="8453"/>
                  <a:pt x="50619" y="8453"/>
                </a:cubicBezTo>
                <a:cubicBezTo>
                  <a:pt x="55614" y="8453"/>
                  <a:pt x="55614" y="0"/>
                  <a:pt x="60704" y="0"/>
                </a:cubicBezTo>
              </a:path>
            </a:pathLst>
          </a:custGeom>
          <a:noFill/>
          <a:ln w="60025" cap="flat" cmpd="sng">
            <a:solidFill>
              <a:schemeClr val="accent1"/>
            </a:solidFill>
            <a:prstDash val="solid"/>
            <a:miter lim="960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38325"/>
            <a:ext cx="77040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8" r:id="rId5"/>
    <p:sldLayoutId id="2147483659" r:id="rId6"/>
    <p:sldLayoutId id="2147483665" r:id="rId7"/>
    <p:sldLayoutId id="2147483671" r:id="rId8"/>
    <p:sldLayoutId id="2147483672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"/>
          <p:cNvSpPr txBox="1">
            <a:spLocks noGrp="1"/>
          </p:cNvSpPr>
          <p:nvPr>
            <p:ph type="ctrTitle"/>
          </p:nvPr>
        </p:nvSpPr>
        <p:spPr>
          <a:xfrm>
            <a:off x="3299851" y="540000"/>
            <a:ext cx="5124024" cy="32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Montserrat ExtraBold" panose="00000900000000000000" pitchFamily="2" charset="0"/>
                <a:ea typeface="Montserrat"/>
                <a:cs typeface="Montserrat"/>
                <a:sym typeface="Montserrat"/>
              </a:rPr>
              <a:t>ПРАВИЛЬНОЕ</a:t>
            </a:r>
            <a:r>
              <a:rPr lang="en-GB" sz="4000" b="1" dirty="0">
                <a:solidFill>
                  <a:schemeClr val="tx1"/>
                </a:solidFill>
                <a:latin typeface="Montserrat ExtraBold" panose="000009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Montserrat ExtraBold" panose="00000900000000000000" pitchFamily="2" charset="0"/>
                <a:ea typeface="Montserrat"/>
                <a:cs typeface="Montserrat"/>
                <a:sym typeface="Montserrat"/>
              </a:rPr>
              <a:t>ПИТАНИЕ МОЛОД</a:t>
            </a:r>
            <a:r>
              <a:rPr lang="ru-RU" sz="4000" dirty="0">
                <a:solidFill>
                  <a:schemeClr val="tx1"/>
                </a:solidFill>
                <a:latin typeface="Montserrat ExtraBold" panose="00000900000000000000" pitchFamily="2" charset="0"/>
                <a:ea typeface="Montserrat"/>
                <a:cs typeface="Montserrat"/>
                <a:sym typeface="Montserrat"/>
              </a:rPr>
              <a:t>Ё</a:t>
            </a:r>
            <a:r>
              <a:rPr lang="ru-RU" sz="4000" b="1" dirty="0">
                <a:solidFill>
                  <a:schemeClr val="tx1"/>
                </a:solidFill>
                <a:latin typeface="Montserrat ExtraBold" panose="00000900000000000000" pitchFamily="2" charset="0"/>
                <a:ea typeface="Montserrat"/>
                <a:cs typeface="Montserrat"/>
                <a:sym typeface="Montserrat"/>
              </a:rPr>
              <a:t>ЖИ - ЗАЛОГ ЗДОРОВЬЯ НАЦИИ</a:t>
            </a:r>
            <a:endParaRPr lang="ru-RU" sz="4000" dirty="0">
              <a:latin typeface="Montserrat ExtraBold" panose="00000900000000000000" pitchFamily="2" charset="0"/>
            </a:endParaRPr>
          </a:p>
        </p:txBody>
      </p:sp>
      <p:sp>
        <p:nvSpPr>
          <p:cNvPr id="299" name="Google Shape;299;p32"/>
          <p:cNvSpPr txBox="1">
            <a:spLocks noGrp="1"/>
          </p:cNvSpPr>
          <p:nvPr>
            <p:ph type="subTitle" idx="1"/>
          </p:nvPr>
        </p:nvSpPr>
        <p:spPr>
          <a:xfrm>
            <a:off x="4083007" y="3941145"/>
            <a:ext cx="4341000" cy="5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orbel" panose="020B0503020204020204" pitchFamily="34" charset="0"/>
              </a:rPr>
              <a:t>Номинация: </a:t>
            </a:r>
            <a:r>
              <a:rPr lang="ru-RU" sz="1800" dirty="0">
                <a:effectLst/>
                <a:latin typeface="Corbel" panose="020B0503020204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Здоровый образ жизни</a:t>
            </a:r>
            <a:endParaRPr dirty="0">
              <a:latin typeface="Corbel" panose="020B0503020204020204" pitchFamily="34" charset="0"/>
            </a:endParaRPr>
          </a:p>
        </p:txBody>
      </p:sp>
      <p:sp>
        <p:nvSpPr>
          <p:cNvPr id="300" name="Google Shape;300;p32"/>
          <p:cNvSpPr/>
          <p:nvPr/>
        </p:nvSpPr>
        <p:spPr>
          <a:xfrm>
            <a:off x="1985725" y="818350"/>
            <a:ext cx="1517625" cy="211325"/>
          </a:xfrm>
          <a:custGeom>
            <a:avLst/>
            <a:gdLst/>
            <a:ahLst/>
            <a:cxnLst/>
            <a:rect l="l" t="t" r="r" b="b"/>
            <a:pathLst>
              <a:path w="60705" h="8453" fill="none" extrusionOk="0">
                <a:moveTo>
                  <a:pt x="1" y="0"/>
                </a:moveTo>
                <a:cubicBezTo>
                  <a:pt x="5091" y="0"/>
                  <a:pt x="5091" y="8453"/>
                  <a:pt x="10182" y="8453"/>
                </a:cubicBezTo>
                <a:cubicBezTo>
                  <a:pt x="15177" y="8453"/>
                  <a:pt x="15177" y="0"/>
                  <a:pt x="20267" y="0"/>
                </a:cubicBezTo>
                <a:cubicBezTo>
                  <a:pt x="25262" y="0"/>
                  <a:pt x="25262" y="8453"/>
                  <a:pt x="30353" y="8453"/>
                </a:cubicBezTo>
                <a:cubicBezTo>
                  <a:pt x="35443" y="8453"/>
                  <a:pt x="35443" y="0"/>
                  <a:pt x="40438" y="0"/>
                </a:cubicBezTo>
                <a:cubicBezTo>
                  <a:pt x="45528" y="0"/>
                  <a:pt x="45528" y="8453"/>
                  <a:pt x="50619" y="8453"/>
                </a:cubicBezTo>
                <a:cubicBezTo>
                  <a:pt x="55614" y="8453"/>
                  <a:pt x="55614" y="0"/>
                  <a:pt x="60704" y="0"/>
                </a:cubicBezTo>
              </a:path>
            </a:pathLst>
          </a:custGeom>
          <a:noFill/>
          <a:ln w="60025" cap="flat" cmpd="sng">
            <a:solidFill>
              <a:schemeClr val="accent1"/>
            </a:solidFill>
            <a:prstDash val="solid"/>
            <a:miter lim="960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" name="Google Shape;301;p32"/>
          <p:cNvGrpSpPr/>
          <p:nvPr/>
        </p:nvGrpSpPr>
        <p:grpSpPr>
          <a:xfrm>
            <a:off x="347655" y="1891687"/>
            <a:ext cx="3735352" cy="3257496"/>
            <a:chOff x="1683050" y="943600"/>
            <a:chExt cx="4367300" cy="3808600"/>
          </a:xfrm>
        </p:grpSpPr>
        <p:sp>
          <p:nvSpPr>
            <p:cNvPr id="302" name="Google Shape;302;p32"/>
            <p:cNvSpPr/>
            <p:nvPr/>
          </p:nvSpPr>
          <p:spPr>
            <a:xfrm>
              <a:off x="5540800" y="1519875"/>
              <a:ext cx="19200" cy="190150"/>
            </a:xfrm>
            <a:custGeom>
              <a:avLst/>
              <a:gdLst/>
              <a:ahLst/>
              <a:cxnLst/>
              <a:rect l="l" t="t" r="r" b="b"/>
              <a:pathLst>
                <a:path w="768" h="7606" extrusionOk="0">
                  <a:moveTo>
                    <a:pt x="767" y="0"/>
                  </a:moveTo>
                  <a:lnTo>
                    <a:pt x="767" y="0"/>
                  </a:lnTo>
                  <a:cubicBezTo>
                    <a:pt x="501" y="1268"/>
                    <a:pt x="300" y="2535"/>
                    <a:pt x="200" y="3803"/>
                  </a:cubicBezTo>
                  <a:cubicBezTo>
                    <a:pt x="67" y="5070"/>
                    <a:pt x="0" y="6338"/>
                    <a:pt x="34" y="7605"/>
                  </a:cubicBezTo>
                  <a:cubicBezTo>
                    <a:pt x="300" y="6371"/>
                    <a:pt x="501" y="5104"/>
                    <a:pt x="601" y="3836"/>
                  </a:cubicBezTo>
                  <a:cubicBezTo>
                    <a:pt x="734" y="2569"/>
                    <a:pt x="767" y="1301"/>
                    <a:pt x="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5405700" y="1547375"/>
              <a:ext cx="80075" cy="174325"/>
            </a:xfrm>
            <a:custGeom>
              <a:avLst/>
              <a:gdLst/>
              <a:ahLst/>
              <a:cxnLst/>
              <a:rect l="l" t="t" r="r" b="b"/>
              <a:pathLst>
                <a:path w="3203" h="6973" extrusionOk="0">
                  <a:moveTo>
                    <a:pt x="0" y="1"/>
                  </a:moveTo>
                  <a:lnTo>
                    <a:pt x="0" y="1"/>
                  </a:lnTo>
                  <a:cubicBezTo>
                    <a:pt x="401" y="1235"/>
                    <a:pt x="868" y="2403"/>
                    <a:pt x="1401" y="3570"/>
                  </a:cubicBezTo>
                  <a:cubicBezTo>
                    <a:pt x="1935" y="4738"/>
                    <a:pt x="2536" y="5872"/>
                    <a:pt x="3203" y="6972"/>
                  </a:cubicBezTo>
                  <a:cubicBezTo>
                    <a:pt x="2402" y="4537"/>
                    <a:pt x="1335" y="220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5286450" y="1648300"/>
              <a:ext cx="155975" cy="110925"/>
            </a:xfrm>
            <a:custGeom>
              <a:avLst/>
              <a:gdLst/>
              <a:ahLst/>
              <a:cxnLst/>
              <a:rect l="l" t="t" r="r" b="b"/>
              <a:pathLst>
                <a:path w="6239" h="4437" extrusionOk="0">
                  <a:moveTo>
                    <a:pt x="0" y="0"/>
                  </a:moveTo>
                  <a:lnTo>
                    <a:pt x="0" y="0"/>
                  </a:lnTo>
                  <a:cubicBezTo>
                    <a:pt x="968" y="867"/>
                    <a:pt x="1968" y="1668"/>
                    <a:pt x="3002" y="2402"/>
                  </a:cubicBezTo>
                  <a:cubicBezTo>
                    <a:pt x="4037" y="3136"/>
                    <a:pt x="5104" y="3803"/>
                    <a:pt x="6238" y="4437"/>
                  </a:cubicBezTo>
                  <a:cubicBezTo>
                    <a:pt x="4337" y="2735"/>
                    <a:pt x="2235" y="12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5233900" y="1794850"/>
              <a:ext cx="190175" cy="18650"/>
            </a:xfrm>
            <a:custGeom>
              <a:avLst/>
              <a:gdLst/>
              <a:ahLst/>
              <a:cxnLst/>
              <a:rect l="l" t="t" r="r" b="b"/>
              <a:pathLst>
                <a:path w="7607" h="746" extrusionOk="0">
                  <a:moveTo>
                    <a:pt x="653" y="0"/>
                  </a:moveTo>
                  <a:cubicBezTo>
                    <a:pt x="436" y="0"/>
                    <a:pt x="218" y="3"/>
                    <a:pt x="1" y="9"/>
                  </a:cubicBezTo>
                  <a:cubicBezTo>
                    <a:pt x="2347" y="509"/>
                    <a:pt x="4722" y="746"/>
                    <a:pt x="7127" y="746"/>
                  </a:cubicBezTo>
                  <a:cubicBezTo>
                    <a:pt x="7287" y="746"/>
                    <a:pt x="7446" y="745"/>
                    <a:pt x="7606" y="743"/>
                  </a:cubicBezTo>
                  <a:cubicBezTo>
                    <a:pt x="6339" y="476"/>
                    <a:pt x="5071" y="276"/>
                    <a:pt x="3804" y="176"/>
                  </a:cubicBezTo>
                  <a:cubicBezTo>
                    <a:pt x="2753" y="65"/>
                    <a:pt x="170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5625850" y="1882625"/>
              <a:ext cx="156800" cy="110100"/>
            </a:xfrm>
            <a:custGeom>
              <a:avLst/>
              <a:gdLst/>
              <a:ahLst/>
              <a:cxnLst/>
              <a:rect l="l" t="t" r="r" b="b"/>
              <a:pathLst>
                <a:path w="6272" h="4404" extrusionOk="0">
                  <a:moveTo>
                    <a:pt x="1" y="0"/>
                  </a:moveTo>
                  <a:lnTo>
                    <a:pt x="1" y="0"/>
                  </a:lnTo>
                  <a:cubicBezTo>
                    <a:pt x="968" y="834"/>
                    <a:pt x="1969" y="1635"/>
                    <a:pt x="3036" y="2369"/>
                  </a:cubicBezTo>
                  <a:cubicBezTo>
                    <a:pt x="4070" y="3136"/>
                    <a:pt x="5138" y="3803"/>
                    <a:pt x="6272" y="4404"/>
                  </a:cubicBezTo>
                  <a:cubicBezTo>
                    <a:pt x="4337" y="2736"/>
                    <a:pt x="2236" y="123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5644200" y="1828350"/>
              <a:ext cx="191000" cy="17900"/>
            </a:xfrm>
            <a:custGeom>
              <a:avLst/>
              <a:gdLst/>
              <a:ahLst/>
              <a:cxnLst/>
              <a:rect l="l" t="t" r="r" b="b"/>
              <a:pathLst>
                <a:path w="7640" h="716" extrusionOk="0">
                  <a:moveTo>
                    <a:pt x="482" y="0"/>
                  </a:moveTo>
                  <a:cubicBezTo>
                    <a:pt x="322" y="0"/>
                    <a:pt x="161" y="1"/>
                    <a:pt x="1" y="3"/>
                  </a:cubicBezTo>
                  <a:cubicBezTo>
                    <a:pt x="1268" y="270"/>
                    <a:pt x="2536" y="470"/>
                    <a:pt x="3803" y="570"/>
                  </a:cubicBezTo>
                  <a:cubicBezTo>
                    <a:pt x="4772" y="672"/>
                    <a:pt x="5740" y="716"/>
                    <a:pt x="6723" y="716"/>
                  </a:cubicBezTo>
                  <a:cubicBezTo>
                    <a:pt x="7027" y="716"/>
                    <a:pt x="7332" y="712"/>
                    <a:pt x="7639" y="704"/>
                  </a:cubicBezTo>
                  <a:cubicBezTo>
                    <a:pt x="5263" y="235"/>
                    <a:pt x="2886" y="0"/>
                    <a:pt x="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5633350" y="1692475"/>
              <a:ext cx="173500" cy="80100"/>
            </a:xfrm>
            <a:custGeom>
              <a:avLst/>
              <a:gdLst/>
              <a:ahLst/>
              <a:cxnLst/>
              <a:rect l="l" t="t" r="r" b="b"/>
              <a:pathLst>
                <a:path w="6940" h="3204" extrusionOk="0">
                  <a:moveTo>
                    <a:pt x="6939" y="1"/>
                  </a:moveTo>
                  <a:lnTo>
                    <a:pt x="6939" y="1"/>
                  </a:lnTo>
                  <a:cubicBezTo>
                    <a:pt x="5738" y="401"/>
                    <a:pt x="4537" y="868"/>
                    <a:pt x="3403" y="1402"/>
                  </a:cubicBezTo>
                  <a:cubicBezTo>
                    <a:pt x="2236" y="1936"/>
                    <a:pt x="1102" y="2536"/>
                    <a:pt x="1" y="3203"/>
                  </a:cubicBezTo>
                  <a:cubicBezTo>
                    <a:pt x="1235" y="2803"/>
                    <a:pt x="2403" y="2336"/>
                    <a:pt x="3570" y="1769"/>
                  </a:cubicBezTo>
                  <a:cubicBezTo>
                    <a:pt x="4738" y="1269"/>
                    <a:pt x="5872" y="668"/>
                    <a:pt x="69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5595825" y="1573225"/>
              <a:ext cx="110950" cy="155975"/>
            </a:xfrm>
            <a:custGeom>
              <a:avLst/>
              <a:gdLst/>
              <a:ahLst/>
              <a:cxnLst/>
              <a:rect l="l" t="t" r="r" b="b"/>
              <a:pathLst>
                <a:path w="4438" h="6239" extrusionOk="0">
                  <a:moveTo>
                    <a:pt x="4437" y="1"/>
                  </a:moveTo>
                  <a:lnTo>
                    <a:pt x="4437" y="1"/>
                  </a:lnTo>
                  <a:cubicBezTo>
                    <a:pt x="3570" y="935"/>
                    <a:pt x="2769" y="1936"/>
                    <a:pt x="2036" y="3003"/>
                  </a:cubicBezTo>
                  <a:cubicBezTo>
                    <a:pt x="1302" y="4037"/>
                    <a:pt x="635" y="5105"/>
                    <a:pt x="1" y="6239"/>
                  </a:cubicBezTo>
                  <a:cubicBezTo>
                    <a:pt x="1702" y="4337"/>
                    <a:pt x="3170" y="2236"/>
                    <a:pt x="44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1811475" y="2499175"/>
              <a:ext cx="1647850" cy="1630925"/>
            </a:xfrm>
            <a:custGeom>
              <a:avLst/>
              <a:gdLst/>
              <a:ahLst/>
              <a:cxnLst/>
              <a:rect l="l" t="t" r="r" b="b"/>
              <a:pathLst>
                <a:path w="65914" h="65237" extrusionOk="0">
                  <a:moveTo>
                    <a:pt x="44724" y="0"/>
                  </a:moveTo>
                  <a:cubicBezTo>
                    <a:pt x="37482" y="0"/>
                    <a:pt x="30237" y="493"/>
                    <a:pt x="29488" y="1224"/>
                  </a:cubicBezTo>
                  <a:cubicBezTo>
                    <a:pt x="23951" y="6661"/>
                    <a:pt x="14911" y="32679"/>
                    <a:pt x="14911" y="32679"/>
                  </a:cubicBezTo>
                  <a:cubicBezTo>
                    <a:pt x="14911" y="32679"/>
                    <a:pt x="11742" y="33280"/>
                    <a:pt x="10007" y="34848"/>
                  </a:cubicBezTo>
                  <a:cubicBezTo>
                    <a:pt x="7405" y="37183"/>
                    <a:pt x="0" y="50893"/>
                    <a:pt x="1234" y="53394"/>
                  </a:cubicBezTo>
                  <a:cubicBezTo>
                    <a:pt x="2802" y="56530"/>
                    <a:pt x="12676" y="63935"/>
                    <a:pt x="14944" y="65036"/>
                  </a:cubicBezTo>
                  <a:cubicBezTo>
                    <a:pt x="15044" y="65069"/>
                    <a:pt x="15111" y="65103"/>
                    <a:pt x="15211" y="65136"/>
                  </a:cubicBezTo>
                  <a:cubicBezTo>
                    <a:pt x="15455" y="65206"/>
                    <a:pt x="16328" y="65237"/>
                    <a:pt x="17665" y="65237"/>
                  </a:cubicBezTo>
                  <a:cubicBezTo>
                    <a:pt x="26577" y="65237"/>
                    <a:pt x="56068" y="63857"/>
                    <a:pt x="56474" y="63335"/>
                  </a:cubicBezTo>
                  <a:cubicBezTo>
                    <a:pt x="56907" y="62734"/>
                    <a:pt x="65914" y="8729"/>
                    <a:pt x="65814" y="7528"/>
                  </a:cubicBezTo>
                  <a:cubicBezTo>
                    <a:pt x="65680" y="6694"/>
                    <a:pt x="61210" y="2124"/>
                    <a:pt x="59342" y="1290"/>
                  </a:cubicBezTo>
                  <a:cubicBezTo>
                    <a:pt x="57339" y="374"/>
                    <a:pt x="51033" y="0"/>
                    <a:pt x="44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2191725" y="2677450"/>
              <a:ext cx="1274275" cy="1452650"/>
            </a:xfrm>
            <a:custGeom>
              <a:avLst/>
              <a:gdLst/>
              <a:ahLst/>
              <a:cxnLst/>
              <a:rect l="l" t="t" r="r" b="b"/>
              <a:pathLst>
                <a:path w="50971" h="58106" extrusionOk="0">
                  <a:moveTo>
                    <a:pt x="29672" y="0"/>
                  </a:moveTo>
                  <a:cubicBezTo>
                    <a:pt x="25292" y="0"/>
                    <a:pt x="21970" y="52"/>
                    <a:pt x="21783" y="164"/>
                  </a:cubicBezTo>
                  <a:cubicBezTo>
                    <a:pt x="21283" y="497"/>
                    <a:pt x="3770" y="47798"/>
                    <a:pt x="1" y="57905"/>
                  </a:cubicBezTo>
                  <a:cubicBezTo>
                    <a:pt x="101" y="57938"/>
                    <a:pt x="168" y="57972"/>
                    <a:pt x="268" y="58005"/>
                  </a:cubicBezTo>
                  <a:cubicBezTo>
                    <a:pt x="511" y="58075"/>
                    <a:pt x="1385" y="58106"/>
                    <a:pt x="2722" y="58106"/>
                  </a:cubicBezTo>
                  <a:cubicBezTo>
                    <a:pt x="11634" y="58106"/>
                    <a:pt x="41124" y="56726"/>
                    <a:pt x="41531" y="56204"/>
                  </a:cubicBezTo>
                  <a:cubicBezTo>
                    <a:pt x="41998" y="55603"/>
                    <a:pt x="50971" y="1598"/>
                    <a:pt x="50871" y="397"/>
                  </a:cubicBezTo>
                  <a:cubicBezTo>
                    <a:pt x="47398" y="146"/>
                    <a:pt x="37039" y="0"/>
                    <a:pt x="29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2855550" y="2393425"/>
              <a:ext cx="303575" cy="194475"/>
            </a:xfrm>
            <a:custGeom>
              <a:avLst/>
              <a:gdLst/>
              <a:ahLst/>
              <a:cxnLst/>
              <a:rect l="l" t="t" r="r" b="b"/>
              <a:pathLst>
                <a:path w="12143" h="7779" extrusionOk="0">
                  <a:moveTo>
                    <a:pt x="4558" y="0"/>
                  </a:moveTo>
                  <a:cubicBezTo>
                    <a:pt x="2672" y="0"/>
                    <a:pt x="1049" y="191"/>
                    <a:pt x="734" y="650"/>
                  </a:cubicBezTo>
                  <a:cubicBezTo>
                    <a:pt x="0" y="1718"/>
                    <a:pt x="267" y="6988"/>
                    <a:pt x="667" y="7355"/>
                  </a:cubicBezTo>
                  <a:cubicBezTo>
                    <a:pt x="802" y="7490"/>
                    <a:pt x="1073" y="7539"/>
                    <a:pt x="1374" y="7539"/>
                  </a:cubicBezTo>
                  <a:cubicBezTo>
                    <a:pt x="1891" y="7539"/>
                    <a:pt x="2500" y="7394"/>
                    <a:pt x="2669" y="7288"/>
                  </a:cubicBezTo>
                  <a:cubicBezTo>
                    <a:pt x="2936" y="7088"/>
                    <a:pt x="2369" y="2652"/>
                    <a:pt x="2602" y="2318"/>
                  </a:cubicBezTo>
                  <a:cubicBezTo>
                    <a:pt x="2663" y="2231"/>
                    <a:pt x="3145" y="2196"/>
                    <a:pt x="3829" y="2196"/>
                  </a:cubicBezTo>
                  <a:cubicBezTo>
                    <a:pt x="5775" y="2196"/>
                    <a:pt x="9350" y="2479"/>
                    <a:pt x="9474" y="2652"/>
                  </a:cubicBezTo>
                  <a:cubicBezTo>
                    <a:pt x="9640" y="2885"/>
                    <a:pt x="9640" y="7255"/>
                    <a:pt x="9841" y="7588"/>
                  </a:cubicBezTo>
                  <a:cubicBezTo>
                    <a:pt x="9923" y="7726"/>
                    <a:pt x="10233" y="7779"/>
                    <a:pt x="10590" y="7779"/>
                  </a:cubicBezTo>
                  <a:cubicBezTo>
                    <a:pt x="11097" y="7779"/>
                    <a:pt x="11699" y="7673"/>
                    <a:pt x="11875" y="7555"/>
                  </a:cubicBezTo>
                  <a:cubicBezTo>
                    <a:pt x="12142" y="7355"/>
                    <a:pt x="11875" y="2085"/>
                    <a:pt x="11342" y="1084"/>
                  </a:cubicBezTo>
                  <a:cubicBezTo>
                    <a:pt x="11018" y="456"/>
                    <a:pt x="7473" y="0"/>
                    <a:pt x="4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2284300" y="3144350"/>
              <a:ext cx="110100" cy="115950"/>
            </a:xfrm>
            <a:custGeom>
              <a:avLst/>
              <a:gdLst/>
              <a:ahLst/>
              <a:cxnLst/>
              <a:rect l="l" t="t" r="r" b="b"/>
              <a:pathLst>
                <a:path w="4404" h="4638" extrusionOk="0">
                  <a:moveTo>
                    <a:pt x="1535" y="1"/>
                  </a:moveTo>
                  <a:lnTo>
                    <a:pt x="1" y="3303"/>
                  </a:lnTo>
                  <a:lnTo>
                    <a:pt x="2869" y="4638"/>
                  </a:lnTo>
                  <a:lnTo>
                    <a:pt x="4404" y="1335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2230100" y="3189400"/>
              <a:ext cx="160975" cy="148450"/>
            </a:xfrm>
            <a:custGeom>
              <a:avLst/>
              <a:gdLst/>
              <a:ahLst/>
              <a:cxnLst/>
              <a:rect l="l" t="t" r="r" b="b"/>
              <a:pathLst>
                <a:path w="6439" h="5938" extrusionOk="0">
                  <a:moveTo>
                    <a:pt x="1768" y="0"/>
                  </a:moveTo>
                  <a:lnTo>
                    <a:pt x="0" y="3770"/>
                  </a:lnTo>
                  <a:lnTo>
                    <a:pt x="4670" y="5938"/>
                  </a:lnTo>
                  <a:lnTo>
                    <a:pt x="6438" y="2202"/>
                  </a:lnTo>
                  <a:lnTo>
                    <a:pt x="176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1894025" y="3261025"/>
              <a:ext cx="517900" cy="660575"/>
            </a:xfrm>
            <a:custGeom>
              <a:avLst/>
              <a:gdLst/>
              <a:ahLst/>
              <a:cxnLst/>
              <a:rect l="l" t="t" r="r" b="b"/>
              <a:pathLst>
                <a:path w="20716" h="26423" extrusionOk="0">
                  <a:moveTo>
                    <a:pt x="13775" y="0"/>
                  </a:moveTo>
                  <a:cubicBezTo>
                    <a:pt x="11367" y="0"/>
                    <a:pt x="9230" y="1530"/>
                    <a:pt x="8073" y="4040"/>
                  </a:cubicBezTo>
                  <a:lnTo>
                    <a:pt x="0" y="21219"/>
                  </a:lnTo>
                  <a:lnTo>
                    <a:pt x="11075" y="26423"/>
                  </a:lnTo>
                  <a:lnTo>
                    <a:pt x="19147" y="9244"/>
                  </a:lnTo>
                  <a:cubicBezTo>
                    <a:pt x="20715" y="5841"/>
                    <a:pt x="19781" y="2172"/>
                    <a:pt x="16412" y="604"/>
                  </a:cubicBezTo>
                  <a:cubicBezTo>
                    <a:pt x="15520" y="193"/>
                    <a:pt x="14630" y="0"/>
                    <a:pt x="13775" y="0"/>
                  </a:cubicBezTo>
                  <a:close/>
                </a:path>
              </a:pathLst>
            </a:custGeom>
            <a:solidFill>
              <a:srgbClr val="FBB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1894025" y="3261025"/>
              <a:ext cx="517900" cy="660575"/>
            </a:xfrm>
            <a:custGeom>
              <a:avLst/>
              <a:gdLst/>
              <a:ahLst/>
              <a:cxnLst/>
              <a:rect l="l" t="t" r="r" b="b"/>
              <a:pathLst>
                <a:path w="20716" h="26423" extrusionOk="0">
                  <a:moveTo>
                    <a:pt x="13775" y="0"/>
                  </a:moveTo>
                  <a:cubicBezTo>
                    <a:pt x="11367" y="0"/>
                    <a:pt x="9230" y="1530"/>
                    <a:pt x="8073" y="4040"/>
                  </a:cubicBezTo>
                  <a:lnTo>
                    <a:pt x="0" y="21219"/>
                  </a:lnTo>
                  <a:lnTo>
                    <a:pt x="11075" y="26423"/>
                  </a:lnTo>
                  <a:lnTo>
                    <a:pt x="19147" y="9244"/>
                  </a:lnTo>
                  <a:cubicBezTo>
                    <a:pt x="20715" y="5841"/>
                    <a:pt x="19781" y="2172"/>
                    <a:pt x="16412" y="604"/>
                  </a:cubicBezTo>
                  <a:cubicBezTo>
                    <a:pt x="15520" y="193"/>
                    <a:pt x="14630" y="0"/>
                    <a:pt x="137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2248225" y="3284275"/>
              <a:ext cx="30500" cy="23750"/>
            </a:xfrm>
            <a:custGeom>
              <a:avLst/>
              <a:gdLst/>
              <a:ahLst/>
              <a:cxnLst/>
              <a:rect l="l" t="t" r="r" b="b"/>
              <a:pathLst>
                <a:path w="1220" h="950" extrusionOk="0">
                  <a:moveTo>
                    <a:pt x="590" y="0"/>
                  </a:moveTo>
                  <a:cubicBezTo>
                    <a:pt x="428" y="0"/>
                    <a:pt x="267" y="81"/>
                    <a:pt x="176" y="275"/>
                  </a:cubicBezTo>
                  <a:cubicBezTo>
                    <a:pt x="0" y="648"/>
                    <a:pt x="317" y="949"/>
                    <a:pt x="629" y="949"/>
                  </a:cubicBezTo>
                  <a:cubicBezTo>
                    <a:pt x="791" y="949"/>
                    <a:pt x="952" y="869"/>
                    <a:pt x="1043" y="675"/>
                  </a:cubicBezTo>
                  <a:cubicBezTo>
                    <a:pt x="1219" y="302"/>
                    <a:pt x="903" y="0"/>
                    <a:pt x="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2341575" y="3446050"/>
              <a:ext cx="27825" cy="23675"/>
            </a:xfrm>
            <a:custGeom>
              <a:avLst/>
              <a:gdLst/>
              <a:ahLst/>
              <a:cxnLst/>
              <a:rect l="l" t="t" r="r" b="b"/>
              <a:pathLst>
                <a:path w="1113" h="947" extrusionOk="0">
                  <a:moveTo>
                    <a:pt x="577" y="0"/>
                  </a:moveTo>
                  <a:cubicBezTo>
                    <a:pt x="258" y="0"/>
                    <a:pt x="1" y="310"/>
                    <a:pt x="111" y="642"/>
                  </a:cubicBezTo>
                  <a:cubicBezTo>
                    <a:pt x="197" y="846"/>
                    <a:pt x="377" y="947"/>
                    <a:pt x="561" y="947"/>
                  </a:cubicBezTo>
                  <a:cubicBezTo>
                    <a:pt x="736" y="947"/>
                    <a:pt x="914" y="855"/>
                    <a:pt x="1012" y="675"/>
                  </a:cubicBezTo>
                  <a:cubicBezTo>
                    <a:pt x="1112" y="442"/>
                    <a:pt x="1012" y="142"/>
                    <a:pt x="778" y="42"/>
                  </a:cubicBezTo>
                  <a:cubicBezTo>
                    <a:pt x="710" y="13"/>
                    <a:pt x="643" y="0"/>
                    <a:pt x="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2210425" y="3399075"/>
              <a:ext cx="31375" cy="23975"/>
            </a:xfrm>
            <a:custGeom>
              <a:avLst/>
              <a:gdLst/>
              <a:ahLst/>
              <a:cxnLst/>
              <a:rect l="l" t="t" r="r" b="b"/>
              <a:pathLst>
                <a:path w="1255" h="959" extrusionOk="0">
                  <a:moveTo>
                    <a:pt x="701" y="1"/>
                  </a:moveTo>
                  <a:cubicBezTo>
                    <a:pt x="256" y="1"/>
                    <a:pt x="1" y="660"/>
                    <a:pt x="521" y="920"/>
                  </a:cubicBezTo>
                  <a:cubicBezTo>
                    <a:pt x="582" y="946"/>
                    <a:pt x="645" y="958"/>
                    <a:pt x="707" y="958"/>
                  </a:cubicBezTo>
                  <a:cubicBezTo>
                    <a:pt x="884" y="958"/>
                    <a:pt x="1056" y="859"/>
                    <a:pt x="1154" y="686"/>
                  </a:cubicBezTo>
                  <a:cubicBezTo>
                    <a:pt x="1254" y="453"/>
                    <a:pt x="1154" y="186"/>
                    <a:pt x="921" y="53"/>
                  </a:cubicBezTo>
                  <a:cubicBezTo>
                    <a:pt x="844" y="17"/>
                    <a:pt x="770" y="1"/>
                    <a:pt x="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2175900" y="3507300"/>
              <a:ext cx="29475" cy="24150"/>
            </a:xfrm>
            <a:custGeom>
              <a:avLst/>
              <a:gdLst/>
              <a:ahLst/>
              <a:cxnLst/>
              <a:rect l="l" t="t" r="r" b="b"/>
              <a:pathLst>
                <a:path w="1179" h="966" extrusionOk="0">
                  <a:moveTo>
                    <a:pt x="592" y="0"/>
                  </a:moveTo>
                  <a:cubicBezTo>
                    <a:pt x="540" y="0"/>
                    <a:pt x="487" y="9"/>
                    <a:pt x="434" y="27"/>
                  </a:cubicBezTo>
                  <a:cubicBezTo>
                    <a:pt x="34" y="193"/>
                    <a:pt x="0" y="727"/>
                    <a:pt x="400" y="927"/>
                  </a:cubicBezTo>
                  <a:cubicBezTo>
                    <a:pt x="461" y="953"/>
                    <a:pt x="525" y="966"/>
                    <a:pt x="587" y="966"/>
                  </a:cubicBezTo>
                  <a:cubicBezTo>
                    <a:pt x="764" y="966"/>
                    <a:pt x="936" y="866"/>
                    <a:pt x="1034" y="694"/>
                  </a:cubicBezTo>
                  <a:cubicBezTo>
                    <a:pt x="1179" y="347"/>
                    <a:pt x="923" y="0"/>
                    <a:pt x="5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2010950" y="3562575"/>
              <a:ext cx="31550" cy="23925"/>
            </a:xfrm>
            <a:custGeom>
              <a:avLst/>
              <a:gdLst/>
              <a:ahLst/>
              <a:cxnLst/>
              <a:rect l="l" t="t" r="r" b="b"/>
              <a:pathLst>
                <a:path w="1262" h="957" extrusionOk="0">
                  <a:moveTo>
                    <a:pt x="714" y="0"/>
                  </a:moveTo>
                  <a:cubicBezTo>
                    <a:pt x="264" y="0"/>
                    <a:pt x="1" y="686"/>
                    <a:pt x="494" y="918"/>
                  </a:cubicBezTo>
                  <a:cubicBezTo>
                    <a:pt x="555" y="944"/>
                    <a:pt x="620" y="956"/>
                    <a:pt x="686" y="956"/>
                  </a:cubicBezTo>
                  <a:cubicBezTo>
                    <a:pt x="871" y="956"/>
                    <a:pt x="1054" y="857"/>
                    <a:pt x="1128" y="684"/>
                  </a:cubicBezTo>
                  <a:cubicBezTo>
                    <a:pt x="1261" y="451"/>
                    <a:pt x="1161" y="184"/>
                    <a:pt x="927" y="51"/>
                  </a:cubicBezTo>
                  <a:cubicBezTo>
                    <a:pt x="853" y="16"/>
                    <a:pt x="781" y="0"/>
                    <a:pt x="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2047250" y="3461525"/>
              <a:ext cx="31050" cy="24125"/>
            </a:xfrm>
            <a:custGeom>
              <a:avLst/>
              <a:gdLst/>
              <a:ahLst/>
              <a:cxnLst/>
              <a:rect l="l" t="t" r="r" b="b"/>
              <a:pathLst>
                <a:path w="1242" h="965" extrusionOk="0">
                  <a:moveTo>
                    <a:pt x="612" y="1"/>
                  </a:moveTo>
                  <a:cubicBezTo>
                    <a:pt x="447" y="1"/>
                    <a:pt x="278" y="85"/>
                    <a:pt x="176" y="290"/>
                  </a:cubicBezTo>
                  <a:cubicBezTo>
                    <a:pt x="0" y="663"/>
                    <a:pt x="316" y="965"/>
                    <a:pt x="629" y="965"/>
                  </a:cubicBezTo>
                  <a:cubicBezTo>
                    <a:pt x="791" y="965"/>
                    <a:pt x="952" y="884"/>
                    <a:pt x="1043" y="690"/>
                  </a:cubicBezTo>
                  <a:cubicBezTo>
                    <a:pt x="1241" y="316"/>
                    <a:pt x="932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2097475" y="3361200"/>
              <a:ext cx="31200" cy="24150"/>
            </a:xfrm>
            <a:custGeom>
              <a:avLst/>
              <a:gdLst/>
              <a:ahLst/>
              <a:cxnLst/>
              <a:rect l="l" t="t" r="r" b="b"/>
              <a:pathLst>
                <a:path w="1248" h="966" extrusionOk="0">
                  <a:moveTo>
                    <a:pt x="601" y="1"/>
                  </a:moveTo>
                  <a:cubicBezTo>
                    <a:pt x="444" y="1"/>
                    <a:pt x="290" y="79"/>
                    <a:pt x="202" y="267"/>
                  </a:cubicBezTo>
                  <a:cubicBezTo>
                    <a:pt x="1" y="646"/>
                    <a:pt x="323" y="966"/>
                    <a:pt x="648" y="966"/>
                  </a:cubicBezTo>
                  <a:cubicBezTo>
                    <a:pt x="808" y="966"/>
                    <a:pt x="970" y="888"/>
                    <a:pt x="1069" y="700"/>
                  </a:cubicBezTo>
                  <a:cubicBezTo>
                    <a:pt x="1248" y="321"/>
                    <a:pt x="918" y="1"/>
                    <a:pt x="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2174875" y="3321400"/>
              <a:ext cx="27725" cy="23550"/>
            </a:xfrm>
            <a:custGeom>
              <a:avLst/>
              <a:gdLst/>
              <a:ahLst/>
              <a:cxnLst/>
              <a:rect l="l" t="t" r="r" b="b"/>
              <a:pathLst>
                <a:path w="1109" h="942" extrusionOk="0">
                  <a:moveTo>
                    <a:pt x="546" y="1"/>
                  </a:moveTo>
                  <a:cubicBezTo>
                    <a:pt x="239" y="1"/>
                    <a:pt x="0" y="302"/>
                    <a:pt x="108" y="624"/>
                  </a:cubicBezTo>
                  <a:cubicBezTo>
                    <a:pt x="195" y="833"/>
                    <a:pt x="381" y="942"/>
                    <a:pt x="568" y="942"/>
                  </a:cubicBezTo>
                  <a:cubicBezTo>
                    <a:pt x="740" y="942"/>
                    <a:pt x="913" y="850"/>
                    <a:pt x="1009" y="658"/>
                  </a:cubicBezTo>
                  <a:cubicBezTo>
                    <a:pt x="1109" y="424"/>
                    <a:pt x="1009" y="157"/>
                    <a:pt x="775" y="57"/>
                  </a:cubicBezTo>
                  <a:cubicBezTo>
                    <a:pt x="697" y="18"/>
                    <a:pt x="620" y="1"/>
                    <a:pt x="5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2135600" y="3433525"/>
              <a:ext cx="27800" cy="23700"/>
            </a:xfrm>
            <a:custGeom>
              <a:avLst/>
              <a:gdLst/>
              <a:ahLst/>
              <a:cxnLst/>
              <a:rect l="l" t="t" r="r" b="b"/>
              <a:pathLst>
                <a:path w="1112" h="948" extrusionOk="0">
                  <a:moveTo>
                    <a:pt x="577" y="1"/>
                  </a:moveTo>
                  <a:cubicBezTo>
                    <a:pt x="257" y="1"/>
                    <a:pt x="0" y="310"/>
                    <a:pt x="111" y="643"/>
                  </a:cubicBezTo>
                  <a:cubicBezTo>
                    <a:pt x="196" y="847"/>
                    <a:pt x="377" y="947"/>
                    <a:pt x="561" y="947"/>
                  </a:cubicBezTo>
                  <a:cubicBezTo>
                    <a:pt x="736" y="947"/>
                    <a:pt x="914" y="855"/>
                    <a:pt x="1012" y="676"/>
                  </a:cubicBezTo>
                  <a:cubicBezTo>
                    <a:pt x="1112" y="442"/>
                    <a:pt x="1012" y="142"/>
                    <a:pt x="778" y="42"/>
                  </a:cubicBezTo>
                  <a:cubicBezTo>
                    <a:pt x="710" y="14"/>
                    <a:pt x="642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2295800" y="3366450"/>
              <a:ext cx="27725" cy="23650"/>
            </a:xfrm>
            <a:custGeom>
              <a:avLst/>
              <a:gdLst/>
              <a:ahLst/>
              <a:cxnLst/>
              <a:rect l="l" t="t" r="r" b="b"/>
              <a:pathLst>
                <a:path w="1109" h="946" extrusionOk="0">
                  <a:moveTo>
                    <a:pt x="545" y="0"/>
                  </a:moveTo>
                  <a:cubicBezTo>
                    <a:pt x="239" y="0"/>
                    <a:pt x="0" y="301"/>
                    <a:pt x="108" y="624"/>
                  </a:cubicBezTo>
                  <a:cubicBezTo>
                    <a:pt x="196" y="837"/>
                    <a:pt x="389" y="946"/>
                    <a:pt x="581" y="946"/>
                  </a:cubicBezTo>
                  <a:cubicBezTo>
                    <a:pt x="748" y="946"/>
                    <a:pt x="915" y="862"/>
                    <a:pt x="1008" y="690"/>
                  </a:cubicBezTo>
                  <a:cubicBezTo>
                    <a:pt x="1108" y="424"/>
                    <a:pt x="1008" y="157"/>
                    <a:pt x="775" y="57"/>
                  </a:cubicBezTo>
                  <a:cubicBezTo>
                    <a:pt x="697" y="18"/>
                    <a:pt x="619" y="0"/>
                    <a:pt x="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2259925" y="3477350"/>
              <a:ext cx="27750" cy="23675"/>
            </a:xfrm>
            <a:custGeom>
              <a:avLst/>
              <a:gdLst/>
              <a:ahLst/>
              <a:cxnLst/>
              <a:rect l="l" t="t" r="r" b="b"/>
              <a:pathLst>
                <a:path w="1110" h="947" extrusionOk="0">
                  <a:moveTo>
                    <a:pt x="546" y="1"/>
                  </a:moveTo>
                  <a:cubicBezTo>
                    <a:pt x="240" y="1"/>
                    <a:pt x="1" y="302"/>
                    <a:pt x="108" y="624"/>
                  </a:cubicBezTo>
                  <a:cubicBezTo>
                    <a:pt x="197" y="837"/>
                    <a:pt x="390" y="946"/>
                    <a:pt x="581" y="946"/>
                  </a:cubicBezTo>
                  <a:cubicBezTo>
                    <a:pt x="749" y="946"/>
                    <a:pt x="915" y="862"/>
                    <a:pt x="1009" y="691"/>
                  </a:cubicBezTo>
                  <a:cubicBezTo>
                    <a:pt x="1109" y="424"/>
                    <a:pt x="1009" y="157"/>
                    <a:pt x="775" y="57"/>
                  </a:cubicBezTo>
                  <a:cubicBezTo>
                    <a:pt x="698" y="18"/>
                    <a:pt x="62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2094050" y="3536100"/>
              <a:ext cx="27650" cy="23700"/>
            </a:xfrm>
            <a:custGeom>
              <a:avLst/>
              <a:gdLst/>
              <a:ahLst/>
              <a:cxnLst/>
              <a:rect l="l" t="t" r="r" b="b"/>
              <a:pathLst>
                <a:path w="1106" h="948" extrusionOk="0">
                  <a:moveTo>
                    <a:pt x="583" y="1"/>
                  </a:moveTo>
                  <a:cubicBezTo>
                    <a:pt x="276" y="1"/>
                    <a:pt x="0" y="310"/>
                    <a:pt x="139" y="643"/>
                  </a:cubicBezTo>
                  <a:cubicBezTo>
                    <a:pt x="207" y="847"/>
                    <a:pt x="388" y="947"/>
                    <a:pt x="571" y="947"/>
                  </a:cubicBezTo>
                  <a:cubicBezTo>
                    <a:pt x="747" y="947"/>
                    <a:pt x="924" y="855"/>
                    <a:pt x="1006" y="676"/>
                  </a:cubicBezTo>
                  <a:cubicBezTo>
                    <a:pt x="1106" y="442"/>
                    <a:pt x="1006" y="142"/>
                    <a:pt x="772" y="42"/>
                  </a:cubicBezTo>
                  <a:cubicBezTo>
                    <a:pt x="710" y="14"/>
                    <a:pt x="646" y="1"/>
                    <a:pt x="5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2170625" y="3676200"/>
              <a:ext cx="27800" cy="23700"/>
            </a:xfrm>
            <a:custGeom>
              <a:avLst/>
              <a:gdLst/>
              <a:ahLst/>
              <a:cxnLst/>
              <a:rect l="l" t="t" r="r" b="b"/>
              <a:pathLst>
                <a:path w="1112" h="948" extrusionOk="0">
                  <a:moveTo>
                    <a:pt x="577" y="1"/>
                  </a:moveTo>
                  <a:cubicBezTo>
                    <a:pt x="257" y="1"/>
                    <a:pt x="0" y="310"/>
                    <a:pt x="111" y="643"/>
                  </a:cubicBezTo>
                  <a:cubicBezTo>
                    <a:pt x="196" y="847"/>
                    <a:pt x="377" y="947"/>
                    <a:pt x="561" y="947"/>
                  </a:cubicBezTo>
                  <a:cubicBezTo>
                    <a:pt x="736" y="947"/>
                    <a:pt x="914" y="855"/>
                    <a:pt x="1012" y="676"/>
                  </a:cubicBezTo>
                  <a:cubicBezTo>
                    <a:pt x="1112" y="442"/>
                    <a:pt x="1012" y="142"/>
                    <a:pt x="778" y="42"/>
                  </a:cubicBezTo>
                  <a:cubicBezTo>
                    <a:pt x="710" y="14"/>
                    <a:pt x="642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2130725" y="3756275"/>
              <a:ext cx="27675" cy="24000"/>
            </a:xfrm>
            <a:custGeom>
              <a:avLst/>
              <a:gdLst/>
              <a:ahLst/>
              <a:cxnLst/>
              <a:rect l="l" t="t" r="r" b="b"/>
              <a:pathLst>
                <a:path w="1107" h="960" extrusionOk="0">
                  <a:moveTo>
                    <a:pt x="584" y="0"/>
                  </a:moveTo>
                  <a:cubicBezTo>
                    <a:pt x="276" y="0"/>
                    <a:pt x="1" y="310"/>
                    <a:pt x="139" y="642"/>
                  </a:cubicBezTo>
                  <a:cubicBezTo>
                    <a:pt x="209" y="850"/>
                    <a:pt x="387" y="959"/>
                    <a:pt x="570" y="959"/>
                  </a:cubicBezTo>
                  <a:cubicBezTo>
                    <a:pt x="738" y="959"/>
                    <a:pt x="911" y="867"/>
                    <a:pt x="1007" y="675"/>
                  </a:cubicBezTo>
                  <a:cubicBezTo>
                    <a:pt x="1107" y="442"/>
                    <a:pt x="1007" y="175"/>
                    <a:pt x="773" y="41"/>
                  </a:cubicBezTo>
                  <a:cubicBezTo>
                    <a:pt x="711" y="13"/>
                    <a:pt x="647" y="0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2059150" y="3626550"/>
              <a:ext cx="29475" cy="24150"/>
            </a:xfrm>
            <a:custGeom>
              <a:avLst/>
              <a:gdLst/>
              <a:ahLst/>
              <a:cxnLst/>
              <a:rect l="l" t="t" r="r" b="b"/>
              <a:pathLst>
                <a:path w="1179" h="966" extrusionOk="0">
                  <a:moveTo>
                    <a:pt x="592" y="1"/>
                  </a:moveTo>
                  <a:cubicBezTo>
                    <a:pt x="540" y="1"/>
                    <a:pt x="487" y="9"/>
                    <a:pt x="434" y="27"/>
                  </a:cubicBezTo>
                  <a:cubicBezTo>
                    <a:pt x="34" y="193"/>
                    <a:pt x="0" y="727"/>
                    <a:pt x="400" y="927"/>
                  </a:cubicBezTo>
                  <a:cubicBezTo>
                    <a:pt x="461" y="954"/>
                    <a:pt x="525" y="966"/>
                    <a:pt x="587" y="966"/>
                  </a:cubicBezTo>
                  <a:cubicBezTo>
                    <a:pt x="764" y="966"/>
                    <a:pt x="936" y="866"/>
                    <a:pt x="1034" y="694"/>
                  </a:cubicBezTo>
                  <a:cubicBezTo>
                    <a:pt x="1179" y="347"/>
                    <a:pt x="923" y="1"/>
                    <a:pt x="5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1946550" y="3728150"/>
              <a:ext cx="31175" cy="24150"/>
            </a:xfrm>
            <a:custGeom>
              <a:avLst/>
              <a:gdLst/>
              <a:ahLst/>
              <a:cxnLst/>
              <a:rect l="l" t="t" r="r" b="b"/>
              <a:pathLst>
                <a:path w="1247" h="966" extrusionOk="0">
                  <a:moveTo>
                    <a:pt x="600" y="0"/>
                  </a:moveTo>
                  <a:cubicBezTo>
                    <a:pt x="443" y="0"/>
                    <a:pt x="289" y="78"/>
                    <a:pt x="201" y="266"/>
                  </a:cubicBezTo>
                  <a:cubicBezTo>
                    <a:pt x="0" y="645"/>
                    <a:pt x="322" y="965"/>
                    <a:pt x="647" y="965"/>
                  </a:cubicBezTo>
                  <a:cubicBezTo>
                    <a:pt x="808" y="965"/>
                    <a:pt x="969" y="887"/>
                    <a:pt x="1068" y="699"/>
                  </a:cubicBezTo>
                  <a:cubicBezTo>
                    <a:pt x="1247" y="320"/>
                    <a:pt x="918" y="0"/>
                    <a:pt x="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2138300" y="3604200"/>
              <a:ext cx="27600" cy="23675"/>
            </a:xfrm>
            <a:custGeom>
              <a:avLst/>
              <a:gdLst/>
              <a:ahLst/>
              <a:cxnLst/>
              <a:rect l="l" t="t" r="r" b="b"/>
              <a:pathLst>
                <a:path w="1104" h="947" extrusionOk="0">
                  <a:moveTo>
                    <a:pt x="566" y="0"/>
                  </a:moveTo>
                  <a:cubicBezTo>
                    <a:pt x="264" y="0"/>
                    <a:pt x="0" y="327"/>
                    <a:pt x="137" y="654"/>
                  </a:cubicBezTo>
                  <a:cubicBezTo>
                    <a:pt x="206" y="846"/>
                    <a:pt x="394" y="946"/>
                    <a:pt x="582" y="946"/>
                  </a:cubicBezTo>
                  <a:cubicBezTo>
                    <a:pt x="753" y="946"/>
                    <a:pt x="924" y="862"/>
                    <a:pt x="1004" y="687"/>
                  </a:cubicBezTo>
                  <a:cubicBezTo>
                    <a:pt x="1104" y="454"/>
                    <a:pt x="1004" y="153"/>
                    <a:pt x="770" y="53"/>
                  </a:cubicBezTo>
                  <a:cubicBezTo>
                    <a:pt x="703" y="17"/>
                    <a:pt x="633" y="0"/>
                    <a:pt x="5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2098975" y="3692500"/>
              <a:ext cx="27750" cy="23675"/>
            </a:xfrm>
            <a:custGeom>
              <a:avLst/>
              <a:gdLst/>
              <a:ahLst/>
              <a:cxnLst/>
              <a:rect l="l" t="t" r="r" b="b"/>
              <a:pathLst>
                <a:path w="1110" h="947" extrusionOk="0">
                  <a:moveTo>
                    <a:pt x="546" y="1"/>
                  </a:moveTo>
                  <a:cubicBezTo>
                    <a:pt x="240" y="1"/>
                    <a:pt x="1" y="302"/>
                    <a:pt x="108" y="624"/>
                  </a:cubicBezTo>
                  <a:cubicBezTo>
                    <a:pt x="179" y="838"/>
                    <a:pt x="373" y="947"/>
                    <a:pt x="565" y="947"/>
                  </a:cubicBezTo>
                  <a:cubicBezTo>
                    <a:pt x="732" y="947"/>
                    <a:pt x="898" y="863"/>
                    <a:pt x="976" y="691"/>
                  </a:cubicBezTo>
                  <a:cubicBezTo>
                    <a:pt x="1109" y="424"/>
                    <a:pt x="1009" y="157"/>
                    <a:pt x="776" y="57"/>
                  </a:cubicBezTo>
                  <a:cubicBezTo>
                    <a:pt x="698" y="18"/>
                    <a:pt x="620" y="1"/>
                    <a:pt x="5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2058050" y="3779625"/>
              <a:ext cx="27800" cy="24000"/>
            </a:xfrm>
            <a:custGeom>
              <a:avLst/>
              <a:gdLst/>
              <a:ahLst/>
              <a:cxnLst/>
              <a:rect l="l" t="t" r="r" b="b"/>
              <a:pathLst>
                <a:path w="1112" h="960" extrusionOk="0">
                  <a:moveTo>
                    <a:pt x="558" y="0"/>
                  </a:moveTo>
                  <a:cubicBezTo>
                    <a:pt x="257" y="0"/>
                    <a:pt x="0" y="310"/>
                    <a:pt x="111" y="642"/>
                  </a:cubicBezTo>
                  <a:cubicBezTo>
                    <a:pt x="180" y="850"/>
                    <a:pt x="367" y="959"/>
                    <a:pt x="554" y="959"/>
                  </a:cubicBezTo>
                  <a:cubicBezTo>
                    <a:pt x="726" y="959"/>
                    <a:pt x="898" y="867"/>
                    <a:pt x="978" y="675"/>
                  </a:cubicBezTo>
                  <a:cubicBezTo>
                    <a:pt x="1112" y="442"/>
                    <a:pt x="1012" y="175"/>
                    <a:pt x="745" y="41"/>
                  </a:cubicBezTo>
                  <a:cubicBezTo>
                    <a:pt x="682" y="13"/>
                    <a:pt x="619" y="0"/>
                    <a:pt x="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2090375" y="3845800"/>
              <a:ext cx="31325" cy="24225"/>
            </a:xfrm>
            <a:custGeom>
              <a:avLst/>
              <a:gdLst/>
              <a:ahLst/>
              <a:cxnLst/>
              <a:rect l="l" t="t" r="r" b="b"/>
              <a:pathLst>
                <a:path w="1253" h="969" extrusionOk="0">
                  <a:moveTo>
                    <a:pt x="685" y="1"/>
                  </a:moveTo>
                  <a:cubicBezTo>
                    <a:pt x="248" y="1"/>
                    <a:pt x="0" y="673"/>
                    <a:pt x="486" y="930"/>
                  </a:cubicBezTo>
                  <a:cubicBezTo>
                    <a:pt x="555" y="956"/>
                    <a:pt x="625" y="969"/>
                    <a:pt x="692" y="969"/>
                  </a:cubicBezTo>
                  <a:cubicBezTo>
                    <a:pt x="881" y="969"/>
                    <a:pt x="1046" y="869"/>
                    <a:pt x="1120" y="697"/>
                  </a:cubicBezTo>
                  <a:cubicBezTo>
                    <a:pt x="1253" y="463"/>
                    <a:pt x="1153" y="163"/>
                    <a:pt x="919" y="63"/>
                  </a:cubicBezTo>
                  <a:cubicBezTo>
                    <a:pt x="838" y="20"/>
                    <a:pt x="759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1983850" y="3645375"/>
              <a:ext cx="31050" cy="24100"/>
            </a:xfrm>
            <a:custGeom>
              <a:avLst/>
              <a:gdLst/>
              <a:ahLst/>
              <a:cxnLst/>
              <a:rect l="l" t="t" r="r" b="b"/>
              <a:pathLst>
                <a:path w="1242" h="964" extrusionOk="0">
                  <a:moveTo>
                    <a:pt x="613" y="0"/>
                  </a:moveTo>
                  <a:cubicBezTo>
                    <a:pt x="448" y="0"/>
                    <a:pt x="279" y="81"/>
                    <a:pt x="177" y="274"/>
                  </a:cubicBezTo>
                  <a:cubicBezTo>
                    <a:pt x="1" y="648"/>
                    <a:pt x="318" y="964"/>
                    <a:pt x="630" y="964"/>
                  </a:cubicBezTo>
                  <a:cubicBezTo>
                    <a:pt x="792" y="964"/>
                    <a:pt x="953" y="879"/>
                    <a:pt x="1044" y="675"/>
                  </a:cubicBezTo>
                  <a:cubicBezTo>
                    <a:pt x="1242" y="301"/>
                    <a:pt x="933" y="0"/>
                    <a:pt x="6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2021350" y="3709575"/>
              <a:ext cx="26975" cy="24000"/>
            </a:xfrm>
            <a:custGeom>
              <a:avLst/>
              <a:gdLst/>
              <a:ahLst/>
              <a:cxnLst/>
              <a:rect l="l" t="t" r="r" b="b"/>
              <a:pathLst>
                <a:path w="1079" h="960" extrusionOk="0">
                  <a:moveTo>
                    <a:pt x="558" y="0"/>
                  </a:moveTo>
                  <a:cubicBezTo>
                    <a:pt x="257" y="0"/>
                    <a:pt x="0" y="310"/>
                    <a:pt x="111" y="642"/>
                  </a:cubicBezTo>
                  <a:cubicBezTo>
                    <a:pt x="181" y="850"/>
                    <a:pt x="368" y="959"/>
                    <a:pt x="555" y="959"/>
                  </a:cubicBezTo>
                  <a:cubicBezTo>
                    <a:pt x="727" y="959"/>
                    <a:pt x="899" y="867"/>
                    <a:pt x="978" y="675"/>
                  </a:cubicBezTo>
                  <a:cubicBezTo>
                    <a:pt x="1079" y="442"/>
                    <a:pt x="978" y="175"/>
                    <a:pt x="745" y="41"/>
                  </a:cubicBezTo>
                  <a:cubicBezTo>
                    <a:pt x="683" y="13"/>
                    <a:pt x="619" y="0"/>
                    <a:pt x="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2163950" y="3829650"/>
              <a:ext cx="27800" cy="24000"/>
            </a:xfrm>
            <a:custGeom>
              <a:avLst/>
              <a:gdLst/>
              <a:ahLst/>
              <a:cxnLst/>
              <a:rect l="l" t="t" r="r" b="b"/>
              <a:pathLst>
                <a:path w="1112" h="960" extrusionOk="0">
                  <a:moveTo>
                    <a:pt x="577" y="1"/>
                  </a:moveTo>
                  <a:cubicBezTo>
                    <a:pt x="258" y="1"/>
                    <a:pt x="0" y="310"/>
                    <a:pt x="111" y="642"/>
                  </a:cubicBezTo>
                  <a:cubicBezTo>
                    <a:pt x="198" y="851"/>
                    <a:pt x="384" y="960"/>
                    <a:pt x="571" y="960"/>
                  </a:cubicBezTo>
                  <a:cubicBezTo>
                    <a:pt x="743" y="960"/>
                    <a:pt x="916" y="867"/>
                    <a:pt x="1012" y="676"/>
                  </a:cubicBezTo>
                  <a:cubicBezTo>
                    <a:pt x="1112" y="442"/>
                    <a:pt x="1012" y="175"/>
                    <a:pt x="778" y="42"/>
                  </a:cubicBezTo>
                  <a:cubicBezTo>
                    <a:pt x="710" y="14"/>
                    <a:pt x="642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1983825" y="3795450"/>
              <a:ext cx="27800" cy="24025"/>
            </a:xfrm>
            <a:custGeom>
              <a:avLst/>
              <a:gdLst/>
              <a:ahLst/>
              <a:cxnLst/>
              <a:rect l="l" t="t" r="r" b="b"/>
              <a:pathLst>
                <a:path w="1112" h="961" extrusionOk="0">
                  <a:moveTo>
                    <a:pt x="577" y="1"/>
                  </a:moveTo>
                  <a:cubicBezTo>
                    <a:pt x="257" y="1"/>
                    <a:pt x="0" y="310"/>
                    <a:pt x="111" y="643"/>
                  </a:cubicBezTo>
                  <a:cubicBezTo>
                    <a:pt x="181" y="851"/>
                    <a:pt x="368" y="960"/>
                    <a:pt x="555" y="960"/>
                  </a:cubicBezTo>
                  <a:cubicBezTo>
                    <a:pt x="727" y="960"/>
                    <a:pt x="898" y="868"/>
                    <a:pt x="978" y="676"/>
                  </a:cubicBezTo>
                  <a:cubicBezTo>
                    <a:pt x="1112" y="443"/>
                    <a:pt x="1012" y="142"/>
                    <a:pt x="778" y="42"/>
                  </a:cubicBezTo>
                  <a:cubicBezTo>
                    <a:pt x="710" y="14"/>
                    <a:pt x="642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2246550" y="3658400"/>
              <a:ext cx="27775" cy="23675"/>
            </a:xfrm>
            <a:custGeom>
              <a:avLst/>
              <a:gdLst/>
              <a:ahLst/>
              <a:cxnLst/>
              <a:rect l="l" t="t" r="r" b="b"/>
              <a:pathLst>
                <a:path w="1111" h="947" extrusionOk="0">
                  <a:moveTo>
                    <a:pt x="542" y="0"/>
                  </a:moveTo>
                  <a:cubicBezTo>
                    <a:pt x="248" y="0"/>
                    <a:pt x="1" y="327"/>
                    <a:pt x="110" y="654"/>
                  </a:cubicBezTo>
                  <a:cubicBezTo>
                    <a:pt x="179" y="846"/>
                    <a:pt x="368" y="947"/>
                    <a:pt x="555" y="947"/>
                  </a:cubicBezTo>
                  <a:cubicBezTo>
                    <a:pt x="726" y="947"/>
                    <a:pt x="897" y="863"/>
                    <a:pt x="977" y="687"/>
                  </a:cubicBezTo>
                  <a:cubicBezTo>
                    <a:pt x="1110" y="454"/>
                    <a:pt x="1010" y="154"/>
                    <a:pt x="743" y="54"/>
                  </a:cubicBezTo>
                  <a:cubicBezTo>
                    <a:pt x="676" y="17"/>
                    <a:pt x="608" y="0"/>
                    <a:pt x="5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2206475" y="3742925"/>
              <a:ext cx="27825" cy="24000"/>
            </a:xfrm>
            <a:custGeom>
              <a:avLst/>
              <a:gdLst/>
              <a:ahLst/>
              <a:cxnLst/>
              <a:rect l="l" t="t" r="r" b="b"/>
              <a:pathLst>
                <a:path w="1113" h="960" extrusionOk="0">
                  <a:moveTo>
                    <a:pt x="577" y="0"/>
                  </a:moveTo>
                  <a:cubicBezTo>
                    <a:pt x="258" y="0"/>
                    <a:pt x="1" y="310"/>
                    <a:pt x="111" y="642"/>
                  </a:cubicBezTo>
                  <a:cubicBezTo>
                    <a:pt x="198" y="851"/>
                    <a:pt x="385" y="960"/>
                    <a:pt x="572" y="960"/>
                  </a:cubicBezTo>
                  <a:cubicBezTo>
                    <a:pt x="744" y="960"/>
                    <a:pt x="916" y="867"/>
                    <a:pt x="1012" y="676"/>
                  </a:cubicBezTo>
                  <a:cubicBezTo>
                    <a:pt x="1112" y="442"/>
                    <a:pt x="1012" y="175"/>
                    <a:pt x="779" y="42"/>
                  </a:cubicBezTo>
                  <a:cubicBezTo>
                    <a:pt x="711" y="13"/>
                    <a:pt x="643" y="0"/>
                    <a:pt x="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2214125" y="3588650"/>
              <a:ext cx="27675" cy="24000"/>
            </a:xfrm>
            <a:custGeom>
              <a:avLst/>
              <a:gdLst/>
              <a:ahLst/>
              <a:cxnLst/>
              <a:rect l="l" t="t" r="r" b="b"/>
              <a:pathLst>
                <a:path w="1107" h="960" extrusionOk="0">
                  <a:moveTo>
                    <a:pt x="583" y="0"/>
                  </a:moveTo>
                  <a:cubicBezTo>
                    <a:pt x="276" y="0"/>
                    <a:pt x="1" y="310"/>
                    <a:pt x="139" y="642"/>
                  </a:cubicBezTo>
                  <a:cubicBezTo>
                    <a:pt x="209" y="851"/>
                    <a:pt x="387" y="959"/>
                    <a:pt x="570" y="959"/>
                  </a:cubicBezTo>
                  <a:cubicBezTo>
                    <a:pt x="738" y="959"/>
                    <a:pt x="910" y="867"/>
                    <a:pt x="1006" y="675"/>
                  </a:cubicBezTo>
                  <a:cubicBezTo>
                    <a:pt x="1106" y="442"/>
                    <a:pt x="1006" y="175"/>
                    <a:pt x="773" y="42"/>
                  </a:cubicBezTo>
                  <a:cubicBezTo>
                    <a:pt x="711" y="13"/>
                    <a:pt x="646" y="0"/>
                    <a:pt x="5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2298300" y="3562425"/>
              <a:ext cx="26900" cy="23650"/>
            </a:xfrm>
            <a:custGeom>
              <a:avLst/>
              <a:gdLst/>
              <a:ahLst/>
              <a:cxnLst/>
              <a:rect l="l" t="t" r="r" b="b"/>
              <a:pathLst>
                <a:path w="1076" h="946" extrusionOk="0">
                  <a:moveTo>
                    <a:pt x="528" y="0"/>
                  </a:moveTo>
                  <a:cubicBezTo>
                    <a:pt x="239" y="0"/>
                    <a:pt x="0" y="301"/>
                    <a:pt x="108" y="624"/>
                  </a:cubicBezTo>
                  <a:cubicBezTo>
                    <a:pt x="179" y="837"/>
                    <a:pt x="373" y="946"/>
                    <a:pt x="564" y="946"/>
                  </a:cubicBezTo>
                  <a:cubicBezTo>
                    <a:pt x="732" y="946"/>
                    <a:pt x="897" y="862"/>
                    <a:pt x="975" y="690"/>
                  </a:cubicBezTo>
                  <a:cubicBezTo>
                    <a:pt x="1075" y="423"/>
                    <a:pt x="975" y="157"/>
                    <a:pt x="742" y="57"/>
                  </a:cubicBezTo>
                  <a:cubicBezTo>
                    <a:pt x="670" y="18"/>
                    <a:pt x="598" y="0"/>
                    <a:pt x="5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1854825" y="3427900"/>
              <a:ext cx="488700" cy="607125"/>
            </a:xfrm>
            <a:custGeom>
              <a:avLst/>
              <a:gdLst/>
              <a:ahLst/>
              <a:cxnLst/>
              <a:rect l="l" t="t" r="r" b="b"/>
              <a:pathLst>
                <a:path w="19548" h="24285" extrusionOk="0">
                  <a:moveTo>
                    <a:pt x="7606" y="0"/>
                  </a:moveTo>
                  <a:cubicBezTo>
                    <a:pt x="7606" y="0"/>
                    <a:pt x="1" y="13343"/>
                    <a:pt x="268" y="14778"/>
                  </a:cubicBezTo>
                  <a:cubicBezTo>
                    <a:pt x="1198" y="19365"/>
                    <a:pt x="11340" y="24285"/>
                    <a:pt x="12102" y="24285"/>
                  </a:cubicBezTo>
                  <a:cubicBezTo>
                    <a:pt x="12104" y="24285"/>
                    <a:pt x="12107" y="24285"/>
                    <a:pt x="12109" y="24284"/>
                  </a:cubicBezTo>
                  <a:cubicBezTo>
                    <a:pt x="12810" y="24284"/>
                    <a:pt x="19548" y="7539"/>
                    <a:pt x="19548" y="7539"/>
                  </a:cubicBezTo>
                  <a:cubicBezTo>
                    <a:pt x="19548" y="7539"/>
                    <a:pt x="11309" y="4837"/>
                    <a:pt x="7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2652900" y="4045850"/>
              <a:ext cx="1175875" cy="702175"/>
            </a:xfrm>
            <a:custGeom>
              <a:avLst/>
              <a:gdLst/>
              <a:ahLst/>
              <a:cxnLst/>
              <a:rect l="l" t="t" r="r" b="b"/>
              <a:pathLst>
                <a:path w="47035" h="28087" extrusionOk="0">
                  <a:moveTo>
                    <a:pt x="0" y="0"/>
                  </a:moveTo>
                  <a:cubicBezTo>
                    <a:pt x="0" y="0"/>
                    <a:pt x="0" y="33"/>
                    <a:pt x="0" y="67"/>
                  </a:cubicBezTo>
                  <a:cubicBezTo>
                    <a:pt x="134" y="434"/>
                    <a:pt x="701" y="2468"/>
                    <a:pt x="1568" y="5704"/>
                  </a:cubicBezTo>
                  <a:cubicBezTo>
                    <a:pt x="2969" y="10808"/>
                    <a:pt x="5171" y="18914"/>
                    <a:pt x="7573" y="28087"/>
                  </a:cubicBezTo>
                  <a:lnTo>
                    <a:pt x="47034" y="28087"/>
                  </a:lnTo>
                  <a:cubicBezTo>
                    <a:pt x="46067" y="23450"/>
                    <a:pt x="45133" y="19114"/>
                    <a:pt x="44299" y="15244"/>
                  </a:cubicBezTo>
                  <a:cubicBezTo>
                    <a:pt x="44232" y="14944"/>
                    <a:pt x="44165" y="14644"/>
                    <a:pt x="44099" y="14344"/>
                  </a:cubicBezTo>
                  <a:cubicBezTo>
                    <a:pt x="43398" y="11008"/>
                    <a:pt x="42764" y="8072"/>
                    <a:pt x="42264" y="5737"/>
                  </a:cubicBezTo>
                  <a:lnTo>
                    <a:pt x="409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2820825" y="4168775"/>
              <a:ext cx="171500" cy="579250"/>
            </a:xfrm>
            <a:custGeom>
              <a:avLst/>
              <a:gdLst/>
              <a:ahLst/>
              <a:cxnLst/>
              <a:rect l="l" t="t" r="r" b="b"/>
              <a:pathLst>
                <a:path w="6860" h="23170" extrusionOk="0">
                  <a:moveTo>
                    <a:pt x="186" y="1"/>
                  </a:moveTo>
                  <a:cubicBezTo>
                    <a:pt x="101" y="1"/>
                    <a:pt x="0" y="80"/>
                    <a:pt x="22" y="187"/>
                  </a:cubicBezTo>
                  <a:lnTo>
                    <a:pt x="188" y="820"/>
                  </a:lnTo>
                  <a:cubicBezTo>
                    <a:pt x="2123" y="8259"/>
                    <a:pt x="4091" y="15731"/>
                    <a:pt x="6093" y="23170"/>
                  </a:cubicBezTo>
                  <a:lnTo>
                    <a:pt x="6860" y="23170"/>
                  </a:lnTo>
                  <a:cubicBezTo>
                    <a:pt x="4792" y="15698"/>
                    <a:pt x="2690" y="8226"/>
                    <a:pt x="522" y="820"/>
                  </a:cubicBezTo>
                  <a:cubicBezTo>
                    <a:pt x="455" y="554"/>
                    <a:pt x="355" y="320"/>
                    <a:pt x="288" y="87"/>
                  </a:cubicBezTo>
                  <a:cubicBezTo>
                    <a:pt x="276" y="26"/>
                    <a:pt x="234" y="1"/>
                    <a:pt x="1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2253450" y="4046675"/>
              <a:ext cx="1345150" cy="700525"/>
            </a:xfrm>
            <a:custGeom>
              <a:avLst/>
              <a:gdLst/>
              <a:ahLst/>
              <a:cxnLst/>
              <a:rect l="l" t="t" r="r" b="b"/>
              <a:pathLst>
                <a:path w="53806" h="28021" extrusionOk="0">
                  <a:moveTo>
                    <a:pt x="6105" y="0"/>
                  </a:moveTo>
                  <a:cubicBezTo>
                    <a:pt x="5237" y="1802"/>
                    <a:pt x="4470" y="3670"/>
                    <a:pt x="3870" y="5538"/>
                  </a:cubicBezTo>
                  <a:cubicBezTo>
                    <a:pt x="2069" y="10775"/>
                    <a:pt x="0" y="19114"/>
                    <a:pt x="1001" y="28020"/>
                  </a:cubicBezTo>
                  <a:lnTo>
                    <a:pt x="39495" y="28020"/>
                  </a:lnTo>
                  <a:cubicBezTo>
                    <a:pt x="39629" y="27220"/>
                    <a:pt x="39729" y="26720"/>
                    <a:pt x="39729" y="26586"/>
                  </a:cubicBezTo>
                  <a:cubicBezTo>
                    <a:pt x="39729" y="26586"/>
                    <a:pt x="39729" y="26586"/>
                    <a:pt x="39729" y="26553"/>
                  </a:cubicBezTo>
                  <a:lnTo>
                    <a:pt x="41997" y="25152"/>
                  </a:lnTo>
                  <a:cubicBezTo>
                    <a:pt x="42397" y="24918"/>
                    <a:pt x="42731" y="24651"/>
                    <a:pt x="43031" y="24351"/>
                  </a:cubicBezTo>
                  <a:lnTo>
                    <a:pt x="43064" y="24351"/>
                  </a:lnTo>
                  <a:cubicBezTo>
                    <a:pt x="45733" y="21883"/>
                    <a:pt x="48335" y="16746"/>
                    <a:pt x="50336" y="11675"/>
                  </a:cubicBezTo>
                  <a:cubicBezTo>
                    <a:pt x="50470" y="11275"/>
                    <a:pt x="50603" y="10908"/>
                    <a:pt x="50737" y="10541"/>
                  </a:cubicBezTo>
                  <a:cubicBezTo>
                    <a:pt x="51370" y="8873"/>
                    <a:pt x="51937" y="7272"/>
                    <a:pt x="52404" y="5771"/>
                  </a:cubicBezTo>
                  <a:cubicBezTo>
                    <a:pt x="53005" y="3903"/>
                    <a:pt x="53472" y="1968"/>
                    <a:pt x="53805" y="34"/>
                  </a:cubicBezTo>
                  <a:lnTo>
                    <a:pt x="6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3121575" y="4592400"/>
              <a:ext cx="366250" cy="155625"/>
            </a:xfrm>
            <a:custGeom>
              <a:avLst/>
              <a:gdLst/>
              <a:ahLst/>
              <a:cxnLst/>
              <a:rect l="l" t="t" r="r" b="b"/>
              <a:pathLst>
                <a:path w="14650" h="6225" extrusionOk="0">
                  <a:moveTo>
                    <a:pt x="14422" y="0"/>
                  </a:moveTo>
                  <a:cubicBezTo>
                    <a:pt x="14398" y="0"/>
                    <a:pt x="14371" y="6"/>
                    <a:pt x="14344" y="20"/>
                  </a:cubicBezTo>
                  <a:cubicBezTo>
                    <a:pt x="12276" y="754"/>
                    <a:pt x="10308" y="1655"/>
                    <a:pt x="8306" y="2522"/>
                  </a:cubicBezTo>
                  <a:cubicBezTo>
                    <a:pt x="7706" y="2789"/>
                    <a:pt x="7139" y="3023"/>
                    <a:pt x="6572" y="3289"/>
                  </a:cubicBezTo>
                  <a:cubicBezTo>
                    <a:pt x="5271" y="3856"/>
                    <a:pt x="4003" y="4390"/>
                    <a:pt x="2735" y="4957"/>
                  </a:cubicBezTo>
                  <a:cubicBezTo>
                    <a:pt x="1835" y="5391"/>
                    <a:pt x="901" y="5758"/>
                    <a:pt x="0" y="6225"/>
                  </a:cubicBezTo>
                  <a:lnTo>
                    <a:pt x="1301" y="6225"/>
                  </a:lnTo>
                  <a:cubicBezTo>
                    <a:pt x="1902" y="5991"/>
                    <a:pt x="2469" y="5758"/>
                    <a:pt x="3036" y="5524"/>
                  </a:cubicBezTo>
                  <a:cubicBezTo>
                    <a:pt x="3636" y="5291"/>
                    <a:pt x="4237" y="5057"/>
                    <a:pt x="4837" y="4824"/>
                  </a:cubicBezTo>
                  <a:cubicBezTo>
                    <a:pt x="4870" y="4790"/>
                    <a:pt x="4937" y="4757"/>
                    <a:pt x="4970" y="4757"/>
                  </a:cubicBezTo>
                  <a:cubicBezTo>
                    <a:pt x="5671" y="4490"/>
                    <a:pt x="6338" y="4190"/>
                    <a:pt x="7005" y="3923"/>
                  </a:cubicBezTo>
                  <a:cubicBezTo>
                    <a:pt x="9574" y="2856"/>
                    <a:pt x="12042" y="1655"/>
                    <a:pt x="14477" y="354"/>
                  </a:cubicBezTo>
                  <a:cubicBezTo>
                    <a:pt x="14650" y="239"/>
                    <a:pt x="14574" y="0"/>
                    <a:pt x="14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3233325" y="4710900"/>
              <a:ext cx="12525" cy="37125"/>
            </a:xfrm>
            <a:custGeom>
              <a:avLst/>
              <a:gdLst/>
              <a:ahLst/>
              <a:cxnLst/>
              <a:rect l="l" t="t" r="r" b="b"/>
              <a:pathLst>
                <a:path w="501" h="1485" extrusionOk="0">
                  <a:moveTo>
                    <a:pt x="438" y="0"/>
                  </a:moveTo>
                  <a:cubicBezTo>
                    <a:pt x="417" y="0"/>
                    <a:pt x="400" y="17"/>
                    <a:pt x="400" y="50"/>
                  </a:cubicBezTo>
                  <a:cubicBezTo>
                    <a:pt x="367" y="50"/>
                    <a:pt x="367" y="84"/>
                    <a:pt x="400" y="84"/>
                  </a:cubicBezTo>
                  <a:cubicBezTo>
                    <a:pt x="267" y="417"/>
                    <a:pt x="133" y="884"/>
                    <a:pt x="0" y="1485"/>
                  </a:cubicBezTo>
                  <a:lnTo>
                    <a:pt x="434" y="1485"/>
                  </a:lnTo>
                  <a:cubicBezTo>
                    <a:pt x="500" y="851"/>
                    <a:pt x="500" y="351"/>
                    <a:pt x="500" y="50"/>
                  </a:cubicBezTo>
                  <a:cubicBezTo>
                    <a:pt x="484" y="17"/>
                    <a:pt x="459" y="0"/>
                    <a:pt x="4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2364350" y="4102300"/>
              <a:ext cx="135975" cy="645725"/>
            </a:xfrm>
            <a:custGeom>
              <a:avLst/>
              <a:gdLst/>
              <a:ahLst/>
              <a:cxnLst/>
              <a:rect l="l" t="t" r="r" b="b"/>
              <a:pathLst>
                <a:path w="5439" h="25829" extrusionOk="0">
                  <a:moveTo>
                    <a:pt x="5262" y="0"/>
                  </a:moveTo>
                  <a:cubicBezTo>
                    <a:pt x="5217" y="0"/>
                    <a:pt x="5170" y="23"/>
                    <a:pt x="5138" y="77"/>
                  </a:cubicBezTo>
                  <a:cubicBezTo>
                    <a:pt x="4537" y="1144"/>
                    <a:pt x="4004" y="2245"/>
                    <a:pt x="3503" y="3379"/>
                  </a:cubicBezTo>
                  <a:cubicBezTo>
                    <a:pt x="1168" y="8750"/>
                    <a:pt x="1" y="14621"/>
                    <a:pt x="168" y="20492"/>
                  </a:cubicBezTo>
                  <a:cubicBezTo>
                    <a:pt x="201" y="22260"/>
                    <a:pt x="334" y="24061"/>
                    <a:pt x="601" y="25829"/>
                  </a:cubicBezTo>
                  <a:lnTo>
                    <a:pt x="1268" y="25829"/>
                  </a:lnTo>
                  <a:cubicBezTo>
                    <a:pt x="1168" y="25195"/>
                    <a:pt x="1102" y="24595"/>
                    <a:pt x="1035" y="23994"/>
                  </a:cubicBezTo>
                  <a:cubicBezTo>
                    <a:pt x="301" y="16989"/>
                    <a:pt x="1302" y="9884"/>
                    <a:pt x="3937" y="3379"/>
                  </a:cubicBezTo>
                  <a:cubicBezTo>
                    <a:pt x="4371" y="2279"/>
                    <a:pt x="4871" y="1245"/>
                    <a:pt x="5371" y="210"/>
                  </a:cubicBezTo>
                  <a:cubicBezTo>
                    <a:pt x="5439" y="98"/>
                    <a:pt x="5354" y="0"/>
                    <a:pt x="5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3221650" y="4067725"/>
              <a:ext cx="172625" cy="633675"/>
            </a:xfrm>
            <a:custGeom>
              <a:avLst/>
              <a:gdLst/>
              <a:ahLst/>
              <a:cxnLst/>
              <a:rect l="l" t="t" r="r" b="b"/>
              <a:pathLst>
                <a:path w="6905" h="25347" extrusionOk="0">
                  <a:moveTo>
                    <a:pt x="967" y="1"/>
                  </a:moveTo>
                  <a:cubicBezTo>
                    <a:pt x="917" y="1"/>
                    <a:pt x="867" y="42"/>
                    <a:pt x="867" y="126"/>
                  </a:cubicBezTo>
                  <a:cubicBezTo>
                    <a:pt x="534" y="3595"/>
                    <a:pt x="400" y="7131"/>
                    <a:pt x="234" y="10600"/>
                  </a:cubicBezTo>
                  <a:cubicBezTo>
                    <a:pt x="167" y="12101"/>
                    <a:pt x="67" y="13569"/>
                    <a:pt x="0" y="15070"/>
                  </a:cubicBezTo>
                  <a:cubicBezTo>
                    <a:pt x="0" y="16304"/>
                    <a:pt x="33" y="17638"/>
                    <a:pt x="567" y="18806"/>
                  </a:cubicBezTo>
                  <a:cubicBezTo>
                    <a:pt x="867" y="19506"/>
                    <a:pt x="1501" y="20007"/>
                    <a:pt x="2268" y="20140"/>
                  </a:cubicBezTo>
                  <a:cubicBezTo>
                    <a:pt x="2202" y="20440"/>
                    <a:pt x="2168" y="20774"/>
                    <a:pt x="2102" y="21074"/>
                  </a:cubicBezTo>
                  <a:cubicBezTo>
                    <a:pt x="2001" y="21541"/>
                    <a:pt x="1935" y="22008"/>
                    <a:pt x="1835" y="22475"/>
                  </a:cubicBezTo>
                  <a:cubicBezTo>
                    <a:pt x="1735" y="22942"/>
                    <a:pt x="1668" y="23409"/>
                    <a:pt x="1601" y="23876"/>
                  </a:cubicBezTo>
                  <a:cubicBezTo>
                    <a:pt x="1501" y="24343"/>
                    <a:pt x="1468" y="24810"/>
                    <a:pt x="1468" y="25277"/>
                  </a:cubicBezTo>
                  <a:cubicBezTo>
                    <a:pt x="1468" y="25318"/>
                    <a:pt x="1506" y="25347"/>
                    <a:pt x="1551" y="25347"/>
                  </a:cubicBezTo>
                  <a:cubicBezTo>
                    <a:pt x="1579" y="25347"/>
                    <a:pt x="1609" y="25336"/>
                    <a:pt x="1635" y="25310"/>
                  </a:cubicBezTo>
                  <a:cubicBezTo>
                    <a:pt x="1835" y="24910"/>
                    <a:pt x="2001" y="24443"/>
                    <a:pt x="2135" y="23976"/>
                  </a:cubicBezTo>
                  <a:cubicBezTo>
                    <a:pt x="2235" y="23509"/>
                    <a:pt x="2335" y="23042"/>
                    <a:pt x="2402" y="22542"/>
                  </a:cubicBezTo>
                  <a:cubicBezTo>
                    <a:pt x="2468" y="22075"/>
                    <a:pt x="2535" y="21574"/>
                    <a:pt x="2569" y="21107"/>
                  </a:cubicBezTo>
                  <a:cubicBezTo>
                    <a:pt x="2602" y="20774"/>
                    <a:pt x="2669" y="20474"/>
                    <a:pt x="2669" y="20140"/>
                  </a:cubicBezTo>
                  <a:cubicBezTo>
                    <a:pt x="2802" y="20140"/>
                    <a:pt x="2935" y="20140"/>
                    <a:pt x="3069" y="20107"/>
                  </a:cubicBezTo>
                  <a:cubicBezTo>
                    <a:pt x="4236" y="19873"/>
                    <a:pt x="4970" y="18939"/>
                    <a:pt x="5437" y="17905"/>
                  </a:cubicBezTo>
                  <a:cubicBezTo>
                    <a:pt x="5904" y="16671"/>
                    <a:pt x="6204" y="15370"/>
                    <a:pt x="6371" y="14069"/>
                  </a:cubicBezTo>
                  <a:cubicBezTo>
                    <a:pt x="6571" y="12601"/>
                    <a:pt x="6705" y="11134"/>
                    <a:pt x="6805" y="9666"/>
                  </a:cubicBezTo>
                  <a:cubicBezTo>
                    <a:pt x="6905" y="8131"/>
                    <a:pt x="6905" y="6630"/>
                    <a:pt x="6838" y="5096"/>
                  </a:cubicBezTo>
                  <a:cubicBezTo>
                    <a:pt x="6805" y="3562"/>
                    <a:pt x="6571" y="2027"/>
                    <a:pt x="6505" y="493"/>
                  </a:cubicBezTo>
                  <a:cubicBezTo>
                    <a:pt x="6505" y="459"/>
                    <a:pt x="6463" y="443"/>
                    <a:pt x="6421" y="443"/>
                  </a:cubicBezTo>
                  <a:cubicBezTo>
                    <a:pt x="6380" y="443"/>
                    <a:pt x="6338" y="459"/>
                    <a:pt x="6338" y="493"/>
                  </a:cubicBezTo>
                  <a:cubicBezTo>
                    <a:pt x="6438" y="2027"/>
                    <a:pt x="6271" y="8031"/>
                    <a:pt x="6104" y="9532"/>
                  </a:cubicBezTo>
                  <a:cubicBezTo>
                    <a:pt x="5871" y="12034"/>
                    <a:pt x="5604" y="14603"/>
                    <a:pt x="4837" y="17038"/>
                  </a:cubicBezTo>
                  <a:cubicBezTo>
                    <a:pt x="4551" y="17927"/>
                    <a:pt x="3691" y="19149"/>
                    <a:pt x="2573" y="19149"/>
                  </a:cubicBezTo>
                  <a:cubicBezTo>
                    <a:pt x="2516" y="19149"/>
                    <a:pt x="2459" y="19146"/>
                    <a:pt x="2402" y="19139"/>
                  </a:cubicBezTo>
                  <a:cubicBezTo>
                    <a:pt x="1134" y="19039"/>
                    <a:pt x="901" y="17138"/>
                    <a:pt x="834" y="16171"/>
                  </a:cubicBezTo>
                  <a:cubicBezTo>
                    <a:pt x="767" y="14870"/>
                    <a:pt x="801" y="13569"/>
                    <a:pt x="867" y="12301"/>
                  </a:cubicBezTo>
                  <a:cubicBezTo>
                    <a:pt x="901" y="10933"/>
                    <a:pt x="934" y="9599"/>
                    <a:pt x="967" y="8232"/>
                  </a:cubicBezTo>
                  <a:cubicBezTo>
                    <a:pt x="1034" y="5530"/>
                    <a:pt x="1134" y="2828"/>
                    <a:pt x="1067" y="126"/>
                  </a:cubicBezTo>
                  <a:cubicBezTo>
                    <a:pt x="1067" y="42"/>
                    <a:pt x="1017" y="1"/>
                    <a:pt x="9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3148850" y="2616025"/>
              <a:ext cx="1887200" cy="915650"/>
            </a:xfrm>
            <a:custGeom>
              <a:avLst/>
              <a:gdLst/>
              <a:ahLst/>
              <a:cxnLst/>
              <a:rect l="l" t="t" r="r" b="b"/>
              <a:pathLst>
                <a:path w="75488" h="36626" extrusionOk="0">
                  <a:moveTo>
                    <a:pt x="5282" y="0"/>
                  </a:moveTo>
                  <a:cubicBezTo>
                    <a:pt x="1466" y="0"/>
                    <a:pt x="0" y="3326"/>
                    <a:pt x="2212" y="6090"/>
                  </a:cubicBezTo>
                  <a:cubicBezTo>
                    <a:pt x="7182" y="12328"/>
                    <a:pt x="26696" y="34443"/>
                    <a:pt x="37537" y="36512"/>
                  </a:cubicBezTo>
                  <a:cubicBezTo>
                    <a:pt x="37938" y="36588"/>
                    <a:pt x="38387" y="36625"/>
                    <a:pt x="38879" y="36625"/>
                  </a:cubicBezTo>
                  <a:cubicBezTo>
                    <a:pt x="47360" y="36625"/>
                    <a:pt x="68574" y="25733"/>
                    <a:pt x="73429" y="21634"/>
                  </a:cubicBezTo>
                  <a:cubicBezTo>
                    <a:pt x="75487" y="19903"/>
                    <a:pt x="64264" y="3065"/>
                    <a:pt x="61108" y="3065"/>
                  </a:cubicBezTo>
                  <a:cubicBezTo>
                    <a:pt x="61041" y="3065"/>
                    <a:pt x="60979" y="3073"/>
                    <a:pt x="60920" y="3088"/>
                  </a:cubicBezTo>
                  <a:cubicBezTo>
                    <a:pt x="57836" y="3817"/>
                    <a:pt x="41138" y="14931"/>
                    <a:pt x="38778" y="14931"/>
                  </a:cubicBezTo>
                  <a:cubicBezTo>
                    <a:pt x="38764" y="14931"/>
                    <a:pt x="38751" y="14930"/>
                    <a:pt x="38738" y="14929"/>
                  </a:cubicBezTo>
                  <a:cubicBezTo>
                    <a:pt x="36569" y="14796"/>
                    <a:pt x="19290" y="5089"/>
                    <a:pt x="8816" y="786"/>
                  </a:cubicBezTo>
                  <a:cubicBezTo>
                    <a:pt x="7487" y="238"/>
                    <a:pt x="6301" y="0"/>
                    <a:pt x="5282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4490875" y="2334775"/>
              <a:ext cx="1051600" cy="926350"/>
            </a:xfrm>
            <a:custGeom>
              <a:avLst/>
              <a:gdLst/>
              <a:ahLst/>
              <a:cxnLst/>
              <a:rect l="l" t="t" r="r" b="b"/>
              <a:pathLst>
                <a:path w="42064" h="37054" extrusionOk="0">
                  <a:moveTo>
                    <a:pt x="26457" y="1"/>
                  </a:moveTo>
                  <a:cubicBezTo>
                    <a:pt x="23901" y="1"/>
                    <a:pt x="21373" y="6201"/>
                    <a:pt x="18814" y="8634"/>
                  </a:cubicBezTo>
                  <a:cubicBezTo>
                    <a:pt x="18214" y="9201"/>
                    <a:pt x="1" y="18140"/>
                    <a:pt x="1" y="18140"/>
                  </a:cubicBezTo>
                  <a:lnTo>
                    <a:pt x="13310" y="37054"/>
                  </a:lnTo>
                  <a:cubicBezTo>
                    <a:pt x="17813" y="35319"/>
                    <a:pt x="31490" y="25712"/>
                    <a:pt x="33758" y="23244"/>
                  </a:cubicBezTo>
                  <a:cubicBezTo>
                    <a:pt x="36060" y="20742"/>
                    <a:pt x="42064" y="13103"/>
                    <a:pt x="40329" y="11169"/>
                  </a:cubicBezTo>
                  <a:cubicBezTo>
                    <a:pt x="39783" y="10559"/>
                    <a:pt x="39216" y="10350"/>
                    <a:pt x="38696" y="10350"/>
                  </a:cubicBezTo>
                  <a:cubicBezTo>
                    <a:pt x="37567" y="10350"/>
                    <a:pt x="36660" y="11335"/>
                    <a:pt x="36660" y="11335"/>
                  </a:cubicBezTo>
                  <a:cubicBezTo>
                    <a:pt x="36660" y="11335"/>
                    <a:pt x="38928" y="7399"/>
                    <a:pt x="36760" y="5898"/>
                  </a:cubicBezTo>
                  <a:cubicBezTo>
                    <a:pt x="36467" y="5697"/>
                    <a:pt x="36138" y="5614"/>
                    <a:pt x="35794" y="5614"/>
                  </a:cubicBezTo>
                  <a:cubicBezTo>
                    <a:pt x="34145" y="5614"/>
                    <a:pt x="32157" y="7533"/>
                    <a:pt x="32157" y="7533"/>
                  </a:cubicBezTo>
                  <a:cubicBezTo>
                    <a:pt x="32157" y="7533"/>
                    <a:pt x="34425" y="3096"/>
                    <a:pt x="32090" y="1895"/>
                  </a:cubicBezTo>
                  <a:cubicBezTo>
                    <a:pt x="31827" y="1764"/>
                    <a:pt x="31562" y="1706"/>
                    <a:pt x="31298" y="1706"/>
                  </a:cubicBezTo>
                  <a:cubicBezTo>
                    <a:pt x="29416" y="1706"/>
                    <a:pt x="27620" y="4631"/>
                    <a:pt x="27620" y="4631"/>
                  </a:cubicBezTo>
                  <a:cubicBezTo>
                    <a:pt x="27620" y="4631"/>
                    <a:pt x="29121" y="695"/>
                    <a:pt x="26886" y="61"/>
                  </a:cubicBezTo>
                  <a:cubicBezTo>
                    <a:pt x="26743" y="20"/>
                    <a:pt x="26600" y="1"/>
                    <a:pt x="26457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4979000" y="2441900"/>
              <a:ext cx="207150" cy="255900"/>
            </a:xfrm>
            <a:custGeom>
              <a:avLst/>
              <a:gdLst/>
              <a:ahLst/>
              <a:cxnLst/>
              <a:rect l="l" t="t" r="r" b="b"/>
              <a:pathLst>
                <a:path w="8286" h="10236" extrusionOk="0">
                  <a:moveTo>
                    <a:pt x="8161" y="0"/>
                  </a:moveTo>
                  <a:cubicBezTo>
                    <a:pt x="8106" y="0"/>
                    <a:pt x="8038" y="45"/>
                    <a:pt x="7995" y="146"/>
                  </a:cubicBezTo>
                  <a:cubicBezTo>
                    <a:pt x="5493" y="5016"/>
                    <a:pt x="4326" y="6950"/>
                    <a:pt x="56" y="10086"/>
                  </a:cubicBezTo>
                  <a:cubicBezTo>
                    <a:pt x="0" y="10114"/>
                    <a:pt x="38" y="10235"/>
                    <a:pt x="110" y="10235"/>
                  </a:cubicBezTo>
                  <a:cubicBezTo>
                    <a:pt x="124" y="10235"/>
                    <a:pt x="140" y="10230"/>
                    <a:pt x="156" y="10219"/>
                  </a:cubicBezTo>
                  <a:cubicBezTo>
                    <a:pt x="4559" y="7551"/>
                    <a:pt x="6127" y="5349"/>
                    <a:pt x="8229" y="212"/>
                  </a:cubicBezTo>
                  <a:cubicBezTo>
                    <a:pt x="8286" y="79"/>
                    <a:pt x="8234" y="0"/>
                    <a:pt x="81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2"/>
            <p:cNvSpPr/>
            <p:nvPr/>
          </p:nvSpPr>
          <p:spPr>
            <a:xfrm>
              <a:off x="5077525" y="2519100"/>
              <a:ext cx="221525" cy="268900"/>
            </a:xfrm>
            <a:custGeom>
              <a:avLst/>
              <a:gdLst/>
              <a:ahLst/>
              <a:cxnLst/>
              <a:rect l="l" t="t" r="r" b="b"/>
              <a:pathLst>
                <a:path w="8861" h="10756" extrusionOk="0">
                  <a:moveTo>
                    <a:pt x="8790" y="0"/>
                  </a:moveTo>
                  <a:cubicBezTo>
                    <a:pt x="8748" y="0"/>
                    <a:pt x="8686" y="51"/>
                    <a:pt x="8624" y="160"/>
                  </a:cubicBezTo>
                  <a:cubicBezTo>
                    <a:pt x="6156" y="5163"/>
                    <a:pt x="4254" y="7031"/>
                    <a:pt x="51" y="10634"/>
                  </a:cubicBezTo>
                  <a:cubicBezTo>
                    <a:pt x="0" y="10685"/>
                    <a:pt x="28" y="10756"/>
                    <a:pt x="88" y="10756"/>
                  </a:cubicBezTo>
                  <a:cubicBezTo>
                    <a:pt x="107" y="10756"/>
                    <a:pt x="128" y="10750"/>
                    <a:pt x="151" y="10734"/>
                  </a:cubicBezTo>
                  <a:cubicBezTo>
                    <a:pt x="4555" y="7565"/>
                    <a:pt x="6990" y="5530"/>
                    <a:pt x="8824" y="193"/>
                  </a:cubicBezTo>
                  <a:cubicBezTo>
                    <a:pt x="8860" y="68"/>
                    <a:pt x="8838" y="0"/>
                    <a:pt x="87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2"/>
            <p:cNvSpPr/>
            <p:nvPr/>
          </p:nvSpPr>
          <p:spPr>
            <a:xfrm>
              <a:off x="5169325" y="2617800"/>
              <a:ext cx="238325" cy="257550"/>
            </a:xfrm>
            <a:custGeom>
              <a:avLst/>
              <a:gdLst/>
              <a:ahLst/>
              <a:cxnLst/>
              <a:rect l="l" t="t" r="r" b="b"/>
              <a:pathLst>
                <a:path w="9533" h="10302" extrusionOk="0">
                  <a:moveTo>
                    <a:pt x="9484" y="0"/>
                  </a:moveTo>
                  <a:cubicBezTo>
                    <a:pt x="9450" y="0"/>
                    <a:pt x="9392" y="56"/>
                    <a:pt x="9322" y="181"/>
                  </a:cubicBezTo>
                  <a:cubicBezTo>
                    <a:pt x="6553" y="4851"/>
                    <a:pt x="4652" y="7153"/>
                    <a:pt x="115" y="10088"/>
                  </a:cubicBezTo>
                  <a:cubicBezTo>
                    <a:pt x="1" y="10146"/>
                    <a:pt x="59" y="10302"/>
                    <a:pt x="162" y="10302"/>
                  </a:cubicBezTo>
                  <a:cubicBezTo>
                    <a:pt x="179" y="10302"/>
                    <a:pt x="197" y="10298"/>
                    <a:pt x="215" y="10289"/>
                  </a:cubicBezTo>
                  <a:cubicBezTo>
                    <a:pt x="5119" y="7720"/>
                    <a:pt x="7554" y="4851"/>
                    <a:pt x="9455" y="281"/>
                  </a:cubicBezTo>
                  <a:cubicBezTo>
                    <a:pt x="9533" y="107"/>
                    <a:pt x="9532" y="0"/>
                    <a:pt x="94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4661000" y="1809225"/>
              <a:ext cx="1195050" cy="1419375"/>
            </a:xfrm>
            <a:custGeom>
              <a:avLst/>
              <a:gdLst/>
              <a:ahLst/>
              <a:cxnLst/>
              <a:rect l="l" t="t" r="r" b="b"/>
              <a:pathLst>
                <a:path w="47802" h="56775" extrusionOk="0">
                  <a:moveTo>
                    <a:pt x="35292" y="1"/>
                  </a:moveTo>
                  <a:cubicBezTo>
                    <a:pt x="23751" y="3503"/>
                    <a:pt x="11976" y="7006"/>
                    <a:pt x="0" y="10509"/>
                  </a:cubicBezTo>
                  <a:cubicBezTo>
                    <a:pt x="4704" y="25920"/>
                    <a:pt x="5705" y="41364"/>
                    <a:pt x="12576" y="56775"/>
                  </a:cubicBezTo>
                  <a:cubicBezTo>
                    <a:pt x="24051" y="53272"/>
                    <a:pt x="35859" y="49803"/>
                    <a:pt x="47801" y="46301"/>
                  </a:cubicBezTo>
                  <a:cubicBezTo>
                    <a:pt x="43131" y="30856"/>
                    <a:pt x="42131" y="15445"/>
                    <a:pt x="352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4654325" y="1804225"/>
              <a:ext cx="1201725" cy="1428550"/>
            </a:xfrm>
            <a:custGeom>
              <a:avLst/>
              <a:gdLst/>
              <a:ahLst/>
              <a:cxnLst/>
              <a:rect l="l" t="t" r="r" b="b"/>
              <a:pathLst>
                <a:path w="48069" h="57142" extrusionOk="0">
                  <a:moveTo>
                    <a:pt x="35626" y="1"/>
                  </a:moveTo>
                  <a:lnTo>
                    <a:pt x="35493" y="34"/>
                  </a:lnTo>
                  <a:cubicBezTo>
                    <a:pt x="23984" y="3503"/>
                    <a:pt x="12176" y="7006"/>
                    <a:pt x="201" y="10475"/>
                  </a:cubicBezTo>
                  <a:lnTo>
                    <a:pt x="1" y="10542"/>
                  </a:lnTo>
                  <a:cubicBezTo>
                    <a:pt x="34" y="10608"/>
                    <a:pt x="34" y="10675"/>
                    <a:pt x="67" y="10742"/>
                  </a:cubicBezTo>
                  <a:cubicBezTo>
                    <a:pt x="4804" y="26153"/>
                    <a:pt x="5838" y="41597"/>
                    <a:pt x="12743" y="57008"/>
                  </a:cubicBezTo>
                  <a:lnTo>
                    <a:pt x="12776" y="57142"/>
                  </a:lnTo>
                  <a:lnTo>
                    <a:pt x="12910" y="57108"/>
                  </a:lnTo>
                  <a:cubicBezTo>
                    <a:pt x="18681" y="55340"/>
                    <a:pt x="24485" y="53573"/>
                    <a:pt x="30356" y="51805"/>
                  </a:cubicBezTo>
                  <a:cubicBezTo>
                    <a:pt x="36193" y="50037"/>
                    <a:pt x="42097" y="48269"/>
                    <a:pt x="48068" y="46501"/>
                  </a:cubicBezTo>
                  <a:lnTo>
                    <a:pt x="48068" y="46501"/>
                  </a:lnTo>
                  <a:cubicBezTo>
                    <a:pt x="42064" y="48202"/>
                    <a:pt x="36126" y="49937"/>
                    <a:pt x="30256" y="51671"/>
                  </a:cubicBezTo>
                  <a:cubicBezTo>
                    <a:pt x="24389" y="53395"/>
                    <a:pt x="18620" y="55118"/>
                    <a:pt x="12918" y="56809"/>
                  </a:cubicBezTo>
                  <a:lnTo>
                    <a:pt x="12918" y="56809"/>
                  </a:lnTo>
                  <a:cubicBezTo>
                    <a:pt x="6159" y="41469"/>
                    <a:pt x="5165" y="26128"/>
                    <a:pt x="522" y="10821"/>
                  </a:cubicBezTo>
                  <a:lnTo>
                    <a:pt x="522" y="10821"/>
                  </a:lnTo>
                  <a:cubicBezTo>
                    <a:pt x="12418" y="7350"/>
                    <a:pt x="24084" y="3880"/>
                    <a:pt x="35489" y="377"/>
                  </a:cubicBezTo>
                  <a:lnTo>
                    <a:pt x="35489" y="377"/>
                  </a:lnTo>
                  <a:cubicBezTo>
                    <a:pt x="38853" y="8034"/>
                    <a:pt x="40807" y="15660"/>
                    <a:pt x="42531" y="23351"/>
                  </a:cubicBezTo>
                  <a:cubicBezTo>
                    <a:pt x="44232" y="31056"/>
                    <a:pt x="45700" y="38762"/>
                    <a:pt x="48068" y="46501"/>
                  </a:cubicBezTo>
                  <a:cubicBezTo>
                    <a:pt x="45767" y="38795"/>
                    <a:pt x="44399" y="31090"/>
                    <a:pt x="42731" y="23351"/>
                  </a:cubicBezTo>
                  <a:cubicBezTo>
                    <a:pt x="41063" y="15612"/>
                    <a:pt x="39095" y="7873"/>
                    <a:pt x="35693" y="168"/>
                  </a:cubicBezTo>
                  <a:lnTo>
                    <a:pt x="356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4802775" y="2093600"/>
              <a:ext cx="512875" cy="176000"/>
            </a:xfrm>
            <a:custGeom>
              <a:avLst/>
              <a:gdLst/>
              <a:ahLst/>
              <a:cxnLst/>
              <a:rect l="l" t="t" r="r" b="b"/>
              <a:pathLst>
                <a:path w="20515" h="7040" extrusionOk="0">
                  <a:moveTo>
                    <a:pt x="20148" y="1"/>
                  </a:moveTo>
                  <a:cubicBezTo>
                    <a:pt x="13476" y="1936"/>
                    <a:pt x="6772" y="3904"/>
                    <a:pt x="0" y="5838"/>
                  </a:cubicBezTo>
                  <a:cubicBezTo>
                    <a:pt x="100" y="6272"/>
                    <a:pt x="200" y="6639"/>
                    <a:pt x="267" y="7039"/>
                  </a:cubicBezTo>
                  <a:cubicBezTo>
                    <a:pt x="7072" y="5071"/>
                    <a:pt x="13810" y="3136"/>
                    <a:pt x="20515" y="1202"/>
                  </a:cubicBezTo>
                  <a:cubicBezTo>
                    <a:pt x="20381" y="801"/>
                    <a:pt x="20281" y="401"/>
                    <a:pt x="20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4820275" y="2169500"/>
              <a:ext cx="515400" cy="175150"/>
            </a:xfrm>
            <a:custGeom>
              <a:avLst/>
              <a:gdLst/>
              <a:ahLst/>
              <a:cxnLst/>
              <a:rect l="l" t="t" r="r" b="b"/>
              <a:pathLst>
                <a:path w="20616" h="7006" extrusionOk="0">
                  <a:moveTo>
                    <a:pt x="20315" y="0"/>
                  </a:moveTo>
                  <a:cubicBezTo>
                    <a:pt x="13577" y="1935"/>
                    <a:pt x="6806" y="3870"/>
                    <a:pt x="1" y="5838"/>
                  </a:cubicBezTo>
                  <a:cubicBezTo>
                    <a:pt x="101" y="6205"/>
                    <a:pt x="201" y="6605"/>
                    <a:pt x="268" y="7005"/>
                  </a:cubicBezTo>
                  <a:cubicBezTo>
                    <a:pt x="7106" y="5071"/>
                    <a:pt x="13877" y="3103"/>
                    <a:pt x="20615" y="1168"/>
                  </a:cubicBezTo>
                  <a:lnTo>
                    <a:pt x="203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4837800" y="2244550"/>
              <a:ext cx="516225" cy="175150"/>
            </a:xfrm>
            <a:custGeom>
              <a:avLst/>
              <a:gdLst/>
              <a:ahLst/>
              <a:cxnLst/>
              <a:rect l="l" t="t" r="r" b="b"/>
              <a:pathLst>
                <a:path w="20649" h="7006" extrusionOk="0">
                  <a:moveTo>
                    <a:pt x="20381" y="0"/>
                  </a:moveTo>
                  <a:cubicBezTo>
                    <a:pt x="13610" y="1935"/>
                    <a:pt x="6805" y="3870"/>
                    <a:pt x="0" y="5838"/>
                  </a:cubicBezTo>
                  <a:cubicBezTo>
                    <a:pt x="67" y="6205"/>
                    <a:pt x="167" y="6605"/>
                    <a:pt x="234" y="7005"/>
                  </a:cubicBezTo>
                  <a:cubicBezTo>
                    <a:pt x="7072" y="5071"/>
                    <a:pt x="13877" y="3103"/>
                    <a:pt x="20648" y="1168"/>
                  </a:cubicBezTo>
                  <a:cubicBezTo>
                    <a:pt x="20582" y="768"/>
                    <a:pt x="20481" y="401"/>
                    <a:pt x="20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4853625" y="2251225"/>
              <a:ext cx="755575" cy="243525"/>
            </a:xfrm>
            <a:custGeom>
              <a:avLst/>
              <a:gdLst/>
              <a:ahLst/>
              <a:cxnLst/>
              <a:rect l="l" t="t" r="r" b="b"/>
              <a:pathLst>
                <a:path w="30223" h="9741" extrusionOk="0">
                  <a:moveTo>
                    <a:pt x="29922" y="0"/>
                  </a:moveTo>
                  <a:cubicBezTo>
                    <a:pt x="19982" y="2869"/>
                    <a:pt x="10008" y="5704"/>
                    <a:pt x="1" y="8540"/>
                  </a:cubicBezTo>
                  <a:cubicBezTo>
                    <a:pt x="101" y="8940"/>
                    <a:pt x="168" y="9340"/>
                    <a:pt x="268" y="9741"/>
                  </a:cubicBezTo>
                  <a:cubicBezTo>
                    <a:pt x="10275" y="6905"/>
                    <a:pt x="20282" y="4037"/>
                    <a:pt x="30223" y="1201"/>
                  </a:cubicBezTo>
                  <a:lnTo>
                    <a:pt x="299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4870325" y="2326275"/>
              <a:ext cx="756400" cy="243525"/>
            </a:xfrm>
            <a:custGeom>
              <a:avLst/>
              <a:gdLst/>
              <a:ahLst/>
              <a:cxnLst/>
              <a:rect l="l" t="t" r="r" b="b"/>
              <a:pathLst>
                <a:path w="30256" h="9741" extrusionOk="0">
                  <a:moveTo>
                    <a:pt x="29988" y="0"/>
                  </a:moveTo>
                  <a:cubicBezTo>
                    <a:pt x="19981" y="2869"/>
                    <a:pt x="10007" y="5705"/>
                    <a:pt x="0" y="8540"/>
                  </a:cubicBezTo>
                  <a:cubicBezTo>
                    <a:pt x="67" y="8940"/>
                    <a:pt x="134" y="9340"/>
                    <a:pt x="234" y="9741"/>
                  </a:cubicBezTo>
                  <a:cubicBezTo>
                    <a:pt x="10274" y="6905"/>
                    <a:pt x="20281" y="4037"/>
                    <a:pt x="30255" y="1201"/>
                  </a:cubicBezTo>
                  <a:cubicBezTo>
                    <a:pt x="30155" y="801"/>
                    <a:pt x="30088" y="401"/>
                    <a:pt x="299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4885325" y="2401325"/>
              <a:ext cx="757225" cy="243525"/>
            </a:xfrm>
            <a:custGeom>
              <a:avLst/>
              <a:gdLst/>
              <a:ahLst/>
              <a:cxnLst/>
              <a:rect l="l" t="t" r="r" b="b"/>
              <a:pathLst>
                <a:path w="30289" h="9741" extrusionOk="0">
                  <a:moveTo>
                    <a:pt x="30022" y="1"/>
                  </a:moveTo>
                  <a:lnTo>
                    <a:pt x="1" y="8540"/>
                  </a:lnTo>
                  <a:cubicBezTo>
                    <a:pt x="101" y="8974"/>
                    <a:pt x="201" y="9341"/>
                    <a:pt x="267" y="9741"/>
                  </a:cubicBezTo>
                  <a:cubicBezTo>
                    <a:pt x="10275" y="6872"/>
                    <a:pt x="20282" y="4037"/>
                    <a:pt x="30289" y="1201"/>
                  </a:cubicBezTo>
                  <a:cubicBezTo>
                    <a:pt x="30222" y="801"/>
                    <a:pt x="30122" y="434"/>
                    <a:pt x="300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4902000" y="2476375"/>
              <a:ext cx="757225" cy="243550"/>
            </a:xfrm>
            <a:custGeom>
              <a:avLst/>
              <a:gdLst/>
              <a:ahLst/>
              <a:cxnLst/>
              <a:rect l="l" t="t" r="r" b="b"/>
              <a:pathLst>
                <a:path w="30289" h="9742" extrusionOk="0">
                  <a:moveTo>
                    <a:pt x="30022" y="1"/>
                  </a:moveTo>
                  <a:cubicBezTo>
                    <a:pt x="19982" y="2836"/>
                    <a:pt x="9974" y="5705"/>
                    <a:pt x="1" y="8540"/>
                  </a:cubicBezTo>
                  <a:cubicBezTo>
                    <a:pt x="101" y="8940"/>
                    <a:pt x="201" y="9341"/>
                    <a:pt x="301" y="9741"/>
                  </a:cubicBezTo>
                  <a:cubicBezTo>
                    <a:pt x="10275" y="6872"/>
                    <a:pt x="20282" y="4037"/>
                    <a:pt x="30289" y="1202"/>
                  </a:cubicBezTo>
                  <a:cubicBezTo>
                    <a:pt x="30189" y="801"/>
                    <a:pt x="30122" y="434"/>
                    <a:pt x="300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4919525" y="2551425"/>
              <a:ext cx="755550" cy="243550"/>
            </a:xfrm>
            <a:custGeom>
              <a:avLst/>
              <a:gdLst/>
              <a:ahLst/>
              <a:cxnLst/>
              <a:rect l="l" t="t" r="r" b="b"/>
              <a:pathLst>
                <a:path w="30222" h="9742" extrusionOk="0">
                  <a:moveTo>
                    <a:pt x="29955" y="1"/>
                  </a:moveTo>
                  <a:cubicBezTo>
                    <a:pt x="19948" y="2870"/>
                    <a:pt x="9941" y="5705"/>
                    <a:pt x="0" y="8540"/>
                  </a:cubicBezTo>
                  <a:cubicBezTo>
                    <a:pt x="100" y="8941"/>
                    <a:pt x="200" y="9341"/>
                    <a:pt x="300" y="9741"/>
                  </a:cubicBezTo>
                  <a:cubicBezTo>
                    <a:pt x="10241" y="6872"/>
                    <a:pt x="20215" y="4037"/>
                    <a:pt x="30222" y="1202"/>
                  </a:cubicBezTo>
                  <a:cubicBezTo>
                    <a:pt x="30122" y="801"/>
                    <a:pt x="30055" y="401"/>
                    <a:pt x="29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4938700" y="2626500"/>
              <a:ext cx="752225" cy="243525"/>
            </a:xfrm>
            <a:custGeom>
              <a:avLst/>
              <a:gdLst/>
              <a:ahLst/>
              <a:cxnLst/>
              <a:rect l="l" t="t" r="r" b="b"/>
              <a:pathLst>
                <a:path w="30089" h="9741" extrusionOk="0">
                  <a:moveTo>
                    <a:pt x="29855" y="0"/>
                  </a:moveTo>
                  <a:cubicBezTo>
                    <a:pt x="19815" y="2835"/>
                    <a:pt x="9874" y="5704"/>
                    <a:pt x="0" y="8540"/>
                  </a:cubicBezTo>
                  <a:cubicBezTo>
                    <a:pt x="100" y="8940"/>
                    <a:pt x="201" y="9340"/>
                    <a:pt x="301" y="9740"/>
                  </a:cubicBezTo>
                  <a:cubicBezTo>
                    <a:pt x="10174" y="6872"/>
                    <a:pt x="20115" y="4036"/>
                    <a:pt x="30089" y="1201"/>
                  </a:cubicBezTo>
                  <a:cubicBezTo>
                    <a:pt x="30022" y="801"/>
                    <a:pt x="29922" y="400"/>
                    <a:pt x="298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4958700" y="2701550"/>
              <a:ext cx="749750" cy="243525"/>
            </a:xfrm>
            <a:custGeom>
              <a:avLst/>
              <a:gdLst/>
              <a:ahLst/>
              <a:cxnLst/>
              <a:rect l="l" t="t" r="r" b="b"/>
              <a:pathLst>
                <a:path w="29990" h="9741" extrusionOk="0">
                  <a:moveTo>
                    <a:pt x="29722" y="0"/>
                  </a:moveTo>
                  <a:cubicBezTo>
                    <a:pt x="19715" y="2836"/>
                    <a:pt x="9808" y="5704"/>
                    <a:pt x="1" y="8540"/>
                  </a:cubicBezTo>
                  <a:cubicBezTo>
                    <a:pt x="134" y="8940"/>
                    <a:pt x="234" y="9340"/>
                    <a:pt x="368" y="9741"/>
                  </a:cubicBezTo>
                  <a:cubicBezTo>
                    <a:pt x="10142" y="6872"/>
                    <a:pt x="20015" y="4036"/>
                    <a:pt x="29989" y="1201"/>
                  </a:cubicBezTo>
                  <a:cubicBezTo>
                    <a:pt x="29889" y="801"/>
                    <a:pt x="29789" y="434"/>
                    <a:pt x="29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4981225" y="2776600"/>
              <a:ext cx="744725" cy="243525"/>
            </a:xfrm>
            <a:custGeom>
              <a:avLst/>
              <a:gdLst/>
              <a:ahLst/>
              <a:cxnLst/>
              <a:rect l="l" t="t" r="r" b="b"/>
              <a:pathLst>
                <a:path w="29789" h="9741" extrusionOk="0">
                  <a:moveTo>
                    <a:pt x="29522" y="0"/>
                  </a:moveTo>
                  <a:cubicBezTo>
                    <a:pt x="19581" y="2836"/>
                    <a:pt x="9741" y="5704"/>
                    <a:pt x="1" y="8540"/>
                  </a:cubicBezTo>
                  <a:cubicBezTo>
                    <a:pt x="134" y="8973"/>
                    <a:pt x="267" y="9340"/>
                    <a:pt x="401" y="9741"/>
                  </a:cubicBezTo>
                  <a:cubicBezTo>
                    <a:pt x="10074" y="6872"/>
                    <a:pt x="19881" y="4037"/>
                    <a:pt x="29789" y="1201"/>
                  </a:cubicBezTo>
                  <a:cubicBezTo>
                    <a:pt x="29688" y="801"/>
                    <a:pt x="29622" y="401"/>
                    <a:pt x="2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5006250" y="2851650"/>
              <a:ext cx="739725" cy="243525"/>
            </a:xfrm>
            <a:custGeom>
              <a:avLst/>
              <a:gdLst/>
              <a:ahLst/>
              <a:cxnLst/>
              <a:rect l="l" t="t" r="r" b="b"/>
              <a:pathLst>
                <a:path w="29589" h="9741" extrusionOk="0">
                  <a:moveTo>
                    <a:pt x="29255" y="1"/>
                  </a:moveTo>
                  <a:cubicBezTo>
                    <a:pt x="19381" y="2836"/>
                    <a:pt x="9607" y="5705"/>
                    <a:pt x="0" y="8540"/>
                  </a:cubicBezTo>
                  <a:lnTo>
                    <a:pt x="434" y="9741"/>
                  </a:lnTo>
                  <a:cubicBezTo>
                    <a:pt x="10007" y="6872"/>
                    <a:pt x="19748" y="4037"/>
                    <a:pt x="29588" y="1168"/>
                  </a:cubicBezTo>
                  <a:cubicBezTo>
                    <a:pt x="29488" y="801"/>
                    <a:pt x="29388" y="401"/>
                    <a:pt x="29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5244750" y="1955075"/>
              <a:ext cx="346950" cy="338750"/>
            </a:xfrm>
            <a:custGeom>
              <a:avLst/>
              <a:gdLst/>
              <a:ahLst/>
              <a:cxnLst/>
              <a:rect l="l" t="t" r="r" b="b"/>
              <a:pathLst>
                <a:path w="13878" h="13550" extrusionOk="0">
                  <a:moveTo>
                    <a:pt x="7649" y="0"/>
                  </a:moveTo>
                  <a:cubicBezTo>
                    <a:pt x="6824" y="0"/>
                    <a:pt x="6005" y="171"/>
                    <a:pt x="5271" y="538"/>
                  </a:cubicBezTo>
                  <a:cubicBezTo>
                    <a:pt x="4871" y="738"/>
                    <a:pt x="4504" y="939"/>
                    <a:pt x="4170" y="1205"/>
                  </a:cubicBezTo>
                  <a:cubicBezTo>
                    <a:pt x="3837" y="1472"/>
                    <a:pt x="3503" y="1772"/>
                    <a:pt x="3203" y="2106"/>
                  </a:cubicBezTo>
                  <a:cubicBezTo>
                    <a:pt x="3837" y="1506"/>
                    <a:pt x="4570" y="1072"/>
                    <a:pt x="5371" y="738"/>
                  </a:cubicBezTo>
                  <a:cubicBezTo>
                    <a:pt x="5975" y="487"/>
                    <a:pt x="6599" y="368"/>
                    <a:pt x="7241" y="368"/>
                  </a:cubicBezTo>
                  <a:cubicBezTo>
                    <a:pt x="7450" y="368"/>
                    <a:pt x="7660" y="380"/>
                    <a:pt x="7873" y="405"/>
                  </a:cubicBezTo>
                  <a:cubicBezTo>
                    <a:pt x="8707" y="472"/>
                    <a:pt x="9541" y="738"/>
                    <a:pt x="10308" y="1172"/>
                  </a:cubicBezTo>
                  <a:cubicBezTo>
                    <a:pt x="11042" y="1572"/>
                    <a:pt x="11675" y="2139"/>
                    <a:pt x="12176" y="2840"/>
                  </a:cubicBezTo>
                  <a:cubicBezTo>
                    <a:pt x="13110" y="4241"/>
                    <a:pt x="13310" y="6009"/>
                    <a:pt x="12776" y="7610"/>
                  </a:cubicBezTo>
                  <a:cubicBezTo>
                    <a:pt x="12243" y="9211"/>
                    <a:pt x="11108" y="10545"/>
                    <a:pt x="9674" y="11446"/>
                  </a:cubicBezTo>
                  <a:cubicBezTo>
                    <a:pt x="8502" y="12209"/>
                    <a:pt x="7151" y="12728"/>
                    <a:pt x="5823" y="12728"/>
                  </a:cubicBezTo>
                  <a:cubicBezTo>
                    <a:pt x="5526" y="12728"/>
                    <a:pt x="5230" y="12702"/>
                    <a:pt x="4937" y="12647"/>
                  </a:cubicBezTo>
                  <a:cubicBezTo>
                    <a:pt x="3336" y="12280"/>
                    <a:pt x="1969" y="11213"/>
                    <a:pt x="1268" y="9745"/>
                  </a:cubicBezTo>
                  <a:cubicBezTo>
                    <a:pt x="901" y="8978"/>
                    <a:pt x="734" y="8177"/>
                    <a:pt x="734" y="7343"/>
                  </a:cubicBezTo>
                  <a:cubicBezTo>
                    <a:pt x="701" y="5609"/>
                    <a:pt x="1201" y="3941"/>
                    <a:pt x="2235" y="2573"/>
                  </a:cubicBezTo>
                  <a:cubicBezTo>
                    <a:pt x="2736" y="1873"/>
                    <a:pt x="3336" y="1272"/>
                    <a:pt x="4037" y="772"/>
                  </a:cubicBezTo>
                  <a:lnTo>
                    <a:pt x="4037" y="772"/>
                  </a:lnTo>
                  <a:cubicBezTo>
                    <a:pt x="2502" y="1672"/>
                    <a:pt x="1301" y="3073"/>
                    <a:pt x="701" y="4708"/>
                  </a:cubicBezTo>
                  <a:cubicBezTo>
                    <a:pt x="0" y="6442"/>
                    <a:pt x="0" y="8344"/>
                    <a:pt x="668" y="10078"/>
                  </a:cubicBezTo>
                  <a:cubicBezTo>
                    <a:pt x="1035" y="10912"/>
                    <a:pt x="1602" y="11646"/>
                    <a:pt x="2302" y="12213"/>
                  </a:cubicBezTo>
                  <a:cubicBezTo>
                    <a:pt x="3003" y="12814"/>
                    <a:pt x="3837" y="13247"/>
                    <a:pt x="4737" y="13447"/>
                  </a:cubicBezTo>
                  <a:cubicBezTo>
                    <a:pt x="5114" y="13515"/>
                    <a:pt x="5496" y="13549"/>
                    <a:pt x="5876" y="13549"/>
                  </a:cubicBezTo>
                  <a:cubicBezTo>
                    <a:pt x="6440" y="13549"/>
                    <a:pt x="7002" y="13473"/>
                    <a:pt x="7539" y="13314"/>
                  </a:cubicBezTo>
                  <a:cubicBezTo>
                    <a:pt x="8440" y="13047"/>
                    <a:pt x="9307" y="12680"/>
                    <a:pt x="10108" y="12147"/>
                  </a:cubicBezTo>
                  <a:cubicBezTo>
                    <a:pt x="11709" y="11179"/>
                    <a:pt x="12943" y="9645"/>
                    <a:pt x="13543" y="7843"/>
                  </a:cubicBezTo>
                  <a:cubicBezTo>
                    <a:pt x="13810" y="6943"/>
                    <a:pt x="13877" y="6009"/>
                    <a:pt x="13777" y="5075"/>
                  </a:cubicBezTo>
                  <a:cubicBezTo>
                    <a:pt x="13644" y="4141"/>
                    <a:pt x="13277" y="3240"/>
                    <a:pt x="12710" y="2506"/>
                  </a:cubicBezTo>
                  <a:cubicBezTo>
                    <a:pt x="11542" y="1005"/>
                    <a:pt x="9774" y="71"/>
                    <a:pt x="7873" y="5"/>
                  </a:cubicBezTo>
                  <a:cubicBezTo>
                    <a:pt x="7798" y="2"/>
                    <a:pt x="7724" y="0"/>
                    <a:pt x="7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5423200" y="1991025"/>
              <a:ext cx="53400" cy="60900"/>
            </a:xfrm>
            <a:custGeom>
              <a:avLst/>
              <a:gdLst/>
              <a:ahLst/>
              <a:cxnLst/>
              <a:rect l="l" t="t" r="r" b="b"/>
              <a:pathLst>
                <a:path w="2136" h="2436" extrusionOk="0">
                  <a:moveTo>
                    <a:pt x="668" y="1"/>
                  </a:moveTo>
                  <a:lnTo>
                    <a:pt x="1" y="468"/>
                  </a:lnTo>
                  <a:cubicBezTo>
                    <a:pt x="501" y="1135"/>
                    <a:pt x="1002" y="1769"/>
                    <a:pt x="1469" y="2436"/>
                  </a:cubicBezTo>
                  <a:lnTo>
                    <a:pt x="2136" y="1969"/>
                  </a:lnTo>
                  <a:cubicBezTo>
                    <a:pt x="1635" y="1302"/>
                    <a:pt x="1168" y="635"/>
                    <a:pt x="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5420700" y="1996050"/>
              <a:ext cx="59251" cy="50875"/>
            </a:xfrm>
            <a:custGeom>
              <a:avLst/>
              <a:gdLst/>
              <a:ahLst/>
              <a:cxnLst/>
              <a:rect l="l" t="t" r="r" b="b"/>
              <a:pathLst>
                <a:path w="2370" h="2035" extrusionOk="0">
                  <a:moveTo>
                    <a:pt x="1869" y="0"/>
                  </a:moveTo>
                  <a:lnTo>
                    <a:pt x="1" y="1334"/>
                  </a:lnTo>
                  <a:lnTo>
                    <a:pt x="501" y="2035"/>
                  </a:lnTo>
                  <a:lnTo>
                    <a:pt x="2369" y="667"/>
                  </a:lnTo>
                  <a:cubicBezTo>
                    <a:pt x="2202" y="467"/>
                    <a:pt x="2036" y="234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90875" y="2387075"/>
              <a:ext cx="467025" cy="668525"/>
            </a:xfrm>
            <a:custGeom>
              <a:avLst/>
              <a:gdLst/>
              <a:ahLst/>
              <a:cxnLst/>
              <a:rect l="l" t="t" r="r" b="b"/>
              <a:pathLst>
                <a:path w="18681" h="26741" extrusionOk="0">
                  <a:moveTo>
                    <a:pt x="15656" y="1"/>
                  </a:moveTo>
                  <a:cubicBezTo>
                    <a:pt x="13067" y="1"/>
                    <a:pt x="8384" y="7001"/>
                    <a:pt x="6405" y="9243"/>
                  </a:cubicBezTo>
                  <a:cubicBezTo>
                    <a:pt x="4437" y="11512"/>
                    <a:pt x="1" y="16048"/>
                    <a:pt x="1" y="16048"/>
                  </a:cubicBezTo>
                  <a:lnTo>
                    <a:pt x="7506" y="26723"/>
                  </a:lnTo>
                  <a:cubicBezTo>
                    <a:pt x="7564" y="26735"/>
                    <a:pt x="7630" y="26741"/>
                    <a:pt x="7702" y="26741"/>
                  </a:cubicBezTo>
                  <a:cubicBezTo>
                    <a:pt x="9224" y="26741"/>
                    <a:pt x="13842" y="24180"/>
                    <a:pt x="14511" y="23320"/>
                  </a:cubicBezTo>
                  <a:cubicBezTo>
                    <a:pt x="17713" y="19284"/>
                    <a:pt x="13043" y="11779"/>
                    <a:pt x="13043" y="11779"/>
                  </a:cubicBezTo>
                  <a:cubicBezTo>
                    <a:pt x="16579" y="7742"/>
                    <a:pt x="18681" y="204"/>
                    <a:pt x="15745" y="4"/>
                  </a:cubicBezTo>
                  <a:cubicBezTo>
                    <a:pt x="15716" y="2"/>
                    <a:pt x="15686" y="1"/>
                    <a:pt x="15656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804150" y="2680975"/>
              <a:ext cx="106225" cy="274800"/>
            </a:xfrm>
            <a:custGeom>
              <a:avLst/>
              <a:gdLst/>
              <a:ahLst/>
              <a:cxnLst/>
              <a:rect l="l" t="t" r="r" b="b"/>
              <a:pathLst>
                <a:path w="4249" h="10992" extrusionOk="0">
                  <a:moveTo>
                    <a:pt x="314" y="0"/>
                  </a:moveTo>
                  <a:cubicBezTo>
                    <a:pt x="104" y="0"/>
                    <a:pt x="0" y="181"/>
                    <a:pt x="279" y="590"/>
                  </a:cubicBezTo>
                  <a:cubicBezTo>
                    <a:pt x="2213" y="3425"/>
                    <a:pt x="3548" y="7762"/>
                    <a:pt x="2180" y="10897"/>
                  </a:cubicBezTo>
                  <a:cubicBezTo>
                    <a:pt x="2157" y="10944"/>
                    <a:pt x="2200" y="10991"/>
                    <a:pt x="2251" y="10991"/>
                  </a:cubicBezTo>
                  <a:cubicBezTo>
                    <a:pt x="2272" y="10991"/>
                    <a:pt x="2294" y="10983"/>
                    <a:pt x="2314" y="10964"/>
                  </a:cubicBezTo>
                  <a:cubicBezTo>
                    <a:pt x="4248" y="7795"/>
                    <a:pt x="2714" y="2758"/>
                    <a:pt x="879" y="323"/>
                  </a:cubicBezTo>
                  <a:cubicBezTo>
                    <a:pt x="716" y="116"/>
                    <a:pt x="481" y="0"/>
                    <a:pt x="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3103875" y="2608475"/>
              <a:ext cx="1721425" cy="942425"/>
            </a:xfrm>
            <a:custGeom>
              <a:avLst/>
              <a:gdLst/>
              <a:ahLst/>
              <a:cxnLst/>
              <a:rect l="l" t="t" r="r" b="b"/>
              <a:pathLst>
                <a:path w="68857" h="37697" extrusionOk="0">
                  <a:moveTo>
                    <a:pt x="6390" y="0"/>
                  </a:moveTo>
                  <a:cubicBezTo>
                    <a:pt x="2978" y="0"/>
                    <a:pt x="1" y="1600"/>
                    <a:pt x="5111" y="8393"/>
                  </a:cubicBezTo>
                  <a:cubicBezTo>
                    <a:pt x="13150" y="19034"/>
                    <a:pt x="31697" y="35012"/>
                    <a:pt x="38202" y="37214"/>
                  </a:cubicBezTo>
                  <a:cubicBezTo>
                    <a:pt x="39197" y="37551"/>
                    <a:pt x="40425" y="37697"/>
                    <a:pt x="41805" y="37697"/>
                  </a:cubicBezTo>
                  <a:cubicBezTo>
                    <a:pt x="49446" y="37697"/>
                    <a:pt x="61759" y="33212"/>
                    <a:pt x="65121" y="31743"/>
                  </a:cubicBezTo>
                  <a:cubicBezTo>
                    <a:pt x="67422" y="30809"/>
                    <a:pt x="68857" y="28574"/>
                    <a:pt x="68790" y="26106"/>
                  </a:cubicBezTo>
                  <a:lnTo>
                    <a:pt x="55481" y="7192"/>
                  </a:lnTo>
                  <a:cubicBezTo>
                    <a:pt x="55481" y="7192"/>
                    <a:pt x="55244" y="7131"/>
                    <a:pt x="54793" y="7131"/>
                  </a:cubicBezTo>
                  <a:cubicBezTo>
                    <a:pt x="54048" y="7131"/>
                    <a:pt x="52719" y="7299"/>
                    <a:pt x="50911" y="8193"/>
                  </a:cubicBezTo>
                  <a:cubicBezTo>
                    <a:pt x="47975" y="9661"/>
                    <a:pt x="41838" y="14331"/>
                    <a:pt x="40904" y="14364"/>
                  </a:cubicBezTo>
                  <a:cubicBezTo>
                    <a:pt x="39936" y="14364"/>
                    <a:pt x="13451" y="1889"/>
                    <a:pt x="11216" y="888"/>
                  </a:cubicBezTo>
                  <a:cubicBezTo>
                    <a:pt x="10395" y="514"/>
                    <a:pt x="8323" y="0"/>
                    <a:pt x="6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3199950" y="2771600"/>
              <a:ext cx="1096650" cy="779225"/>
            </a:xfrm>
            <a:custGeom>
              <a:avLst/>
              <a:gdLst/>
              <a:ahLst/>
              <a:cxnLst/>
              <a:rect l="l" t="t" r="r" b="b"/>
              <a:pathLst>
                <a:path w="43866" h="31169" extrusionOk="0">
                  <a:moveTo>
                    <a:pt x="1" y="0"/>
                  </a:moveTo>
                  <a:lnTo>
                    <a:pt x="1" y="0"/>
                  </a:lnTo>
                  <a:cubicBezTo>
                    <a:pt x="368" y="567"/>
                    <a:pt x="768" y="1168"/>
                    <a:pt x="1302" y="1868"/>
                  </a:cubicBezTo>
                  <a:cubicBezTo>
                    <a:pt x="9307" y="12509"/>
                    <a:pt x="27854" y="28487"/>
                    <a:pt x="34392" y="30689"/>
                  </a:cubicBezTo>
                  <a:cubicBezTo>
                    <a:pt x="35370" y="31025"/>
                    <a:pt x="36591" y="31169"/>
                    <a:pt x="37967" y="31169"/>
                  </a:cubicBezTo>
                  <a:cubicBezTo>
                    <a:pt x="39737" y="31169"/>
                    <a:pt x="41764" y="30931"/>
                    <a:pt x="43865" y="30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4380175" y="2875525"/>
              <a:ext cx="317250" cy="484050"/>
            </a:xfrm>
            <a:custGeom>
              <a:avLst/>
              <a:gdLst/>
              <a:ahLst/>
              <a:cxnLst/>
              <a:rect l="l" t="t" r="r" b="b"/>
              <a:pathLst>
                <a:path w="12690" h="19362" extrusionOk="0">
                  <a:moveTo>
                    <a:pt x="91" y="0"/>
                  </a:moveTo>
                  <a:cubicBezTo>
                    <a:pt x="50" y="0"/>
                    <a:pt x="0" y="38"/>
                    <a:pt x="25" y="113"/>
                  </a:cubicBezTo>
                  <a:cubicBezTo>
                    <a:pt x="1893" y="3415"/>
                    <a:pt x="4028" y="6618"/>
                    <a:pt x="6130" y="9820"/>
                  </a:cubicBezTo>
                  <a:cubicBezTo>
                    <a:pt x="7164" y="11421"/>
                    <a:pt x="8198" y="12955"/>
                    <a:pt x="9232" y="14557"/>
                  </a:cubicBezTo>
                  <a:cubicBezTo>
                    <a:pt x="10299" y="16158"/>
                    <a:pt x="11334" y="17826"/>
                    <a:pt x="12534" y="19327"/>
                  </a:cubicBezTo>
                  <a:cubicBezTo>
                    <a:pt x="12558" y="19350"/>
                    <a:pt x="12586" y="19361"/>
                    <a:pt x="12610" y="19361"/>
                  </a:cubicBezTo>
                  <a:cubicBezTo>
                    <a:pt x="12655" y="19361"/>
                    <a:pt x="12689" y="19325"/>
                    <a:pt x="12668" y="19260"/>
                  </a:cubicBezTo>
                  <a:cubicBezTo>
                    <a:pt x="11834" y="17625"/>
                    <a:pt x="10900" y="15991"/>
                    <a:pt x="9866" y="14457"/>
                  </a:cubicBezTo>
                  <a:cubicBezTo>
                    <a:pt x="8865" y="12789"/>
                    <a:pt x="7831" y="11154"/>
                    <a:pt x="6764" y="9553"/>
                  </a:cubicBezTo>
                  <a:cubicBezTo>
                    <a:pt x="4629" y="6317"/>
                    <a:pt x="2561" y="3048"/>
                    <a:pt x="126" y="13"/>
                  </a:cubicBezTo>
                  <a:cubicBezTo>
                    <a:pt x="117" y="5"/>
                    <a:pt x="105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4284900" y="2844150"/>
              <a:ext cx="301900" cy="625475"/>
            </a:xfrm>
            <a:custGeom>
              <a:avLst/>
              <a:gdLst/>
              <a:ahLst/>
              <a:cxnLst/>
              <a:rect l="l" t="t" r="r" b="b"/>
              <a:pathLst>
                <a:path w="12076" h="25019" extrusionOk="0">
                  <a:moveTo>
                    <a:pt x="1568" y="0"/>
                  </a:moveTo>
                  <a:cubicBezTo>
                    <a:pt x="1068" y="334"/>
                    <a:pt x="534" y="667"/>
                    <a:pt x="0" y="1001"/>
                  </a:cubicBezTo>
                  <a:cubicBezTo>
                    <a:pt x="100" y="1401"/>
                    <a:pt x="201" y="1768"/>
                    <a:pt x="367" y="2102"/>
                  </a:cubicBezTo>
                  <a:cubicBezTo>
                    <a:pt x="801" y="3103"/>
                    <a:pt x="1301" y="4037"/>
                    <a:pt x="1902" y="4937"/>
                  </a:cubicBezTo>
                  <a:cubicBezTo>
                    <a:pt x="2469" y="5804"/>
                    <a:pt x="3069" y="6638"/>
                    <a:pt x="3703" y="7439"/>
                  </a:cubicBezTo>
                  <a:cubicBezTo>
                    <a:pt x="4337" y="8240"/>
                    <a:pt x="5004" y="9040"/>
                    <a:pt x="5638" y="9807"/>
                  </a:cubicBezTo>
                  <a:lnTo>
                    <a:pt x="7572" y="12142"/>
                  </a:lnTo>
                  <a:cubicBezTo>
                    <a:pt x="7873" y="12509"/>
                    <a:pt x="8206" y="12910"/>
                    <a:pt x="8473" y="13310"/>
                  </a:cubicBezTo>
                  <a:cubicBezTo>
                    <a:pt x="8640" y="13477"/>
                    <a:pt x="8773" y="13677"/>
                    <a:pt x="8873" y="13877"/>
                  </a:cubicBezTo>
                  <a:cubicBezTo>
                    <a:pt x="9007" y="14077"/>
                    <a:pt x="9140" y="14277"/>
                    <a:pt x="9240" y="14511"/>
                  </a:cubicBezTo>
                  <a:cubicBezTo>
                    <a:pt x="9707" y="15378"/>
                    <a:pt x="10041" y="16312"/>
                    <a:pt x="10241" y="17279"/>
                  </a:cubicBezTo>
                  <a:cubicBezTo>
                    <a:pt x="10441" y="18247"/>
                    <a:pt x="10541" y="19247"/>
                    <a:pt x="10541" y="20248"/>
                  </a:cubicBezTo>
                  <a:cubicBezTo>
                    <a:pt x="10541" y="21282"/>
                    <a:pt x="10475" y="22283"/>
                    <a:pt x="10475" y="23350"/>
                  </a:cubicBezTo>
                  <a:cubicBezTo>
                    <a:pt x="10475" y="23917"/>
                    <a:pt x="10508" y="24451"/>
                    <a:pt x="10575" y="25018"/>
                  </a:cubicBezTo>
                  <a:lnTo>
                    <a:pt x="12076" y="24518"/>
                  </a:lnTo>
                  <a:cubicBezTo>
                    <a:pt x="11675" y="23117"/>
                    <a:pt x="11375" y="21682"/>
                    <a:pt x="11208" y="20215"/>
                  </a:cubicBezTo>
                  <a:cubicBezTo>
                    <a:pt x="10975" y="18213"/>
                    <a:pt x="10875" y="16145"/>
                    <a:pt x="10274" y="14077"/>
                  </a:cubicBezTo>
                  <a:cubicBezTo>
                    <a:pt x="10208" y="13844"/>
                    <a:pt x="10108" y="13577"/>
                    <a:pt x="10008" y="13310"/>
                  </a:cubicBezTo>
                  <a:cubicBezTo>
                    <a:pt x="9907" y="13043"/>
                    <a:pt x="9774" y="12809"/>
                    <a:pt x="9674" y="12576"/>
                  </a:cubicBezTo>
                  <a:cubicBezTo>
                    <a:pt x="9407" y="12109"/>
                    <a:pt x="9140" y="11642"/>
                    <a:pt x="8873" y="11208"/>
                  </a:cubicBezTo>
                  <a:cubicBezTo>
                    <a:pt x="8306" y="10341"/>
                    <a:pt x="7706" y="9507"/>
                    <a:pt x="7105" y="8673"/>
                  </a:cubicBezTo>
                  <a:cubicBezTo>
                    <a:pt x="5938" y="7039"/>
                    <a:pt x="4770" y="5404"/>
                    <a:pt x="3636" y="3770"/>
                  </a:cubicBezTo>
                  <a:cubicBezTo>
                    <a:pt x="3103" y="2969"/>
                    <a:pt x="2602" y="2169"/>
                    <a:pt x="2135" y="1335"/>
                  </a:cubicBezTo>
                  <a:cubicBezTo>
                    <a:pt x="1902" y="901"/>
                    <a:pt x="1735" y="434"/>
                    <a:pt x="1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4181500" y="2922525"/>
              <a:ext cx="274375" cy="583775"/>
            </a:xfrm>
            <a:custGeom>
              <a:avLst/>
              <a:gdLst/>
              <a:ahLst/>
              <a:cxnLst/>
              <a:rect l="l" t="t" r="r" b="b"/>
              <a:pathLst>
                <a:path w="10975" h="23351" extrusionOk="0">
                  <a:moveTo>
                    <a:pt x="934" y="1"/>
                  </a:moveTo>
                  <a:lnTo>
                    <a:pt x="100" y="568"/>
                  </a:lnTo>
                  <a:cubicBezTo>
                    <a:pt x="67" y="835"/>
                    <a:pt x="33" y="1068"/>
                    <a:pt x="33" y="1335"/>
                  </a:cubicBezTo>
                  <a:cubicBezTo>
                    <a:pt x="0" y="2236"/>
                    <a:pt x="67" y="3136"/>
                    <a:pt x="200" y="4037"/>
                  </a:cubicBezTo>
                  <a:cubicBezTo>
                    <a:pt x="267" y="4504"/>
                    <a:pt x="400" y="4938"/>
                    <a:pt x="534" y="5371"/>
                  </a:cubicBezTo>
                  <a:lnTo>
                    <a:pt x="667" y="5705"/>
                  </a:lnTo>
                  <a:cubicBezTo>
                    <a:pt x="734" y="5838"/>
                    <a:pt x="767" y="5938"/>
                    <a:pt x="834" y="6039"/>
                  </a:cubicBezTo>
                  <a:cubicBezTo>
                    <a:pt x="967" y="6272"/>
                    <a:pt x="1101" y="6472"/>
                    <a:pt x="1268" y="6672"/>
                  </a:cubicBezTo>
                  <a:cubicBezTo>
                    <a:pt x="1901" y="7339"/>
                    <a:pt x="2635" y="7873"/>
                    <a:pt x="3469" y="8273"/>
                  </a:cubicBezTo>
                  <a:lnTo>
                    <a:pt x="4670" y="8874"/>
                  </a:lnTo>
                  <a:cubicBezTo>
                    <a:pt x="5037" y="9074"/>
                    <a:pt x="5437" y="9274"/>
                    <a:pt x="5804" y="9474"/>
                  </a:cubicBezTo>
                  <a:cubicBezTo>
                    <a:pt x="6538" y="9908"/>
                    <a:pt x="7239" y="10442"/>
                    <a:pt x="7806" y="11042"/>
                  </a:cubicBezTo>
                  <a:cubicBezTo>
                    <a:pt x="8106" y="11342"/>
                    <a:pt x="8373" y="11676"/>
                    <a:pt x="8573" y="12043"/>
                  </a:cubicBezTo>
                  <a:cubicBezTo>
                    <a:pt x="8606" y="12143"/>
                    <a:pt x="8673" y="12210"/>
                    <a:pt x="8706" y="12310"/>
                  </a:cubicBezTo>
                  <a:lnTo>
                    <a:pt x="8840" y="12577"/>
                  </a:lnTo>
                  <a:lnTo>
                    <a:pt x="8940" y="12877"/>
                  </a:lnTo>
                  <a:cubicBezTo>
                    <a:pt x="8973" y="12943"/>
                    <a:pt x="9007" y="13044"/>
                    <a:pt x="9007" y="13144"/>
                  </a:cubicBezTo>
                  <a:cubicBezTo>
                    <a:pt x="9107" y="13544"/>
                    <a:pt x="9140" y="13944"/>
                    <a:pt x="9140" y="14344"/>
                  </a:cubicBezTo>
                  <a:cubicBezTo>
                    <a:pt x="9173" y="14778"/>
                    <a:pt x="9173" y="15212"/>
                    <a:pt x="9173" y="15645"/>
                  </a:cubicBezTo>
                  <a:lnTo>
                    <a:pt x="9173" y="18247"/>
                  </a:lnTo>
                  <a:cubicBezTo>
                    <a:pt x="9207" y="19915"/>
                    <a:pt x="9240" y="21616"/>
                    <a:pt x="9740" y="23351"/>
                  </a:cubicBezTo>
                  <a:cubicBezTo>
                    <a:pt x="10141" y="23217"/>
                    <a:pt x="10541" y="23117"/>
                    <a:pt x="10975" y="23017"/>
                  </a:cubicBezTo>
                  <a:cubicBezTo>
                    <a:pt x="10808" y="22250"/>
                    <a:pt x="10708" y="21516"/>
                    <a:pt x="10641" y="20749"/>
                  </a:cubicBezTo>
                  <a:cubicBezTo>
                    <a:pt x="10541" y="19915"/>
                    <a:pt x="10474" y="19048"/>
                    <a:pt x="10441" y="18181"/>
                  </a:cubicBezTo>
                  <a:cubicBezTo>
                    <a:pt x="10374" y="17313"/>
                    <a:pt x="10341" y="16446"/>
                    <a:pt x="10274" y="15579"/>
                  </a:cubicBezTo>
                  <a:cubicBezTo>
                    <a:pt x="10207" y="15145"/>
                    <a:pt x="10174" y="14711"/>
                    <a:pt x="10107" y="14244"/>
                  </a:cubicBezTo>
                  <a:cubicBezTo>
                    <a:pt x="10074" y="13811"/>
                    <a:pt x="9941" y="13344"/>
                    <a:pt x="9807" y="12910"/>
                  </a:cubicBezTo>
                  <a:cubicBezTo>
                    <a:pt x="9774" y="12777"/>
                    <a:pt x="9707" y="12677"/>
                    <a:pt x="9674" y="12577"/>
                  </a:cubicBezTo>
                  <a:lnTo>
                    <a:pt x="9507" y="12243"/>
                  </a:lnTo>
                  <a:cubicBezTo>
                    <a:pt x="9373" y="12076"/>
                    <a:pt x="9240" y="11876"/>
                    <a:pt x="9107" y="11676"/>
                  </a:cubicBezTo>
                  <a:cubicBezTo>
                    <a:pt x="8806" y="11342"/>
                    <a:pt x="8506" y="11009"/>
                    <a:pt x="8139" y="10709"/>
                  </a:cubicBezTo>
                  <a:cubicBezTo>
                    <a:pt x="7472" y="10141"/>
                    <a:pt x="6772" y="9641"/>
                    <a:pt x="6004" y="9174"/>
                  </a:cubicBezTo>
                  <a:cubicBezTo>
                    <a:pt x="5271" y="8674"/>
                    <a:pt x="4537" y="8207"/>
                    <a:pt x="3870" y="7706"/>
                  </a:cubicBezTo>
                  <a:cubicBezTo>
                    <a:pt x="3202" y="7206"/>
                    <a:pt x="2602" y="6639"/>
                    <a:pt x="2102" y="6005"/>
                  </a:cubicBezTo>
                  <a:cubicBezTo>
                    <a:pt x="1968" y="5838"/>
                    <a:pt x="1868" y="5705"/>
                    <a:pt x="1801" y="5538"/>
                  </a:cubicBezTo>
                  <a:cubicBezTo>
                    <a:pt x="1735" y="5438"/>
                    <a:pt x="1701" y="5371"/>
                    <a:pt x="1668" y="5271"/>
                  </a:cubicBezTo>
                  <a:lnTo>
                    <a:pt x="1568" y="5004"/>
                  </a:lnTo>
                  <a:cubicBezTo>
                    <a:pt x="1434" y="4638"/>
                    <a:pt x="1334" y="4237"/>
                    <a:pt x="1234" y="3837"/>
                  </a:cubicBezTo>
                  <a:cubicBezTo>
                    <a:pt x="1101" y="3003"/>
                    <a:pt x="1001" y="2169"/>
                    <a:pt x="967" y="1335"/>
                  </a:cubicBezTo>
                  <a:cubicBezTo>
                    <a:pt x="934" y="902"/>
                    <a:pt x="934" y="468"/>
                    <a:pt x="9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2278475" y="2556150"/>
              <a:ext cx="1476900" cy="1698200"/>
            </a:xfrm>
            <a:custGeom>
              <a:avLst/>
              <a:gdLst/>
              <a:ahLst/>
              <a:cxnLst/>
              <a:rect l="l" t="t" r="r" b="b"/>
              <a:pathLst>
                <a:path w="59076" h="67928" extrusionOk="0">
                  <a:moveTo>
                    <a:pt x="32113" y="1"/>
                  </a:moveTo>
                  <a:cubicBezTo>
                    <a:pt x="29954" y="1"/>
                    <a:pt x="27704" y="730"/>
                    <a:pt x="25718" y="2681"/>
                  </a:cubicBezTo>
                  <a:cubicBezTo>
                    <a:pt x="14244" y="13855"/>
                    <a:pt x="5271" y="42276"/>
                    <a:pt x="1735" y="57887"/>
                  </a:cubicBezTo>
                  <a:cubicBezTo>
                    <a:pt x="0" y="65526"/>
                    <a:pt x="634" y="67594"/>
                    <a:pt x="867" y="67927"/>
                  </a:cubicBezTo>
                  <a:cubicBezTo>
                    <a:pt x="868" y="67928"/>
                    <a:pt x="870" y="67928"/>
                    <a:pt x="875" y="67928"/>
                  </a:cubicBezTo>
                  <a:cubicBezTo>
                    <a:pt x="1614" y="67928"/>
                    <a:pt x="57810" y="65323"/>
                    <a:pt x="58175" y="64959"/>
                  </a:cubicBezTo>
                  <a:cubicBezTo>
                    <a:pt x="58342" y="64792"/>
                    <a:pt x="59076" y="61556"/>
                    <a:pt x="58208" y="57053"/>
                  </a:cubicBezTo>
                  <a:cubicBezTo>
                    <a:pt x="55606" y="43577"/>
                    <a:pt x="47768" y="16024"/>
                    <a:pt x="40863" y="4348"/>
                  </a:cubicBezTo>
                  <a:cubicBezTo>
                    <a:pt x="39739" y="2469"/>
                    <a:pt x="36082" y="1"/>
                    <a:pt x="32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2324325" y="3869050"/>
              <a:ext cx="1403525" cy="191000"/>
            </a:xfrm>
            <a:custGeom>
              <a:avLst/>
              <a:gdLst/>
              <a:ahLst/>
              <a:cxnLst/>
              <a:rect l="l" t="t" r="r" b="b"/>
              <a:pathLst>
                <a:path w="56141" h="7640" extrusionOk="0">
                  <a:moveTo>
                    <a:pt x="55407" y="0"/>
                  </a:moveTo>
                  <a:cubicBezTo>
                    <a:pt x="53639" y="34"/>
                    <a:pt x="51871" y="200"/>
                    <a:pt x="50137" y="534"/>
                  </a:cubicBezTo>
                  <a:cubicBezTo>
                    <a:pt x="48402" y="868"/>
                    <a:pt x="46701" y="1268"/>
                    <a:pt x="45033" y="1702"/>
                  </a:cubicBezTo>
                  <a:cubicBezTo>
                    <a:pt x="43365" y="2169"/>
                    <a:pt x="41697" y="2669"/>
                    <a:pt x="40063" y="3136"/>
                  </a:cubicBezTo>
                  <a:lnTo>
                    <a:pt x="35126" y="4604"/>
                  </a:lnTo>
                  <a:cubicBezTo>
                    <a:pt x="34325" y="4870"/>
                    <a:pt x="33525" y="5071"/>
                    <a:pt x="32724" y="5271"/>
                  </a:cubicBezTo>
                  <a:cubicBezTo>
                    <a:pt x="32357" y="5371"/>
                    <a:pt x="31957" y="5471"/>
                    <a:pt x="31590" y="5538"/>
                  </a:cubicBezTo>
                  <a:cubicBezTo>
                    <a:pt x="31190" y="5571"/>
                    <a:pt x="30789" y="5638"/>
                    <a:pt x="30356" y="5671"/>
                  </a:cubicBezTo>
                  <a:cubicBezTo>
                    <a:pt x="29824" y="5724"/>
                    <a:pt x="29292" y="5750"/>
                    <a:pt x="28761" y="5750"/>
                  </a:cubicBezTo>
                  <a:cubicBezTo>
                    <a:pt x="27628" y="5750"/>
                    <a:pt x="26499" y="5631"/>
                    <a:pt x="25386" y="5404"/>
                  </a:cubicBezTo>
                  <a:cubicBezTo>
                    <a:pt x="23718" y="5071"/>
                    <a:pt x="22083" y="4570"/>
                    <a:pt x="20515" y="3903"/>
                  </a:cubicBezTo>
                  <a:cubicBezTo>
                    <a:pt x="18948" y="3236"/>
                    <a:pt x="17413" y="2435"/>
                    <a:pt x="15745" y="1735"/>
                  </a:cubicBezTo>
                  <a:cubicBezTo>
                    <a:pt x="14077" y="1001"/>
                    <a:pt x="12276" y="534"/>
                    <a:pt x="10442" y="401"/>
                  </a:cubicBezTo>
                  <a:cubicBezTo>
                    <a:pt x="10208" y="384"/>
                    <a:pt x="9966" y="376"/>
                    <a:pt x="9724" y="376"/>
                  </a:cubicBezTo>
                  <a:cubicBezTo>
                    <a:pt x="9483" y="376"/>
                    <a:pt x="9241" y="384"/>
                    <a:pt x="9007" y="401"/>
                  </a:cubicBezTo>
                  <a:cubicBezTo>
                    <a:pt x="8574" y="434"/>
                    <a:pt x="8107" y="467"/>
                    <a:pt x="7673" y="534"/>
                  </a:cubicBezTo>
                  <a:cubicBezTo>
                    <a:pt x="6772" y="634"/>
                    <a:pt x="5872" y="801"/>
                    <a:pt x="5004" y="968"/>
                  </a:cubicBezTo>
                  <a:cubicBezTo>
                    <a:pt x="3537" y="1301"/>
                    <a:pt x="2102" y="1702"/>
                    <a:pt x="668" y="2169"/>
                  </a:cubicBezTo>
                  <a:cubicBezTo>
                    <a:pt x="401" y="3103"/>
                    <a:pt x="201" y="4037"/>
                    <a:pt x="1" y="4904"/>
                  </a:cubicBezTo>
                  <a:lnTo>
                    <a:pt x="601" y="4770"/>
                  </a:lnTo>
                  <a:cubicBezTo>
                    <a:pt x="2236" y="4403"/>
                    <a:pt x="3904" y="4070"/>
                    <a:pt x="5538" y="3803"/>
                  </a:cubicBezTo>
                  <a:cubicBezTo>
                    <a:pt x="6372" y="3703"/>
                    <a:pt x="7173" y="3570"/>
                    <a:pt x="7973" y="3503"/>
                  </a:cubicBezTo>
                  <a:cubicBezTo>
                    <a:pt x="8807" y="3436"/>
                    <a:pt x="9608" y="3369"/>
                    <a:pt x="10375" y="3369"/>
                  </a:cubicBezTo>
                  <a:cubicBezTo>
                    <a:pt x="10448" y="3369"/>
                    <a:pt x="10521" y="3368"/>
                    <a:pt x="10594" y="3368"/>
                  </a:cubicBezTo>
                  <a:cubicBezTo>
                    <a:pt x="13573" y="3368"/>
                    <a:pt x="16893" y="4026"/>
                    <a:pt x="20148" y="4971"/>
                  </a:cubicBezTo>
                  <a:cubicBezTo>
                    <a:pt x="23451" y="5938"/>
                    <a:pt x="26720" y="7139"/>
                    <a:pt x="30356" y="7539"/>
                  </a:cubicBezTo>
                  <a:cubicBezTo>
                    <a:pt x="30789" y="7606"/>
                    <a:pt x="31223" y="7639"/>
                    <a:pt x="31690" y="7639"/>
                  </a:cubicBezTo>
                  <a:cubicBezTo>
                    <a:pt x="32190" y="7639"/>
                    <a:pt x="32657" y="7606"/>
                    <a:pt x="33124" y="7606"/>
                  </a:cubicBezTo>
                  <a:cubicBezTo>
                    <a:pt x="34025" y="7539"/>
                    <a:pt x="34892" y="7372"/>
                    <a:pt x="35760" y="7239"/>
                  </a:cubicBezTo>
                  <a:cubicBezTo>
                    <a:pt x="37494" y="6972"/>
                    <a:pt x="39162" y="6572"/>
                    <a:pt x="40830" y="6205"/>
                  </a:cubicBezTo>
                  <a:cubicBezTo>
                    <a:pt x="44199" y="5471"/>
                    <a:pt x="47535" y="4704"/>
                    <a:pt x="50804" y="4037"/>
                  </a:cubicBezTo>
                  <a:cubicBezTo>
                    <a:pt x="52405" y="3703"/>
                    <a:pt x="54006" y="3436"/>
                    <a:pt x="55607" y="3269"/>
                  </a:cubicBezTo>
                  <a:lnTo>
                    <a:pt x="56141" y="3269"/>
                  </a:lnTo>
                  <a:cubicBezTo>
                    <a:pt x="55907" y="2235"/>
                    <a:pt x="55674" y="1134"/>
                    <a:pt x="5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2371875" y="3606350"/>
              <a:ext cx="1293450" cy="238525"/>
            </a:xfrm>
            <a:custGeom>
              <a:avLst/>
              <a:gdLst/>
              <a:ahLst/>
              <a:cxnLst/>
              <a:rect l="l" t="t" r="r" b="b"/>
              <a:pathLst>
                <a:path w="51738" h="9541" extrusionOk="0">
                  <a:moveTo>
                    <a:pt x="45666" y="1"/>
                  </a:moveTo>
                  <a:cubicBezTo>
                    <a:pt x="45433" y="34"/>
                    <a:pt x="45232" y="34"/>
                    <a:pt x="45032" y="67"/>
                  </a:cubicBezTo>
                  <a:cubicBezTo>
                    <a:pt x="44599" y="101"/>
                    <a:pt x="44198" y="201"/>
                    <a:pt x="43798" y="334"/>
                  </a:cubicBezTo>
                  <a:cubicBezTo>
                    <a:pt x="42230" y="835"/>
                    <a:pt x="40963" y="1802"/>
                    <a:pt x="39829" y="2736"/>
                  </a:cubicBezTo>
                  <a:lnTo>
                    <a:pt x="38127" y="4170"/>
                  </a:lnTo>
                  <a:cubicBezTo>
                    <a:pt x="37560" y="4637"/>
                    <a:pt x="36993" y="5138"/>
                    <a:pt x="36393" y="5538"/>
                  </a:cubicBezTo>
                  <a:cubicBezTo>
                    <a:pt x="35259" y="6439"/>
                    <a:pt x="33991" y="7139"/>
                    <a:pt x="32657" y="7673"/>
                  </a:cubicBezTo>
                  <a:cubicBezTo>
                    <a:pt x="31990" y="7940"/>
                    <a:pt x="31289" y="8107"/>
                    <a:pt x="30589" y="8173"/>
                  </a:cubicBezTo>
                  <a:cubicBezTo>
                    <a:pt x="30422" y="8207"/>
                    <a:pt x="30255" y="8240"/>
                    <a:pt x="30088" y="8240"/>
                  </a:cubicBezTo>
                  <a:lnTo>
                    <a:pt x="29588" y="8240"/>
                  </a:lnTo>
                  <a:lnTo>
                    <a:pt x="29054" y="8207"/>
                  </a:lnTo>
                  <a:cubicBezTo>
                    <a:pt x="28921" y="8207"/>
                    <a:pt x="28754" y="8173"/>
                    <a:pt x="28587" y="8140"/>
                  </a:cubicBezTo>
                  <a:cubicBezTo>
                    <a:pt x="27920" y="8007"/>
                    <a:pt x="27253" y="7773"/>
                    <a:pt x="26619" y="7540"/>
                  </a:cubicBezTo>
                  <a:cubicBezTo>
                    <a:pt x="25952" y="7273"/>
                    <a:pt x="25285" y="7006"/>
                    <a:pt x="24618" y="6739"/>
                  </a:cubicBezTo>
                  <a:lnTo>
                    <a:pt x="20548" y="5071"/>
                  </a:lnTo>
                  <a:cubicBezTo>
                    <a:pt x="17813" y="3970"/>
                    <a:pt x="15011" y="2870"/>
                    <a:pt x="11842" y="2536"/>
                  </a:cubicBezTo>
                  <a:cubicBezTo>
                    <a:pt x="11564" y="2514"/>
                    <a:pt x="11290" y="2503"/>
                    <a:pt x="11018" y="2503"/>
                  </a:cubicBezTo>
                  <a:cubicBezTo>
                    <a:pt x="10474" y="2503"/>
                    <a:pt x="9941" y="2547"/>
                    <a:pt x="9407" y="2636"/>
                  </a:cubicBezTo>
                  <a:cubicBezTo>
                    <a:pt x="8606" y="2769"/>
                    <a:pt x="7872" y="2970"/>
                    <a:pt x="7105" y="3203"/>
                  </a:cubicBezTo>
                  <a:cubicBezTo>
                    <a:pt x="5671" y="3703"/>
                    <a:pt x="4270" y="4304"/>
                    <a:pt x="2936" y="5004"/>
                  </a:cubicBezTo>
                  <a:cubicBezTo>
                    <a:pt x="2102" y="5471"/>
                    <a:pt x="1234" y="5938"/>
                    <a:pt x="400" y="6472"/>
                  </a:cubicBezTo>
                  <a:cubicBezTo>
                    <a:pt x="267" y="6939"/>
                    <a:pt x="134" y="7439"/>
                    <a:pt x="0" y="7906"/>
                  </a:cubicBezTo>
                  <a:cubicBezTo>
                    <a:pt x="1168" y="7373"/>
                    <a:pt x="2368" y="6839"/>
                    <a:pt x="3536" y="6372"/>
                  </a:cubicBezTo>
                  <a:cubicBezTo>
                    <a:pt x="4870" y="5805"/>
                    <a:pt x="6238" y="5371"/>
                    <a:pt x="7606" y="5004"/>
                  </a:cubicBezTo>
                  <a:cubicBezTo>
                    <a:pt x="8273" y="4804"/>
                    <a:pt x="8940" y="4704"/>
                    <a:pt x="9640" y="4604"/>
                  </a:cubicBezTo>
                  <a:cubicBezTo>
                    <a:pt x="9865" y="4580"/>
                    <a:pt x="10094" y="4569"/>
                    <a:pt x="10323" y="4569"/>
                  </a:cubicBezTo>
                  <a:cubicBezTo>
                    <a:pt x="10743" y="4569"/>
                    <a:pt x="11166" y="4606"/>
                    <a:pt x="11575" y="4671"/>
                  </a:cubicBezTo>
                  <a:cubicBezTo>
                    <a:pt x="12943" y="4871"/>
                    <a:pt x="14310" y="5205"/>
                    <a:pt x="15645" y="5638"/>
                  </a:cubicBezTo>
                  <a:cubicBezTo>
                    <a:pt x="17012" y="6072"/>
                    <a:pt x="18380" y="6539"/>
                    <a:pt x="19781" y="7039"/>
                  </a:cubicBezTo>
                  <a:cubicBezTo>
                    <a:pt x="21149" y="7506"/>
                    <a:pt x="22516" y="8007"/>
                    <a:pt x="23951" y="8474"/>
                  </a:cubicBezTo>
                  <a:cubicBezTo>
                    <a:pt x="24651" y="8707"/>
                    <a:pt x="25352" y="8941"/>
                    <a:pt x="26085" y="9141"/>
                  </a:cubicBezTo>
                  <a:cubicBezTo>
                    <a:pt x="26853" y="9341"/>
                    <a:pt x="27620" y="9474"/>
                    <a:pt x="28387" y="9541"/>
                  </a:cubicBezTo>
                  <a:lnTo>
                    <a:pt x="29054" y="9541"/>
                  </a:lnTo>
                  <a:lnTo>
                    <a:pt x="29655" y="9508"/>
                  </a:lnTo>
                  <a:cubicBezTo>
                    <a:pt x="30022" y="9441"/>
                    <a:pt x="30422" y="9374"/>
                    <a:pt x="30789" y="9274"/>
                  </a:cubicBezTo>
                  <a:cubicBezTo>
                    <a:pt x="31523" y="9041"/>
                    <a:pt x="32256" y="8774"/>
                    <a:pt x="32924" y="8440"/>
                  </a:cubicBezTo>
                  <a:cubicBezTo>
                    <a:pt x="34258" y="7740"/>
                    <a:pt x="35559" y="6972"/>
                    <a:pt x="36760" y="6105"/>
                  </a:cubicBezTo>
                  <a:cubicBezTo>
                    <a:pt x="37961" y="5271"/>
                    <a:pt x="39228" y="4437"/>
                    <a:pt x="40462" y="3737"/>
                  </a:cubicBezTo>
                  <a:cubicBezTo>
                    <a:pt x="41663" y="3003"/>
                    <a:pt x="42931" y="2469"/>
                    <a:pt x="44265" y="2069"/>
                  </a:cubicBezTo>
                  <a:cubicBezTo>
                    <a:pt x="44565" y="2002"/>
                    <a:pt x="44899" y="1969"/>
                    <a:pt x="45199" y="1936"/>
                  </a:cubicBezTo>
                  <a:cubicBezTo>
                    <a:pt x="45366" y="1902"/>
                    <a:pt x="45499" y="1902"/>
                    <a:pt x="45666" y="1902"/>
                  </a:cubicBezTo>
                  <a:lnTo>
                    <a:pt x="46166" y="1902"/>
                  </a:lnTo>
                  <a:cubicBezTo>
                    <a:pt x="46834" y="1936"/>
                    <a:pt x="47534" y="2036"/>
                    <a:pt x="48201" y="2169"/>
                  </a:cubicBezTo>
                  <a:cubicBezTo>
                    <a:pt x="49402" y="2436"/>
                    <a:pt x="50570" y="2769"/>
                    <a:pt x="51737" y="3203"/>
                  </a:cubicBezTo>
                  <a:lnTo>
                    <a:pt x="51237" y="1202"/>
                  </a:lnTo>
                  <a:cubicBezTo>
                    <a:pt x="50369" y="868"/>
                    <a:pt x="49502" y="601"/>
                    <a:pt x="48601" y="368"/>
                  </a:cubicBezTo>
                  <a:cubicBezTo>
                    <a:pt x="47834" y="201"/>
                    <a:pt x="47067" y="67"/>
                    <a:pt x="462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1946550" y="2619350"/>
              <a:ext cx="1094050" cy="842750"/>
            </a:xfrm>
            <a:custGeom>
              <a:avLst/>
              <a:gdLst/>
              <a:ahLst/>
              <a:cxnLst/>
              <a:rect l="l" t="t" r="r" b="b"/>
              <a:pathLst>
                <a:path w="43762" h="33710" extrusionOk="0">
                  <a:moveTo>
                    <a:pt x="38637" y="1"/>
                  </a:moveTo>
                  <a:cubicBezTo>
                    <a:pt x="37288" y="1"/>
                    <a:pt x="35438" y="451"/>
                    <a:pt x="32991" y="1487"/>
                  </a:cubicBezTo>
                  <a:cubicBezTo>
                    <a:pt x="14445" y="9359"/>
                    <a:pt x="1" y="16231"/>
                    <a:pt x="2102" y="23369"/>
                  </a:cubicBezTo>
                  <a:cubicBezTo>
                    <a:pt x="2936" y="26171"/>
                    <a:pt x="7773" y="33710"/>
                    <a:pt x="14011" y="33710"/>
                  </a:cubicBezTo>
                  <a:cubicBezTo>
                    <a:pt x="18881" y="33710"/>
                    <a:pt x="27621" y="25871"/>
                    <a:pt x="37561" y="12128"/>
                  </a:cubicBezTo>
                  <a:cubicBezTo>
                    <a:pt x="41654" y="6503"/>
                    <a:pt x="43761" y="1"/>
                    <a:pt x="38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2448000" y="2932200"/>
              <a:ext cx="459025" cy="467700"/>
            </a:xfrm>
            <a:custGeom>
              <a:avLst/>
              <a:gdLst/>
              <a:ahLst/>
              <a:cxnLst/>
              <a:rect l="l" t="t" r="r" b="b"/>
              <a:pathLst>
                <a:path w="18361" h="18708" extrusionOk="0">
                  <a:moveTo>
                    <a:pt x="18305" y="0"/>
                  </a:moveTo>
                  <a:cubicBezTo>
                    <a:pt x="18293" y="0"/>
                    <a:pt x="18280" y="4"/>
                    <a:pt x="18270" y="14"/>
                  </a:cubicBezTo>
                  <a:cubicBezTo>
                    <a:pt x="15769" y="2683"/>
                    <a:pt x="13267" y="5318"/>
                    <a:pt x="10765" y="7953"/>
                  </a:cubicBezTo>
                  <a:cubicBezTo>
                    <a:pt x="8230" y="10622"/>
                    <a:pt x="1625" y="17327"/>
                    <a:pt x="24" y="18661"/>
                  </a:cubicBezTo>
                  <a:cubicBezTo>
                    <a:pt x="0" y="18684"/>
                    <a:pt x="10" y="18708"/>
                    <a:pt x="30" y="18708"/>
                  </a:cubicBezTo>
                  <a:cubicBezTo>
                    <a:pt x="38" y="18708"/>
                    <a:pt x="48" y="18704"/>
                    <a:pt x="57" y="18694"/>
                  </a:cubicBezTo>
                  <a:cubicBezTo>
                    <a:pt x="1492" y="17560"/>
                    <a:pt x="5595" y="14158"/>
                    <a:pt x="6896" y="12890"/>
                  </a:cubicBezTo>
                  <a:cubicBezTo>
                    <a:pt x="8830" y="10955"/>
                    <a:pt x="10732" y="8987"/>
                    <a:pt x="12533" y="6952"/>
                  </a:cubicBezTo>
                  <a:cubicBezTo>
                    <a:pt x="13867" y="5852"/>
                    <a:pt x="15135" y="4684"/>
                    <a:pt x="16336" y="3450"/>
                  </a:cubicBezTo>
                  <a:cubicBezTo>
                    <a:pt x="16361" y="3425"/>
                    <a:pt x="16329" y="3361"/>
                    <a:pt x="16282" y="3361"/>
                  </a:cubicBezTo>
                  <a:cubicBezTo>
                    <a:pt x="16268" y="3361"/>
                    <a:pt x="16252" y="3367"/>
                    <a:pt x="16236" y="3383"/>
                  </a:cubicBezTo>
                  <a:cubicBezTo>
                    <a:pt x="15435" y="4017"/>
                    <a:pt x="14668" y="4718"/>
                    <a:pt x="13901" y="5385"/>
                  </a:cubicBezTo>
                  <a:lnTo>
                    <a:pt x="14401" y="4818"/>
                  </a:lnTo>
                  <a:cubicBezTo>
                    <a:pt x="15702" y="3250"/>
                    <a:pt x="17036" y="1649"/>
                    <a:pt x="18337" y="48"/>
                  </a:cubicBezTo>
                  <a:cubicBezTo>
                    <a:pt x="18361" y="24"/>
                    <a:pt x="18334" y="0"/>
                    <a:pt x="18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1774300" y="2132925"/>
              <a:ext cx="624100" cy="1228825"/>
            </a:xfrm>
            <a:custGeom>
              <a:avLst/>
              <a:gdLst/>
              <a:ahLst/>
              <a:cxnLst/>
              <a:rect l="l" t="t" r="r" b="b"/>
              <a:pathLst>
                <a:path w="24964" h="49153" extrusionOk="0">
                  <a:moveTo>
                    <a:pt x="19081" y="1"/>
                  </a:moveTo>
                  <a:cubicBezTo>
                    <a:pt x="11736" y="1"/>
                    <a:pt x="0" y="2118"/>
                    <a:pt x="253" y="4299"/>
                  </a:cubicBezTo>
                  <a:cubicBezTo>
                    <a:pt x="2254" y="20877"/>
                    <a:pt x="7491" y="45528"/>
                    <a:pt x="15631" y="48864"/>
                  </a:cubicBezTo>
                  <a:cubicBezTo>
                    <a:pt x="16107" y="49059"/>
                    <a:pt x="16560" y="49152"/>
                    <a:pt x="16989" y="49152"/>
                  </a:cubicBezTo>
                  <a:cubicBezTo>
                    <a:pt x="24582" y="49152"/>
                    <a:pt x="24963" y="19871"/>
                    <a:pt x="24837" y="1497"/>
                  </a:cubicBezTo>
                  <a:cubicBezTo>
                    <a:pt x="24837" y="436"/>
                    <a:pt x="22410" y="1"/>
                    <a:pt x="19081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1698150" y="1605900"/>
              <a:ext cx="683200" cy="851000"/>
            </a:xfrm>
            <a:custGeom>
              <a:avLst/>
              <a:gdLst/>
              <a:ahLst/>
              <a:cxnLst/>
              <a:rect l="l" t="t" r="r" b="b"/>
              <a:pathLst>
                <a:path w="27328" h="34040" extrusionOk="0">
                  <a:moveTo>
                    <a:pt x="21126" y="1"/>
                  </a:moveTo>
                  <a:cubicBezTo>
                    <a:pt x="14493" y="1"/>
                    <a:pt x="1" y="8323"/>
                    <a:pt x="141" y="12940"/>
                  </a:cubicBezTo>
                  <a:cubicBezTo>
                    <a:pt x="275" y="18244"/>
                    <a:pt x="4811" y="31487"/>
                    <a:pt x="6913" y="33655"/>
                  </a:cubicBezTo>
                  <a:cubicBezTo>
                    <a:pt x="7166" y="33920"/>
                    <a:pt x="7625" y="34040"/>
                    <a:pt x="8238" y="34040"/>
                  </a:cubicBezTo>
                  <a:cubicBezTo>
                    <a:pt x="12634" y="34040"/>
                    <a:pt x="24936" y="27892"/>
                    <a:pt x="25726" y="25316"/>
                  </a:cubicBezTo>
                  <a:cubicBezTo>
                    <a:pt x="26594" y="22414"/>
                    <a:pt x="27327" y="5034"/>
                    <a:pt x="23858" y="931"/>
                  </a:cubicBezTo>
                  <a:cubicBezTo>
                    <a:pt x="23311" y="286"/>
                    <a:pt x="22353" y="1"/>
                    <a:pt x="21126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1683050" y="1395150"/>
              <a:ext cx="785300" cy="743150"/>
            </a:xfrm>
            <a:custGeom>
              <a:avLst/>
              <a:gdLst/>
              <a:ahLst/>
              <a:cxnLst/>
              <a:rect l="l" t="t" r="r" b="b"/>
              <a:pathLst>
                <a:path w="31412" h="29726" extrusionOk="0">
                  <a:moveTo>
                    <a:pt x="19051" y="0"/>
                  </a:moveTo>
                  <a:cubicBezTo>
                    <a:pt x="18898" y="0"/>
                    <a:pt x="18752" y="17"/>
                    <a:pt x="18613" y="52"/>
                  </a:cubicBezTo>
                  <a:cubicBezTo>
                    <a:pt x="16779" y="519"/>
                    <a:pt x="16078" y="2921"/>
                    <a:pt x="16078" y="2921"/>
                  </a:cubicBezTo>
                  <a:cubicBezTo>
                    <a:pt x="16078" y="2921"/>
                    <a:pt x="15138" y="2340"/>
                    <a:pt x="14053" y="2340"/>
                  </a:cubicBezTo>
                  <a:cubicBezTo>
                    <a:pt x="13623" y="2340"/>
                    <a:pt x="13169" y="2431"/>
                    <a:pt x="12743" y="2687"/>
                  </a:cubicBezTo>
                  <a:cubicBezTo>
                    <a:pt x="10875" y="3855"/>
                    <a:pt x="11241" y="6223"/>
                    <a:pt x="11241" y="6223"/>
                  </a:cubicBezTo>
                  <a:cubicBezTo>
                    <a:pt x="11241" y="6223"/>
                    <a:pt x="10115" y="5660"/>
                    <a:pt x="9109" y="5660"/>
                  </a:cubicBezTo>
                  <a:cubicBezTo>
                    <a:pt x="8752" y="5660"/>
                    <a:pt x="8410" y="5731"/>
                    <a:pt x="8139" y="5923"/>
                  </a:cubicBezTo>
                  <a:cubicBezTo>
                    <a:pt x="6104" y="7357"/>
                    <a:pt x="6672" y="10259"/>
                    <a:pt x="6672" y="10259"/>
                  </a:cubicBezTo>
                  <a:cubicBezTo>
                    <a:pt x="6228" y="10013"/>
                    <a:pt x="5744" y="9894"/>
                    <a:pt x="5264" y="9894"/>
                  </a:cubicBezTo>
                  <a:cubicBezTo>
                    <a:pt x="4444" y="9894"/>
                    <a:pt x="3637" y="10241"/>
                    <a:pt x="3069" y="10893"/>
                  </a:cubicBezTo>
                  <a:cubicBezTo>
                    <a:pt x="0" y="14296"/>
                    <a:pt x="767" y="21301"/>
                    <a:pt x="767" y="21301"/>
                  </a:cubicBezTo>
                  <a:cubicBezTo>
                    <a:pt x="934" y="21201"/>
                    <a:pt x="5037" y="19299"/>
                    <a:pt x="5037" y="19299"/>
                  </a:cubicBezTo>
                  <a:cubicBezTo>
                    <a:pt x="7487" y="21284"/>
                    <a:pt x="8207" y="29725"/>
                    <a:pt x="11431" y="29725"/>
                  </a:cubicBezTo>
                  <a:cubicBezTo>
                    <a:pt x="11675" y="29725"/>
                    <a:pt x="11934" y="29677"/>
                    <a:pt x="12209" y="29573"/>
                  </a:cubicBezTo>
                  <a:cubicBezTo>
                    <a:pt x="14510" y="28706"/>
                    <a:pt x="14344" y="24937"/>
                    <a:pt x="14344" y="24636"/>
                  </a:cubicBezTo>
                  <a:lnTo>
                    <a:pt x="14344" y="24636"/>
                  </a:lnTo>
                  <a:cubicBezTo>
                    <a:pt x="14454" y="24884"/>
                    <a:pt x="15649" y="27755"/>
                    <a:pt x="17595" y="27755"/>
                  </a:cubicBezTo>
                  <a:cubicBezTo>
                    <a:pt x="18013" y="27755"/>
                    <a:pt x="18464" y="27623"/>
                    <a:pt x="18947" y="27305"/>
                  </a:cubicBezTo>
                  <a:cubicBezTo>
                    <a:pt x="21549" y="25604"/>
                    <a:pt x="19881" y="20867"/>
                    <a:pt x="19781" y="20600"/>
                  </a:cubicBezTo>
                  <a:lnTo>
                    <a:pt x="19781" y="20600"/>
                  </a:lnTo>
                  <a:cubicBezTo>
                    <a:pt x="19915" y="20814"/>
                    <a:pt x="21484" y="23256"/>
                    <a:pt x="23286" y="23256"/>
                  </a:cubicBezTo>
                  <a:cubicBezTo>
                    <a:pt x="23733" y="23256"/>
                    <a:pt x="24194" y="23106"/>
                    <a:pt x="24651" y="22735"/>
                  </a:cubicBezTo>
                  <a:cubicBezTo>
                    <a:pt x="27053" y="20767"/>
                    <a:pt x="25118" y="15664"/>
                    <a:pt x="25118" y="15663"/>
                  </a:cubicBezTo>
                  <a:lnTo>
                    <a:pt x="25118" y="15663"/>
                  </a:lnTo>
                  <a:cubicBezTo>
                    <a:pt x="25118" y="15664"/>
                    <a:pt x="26172" y="17210"/>
                    <a:pt x="27272" y="17210"/>
                  </a:cubicBezTo>
                  <a:cubicBezTo>
                    <a:pt x="27713" y="17210"/>
                    <a:pt x="28162" y="16961"/>
                    <a:pt x="28554" y="16264"/>
                  </a:cubicBezTo>
                  <a:cubicBezTo>
                    <a:pt x="31411" y="11223"/>
                    <a:pt x="22988" y="0"/>
                    <a:pt x="19051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2093325" y="1469825"/>
              <a:ext cx="221375" cy="326150"/>
            </a:xfrm>
            <a:custGeom>
              <a:avLst/>
              <a:gdLst/>
              <a:ahLst/>
              <a:cxnLst/>
              <a:rect l="l" t="t" r="r" b="b"/>
              <a:pathLst>
                <a:path w="8855" h="13046" extrusionOk="0">
                  <a:moveTo>
                    <a:pt x="68" y="1"/>
                  </a:moveTo>
                  <a:cubicBezTo>
                    <a:pt x="34" y="1"/>
                    <a:pt x="1" y="34"/>
                    <a:pt x="1" y="67"/>
                  </a:cubicBezTo>
                  <a:cubicBezTo>
                    <a:pt x="3637" y="4070"/>
                    <a:pt x="6139" y="8140"/>
                    <a:pt x="8540" y="12977"/>
                  </a:cubicBezTo>
                  <a:cubicBezTo>
                    <a:pt x="8560" y="13025"/>
                    <a:pt x="8596" y="13046"/>
                    <a:pt x="8637" y="13046"/>
                  </a:cubicBezTo>
                  <a:cubicBezTo>
                    <a:pt x="8735" y="13046"/>
                    <a:pt x="8854" y="12928"/>
                    <a:pt x="8807" y="12810"/>
                  </a:cubicBezTo>
                  <a:cubicBezTo>
                    <a:pt x="7439" y="7906"/>
                    <a:pt x="4037" y="3203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1962575" y="1546325"/>
              <a:ext cx="220600" cy="372125"/>
            </a:xfrm>
            <a:custGeom>
              <a:avLst/>
              <a:gdLst/>
              <a:ahLst/>
              <a:cxnLst/>
              <a:rect l="l" t="t" r="r" b="b"/>
              <a:pathLst>
                <a:path w="8824" h="14885" extrusionOk="0">
                  <a:moveTo>
                    <a:pt x="90" y="0"/>
                  </a:moveTo>
                  <a:cubicBezTo>
                    <a:pt x="39" y="0"/>
                    <a:pt x="0" y="49"/>
                    <a:pt x="27" y="76"/>
                  </a:cubicBezTo>
                  <a:cubicBezTo>
                    <a:pt x="3329" y="3645"/>
                    <a:pt x="7699" y="10884"/>
                    <a:pt x="8600" y="14787"/>
                  </a:cubicBezTo>
                  <a:cubicBezTo>
                    <a:pt x="8620" y="14856"/>
                    <a:pt x="8648" y="14884"/>
                    <a:pt x="8678" y="14884"/>
                  </a:cubicBezTo>
                  <a:cubicBezTo>
                    <a:pt x="8748" y="14884"/>
                    <a:pt x="8823" y="14727"/>
                    <a:pt x="8800" y="14587"/>
                  </a:cubicBezTo>
                  <a:cubicBezTo>
                    <a:pt x="7899" y="8716"/>
                    <a:pt x="4197" y="3312"/>
                    <a:pt x="127" y="9"/>
                  </a:cubicBezTo>
                  <a:cubicBezTo>
                    <a:pt x="114" y="3"/>
                    <a:pt x="102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3475" y="1652225"/>
              <a:ext cx="192350" cy="371550"/>
            </a:xfrm>
            <a:custGeom>
              <a:avLst/>
              <a:gdLst/>
              <a:ahLst/>
              <a:cxnLst/>
              <a:rect l="l" t="t" r="r" b="b"/>
              <a:pathLst>
                <a:path w="7694" h="14862" extrusionOk="0">
                  <a:moveTo>
                    <a:pt x="98" y="1"/>
                  </a:moveTo>
                  <a:cubicBezTo>
                    <a:pt x="57" y="1"/>
                    <a:pt x="0" y="55"/>
                    <a:pt x="55" y="110"/>
                  </a:cubicBezTo>
                  <a:cubicBezTo>
                    <a:pt x="3591" y="4513"/>
                    <a:pt x="6359" y="9183"/>
                    <a:pt x="7460" y="14787"/>
                  </a:cubicBezTo>
                  <a:cubicBezTo>
                    <a:pt x="7460" y="14840"/>
                    <a:pt x="7492" y="14862"/>
                    <a:pt x="7530" y="14862"/>
                  </a:cubicBezTo>
                  <a:cubicBezTo>
                    <a:pt x="7588" y="14862"/>
                    <a:pt x="7660" y="14814"/>
                    <a:pt x="7660" y="14754"/>
                  </a:cubicBezTo>
                  <a:cubicBezTo>
                    <a:pt x="7693" y="12119"/>
                    <a:pt x="7026" y="9517"/>
                    <a:pt x="5759" y="7248"/>
                  </a:cubicBezTo>
                  <a:cubicBezTo>
                    <a:pt x="4424" y="4747"/>
                    <a:pt x="2456" y="1678"/>
                    <a:pt x="121" y="10"/>
                  </a:cubicBezTo>
                  <a:cubicBezTo>
                    <a:pt x="115" y="4"/>
                    <a:pt x="107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1808975" y="1786725"/>
              <a:ext cx="529550" cy="360400"/>
            </a:xfrm>
            <a:custGeom>
              <a:avLst/>
              <a:gdLst/>
              <a:ahLst/>
              <a:cxnLst/>
              <a:rect l="l" t="t" r="r" b="b"/>
              <a:pathLst>
                <a:path w="21182" h="14416" extrusionOk="0">
                  <a:moveTo>
                    <a:pt x="20081" y="0"/>
                  </a:moveTo>
                  <a:lnTo>
                    <a:pt x="20081" y="0"/>
                  </a:lnTo>
                  <a:cubicBezTo>
                    <a:pt x="20348" y="1001"/>
                    <a:pt x="20548" y="2035"/>
                    <a:pt x="20648" y="3069"/>
                  </a:cubicBezTo>
                  <a:cubicBezTo>
                    <a:pt x="20748" y="4103"/>
                    <a:pt x="20615" y="5104"/>
                    <a:pt x="20214" y="6038"/>
                  </a:cubicBezTo>
                  <a:cubicBezTo>
                    <a:pt x="20014" y="6472"/>
                    <a:pt x="19647" y="6805"/>
                    <a:pt x="19214" y="6972"/>
                  </a:cubicBezTo>
                  <a:cubicBezTo>
                    <a:pt x="18892" y="7096"/>
                    <a:pt x="18552" y="7164"/>
                    <a:pt x="18207" y="7164"/>
                  </a:cubicBezTo>
                  <a:cubicBezTo>
                    <a:pt x="18087" y="7164"/>
                    <a:pt x="17967" y="7156"/>
                    <a:pt x="17846" y="7139"/>
                  </a:cubicBezTo>
                  <a:cubicBezTo>
                    <a:pt x="16982" y="6954"/>
                    <a:pt x="16232" y="6426"/>
                    <a:pt x="15755" y="5688"/>
                  </a:cubicBezTo>
                  <a:lnTo>
                    <a:pt x="15755" y="5688"/>
                  </a:lnTo>
                  <a:cubicBezTo>
                    <a:pt x="15752" y="5671"/>
                    <a:pt x="15748" y="5654"/>
                    <a:pt x="15745" y="5638"/>
                  </a:cubicBezTo>
                  <a:lnTo>
                    <a:pt x="15727" y="5644"/>
                  </a:lnTo>
                  <a:lnTo>
                    <a:pt x="15727" y="5644"/>
                  </a:lnTo>
                  <a:cubicBezTo>
                    <a:pt x="15699" y="5598"/>
                    <a:pt x="15671" y="5552"/>
                    <a:pt x="15645" y="5504"/>
                  </a:cubicBezTo>
                  <a:lnTo>
                    <a:pt x="14444" y="3570"/>
                  </a:lnTo>
                  <a:lnTo>
                    <a:pt x="14911" y="5804"/>
                  </a:lnTo>
                  <a:cubicBezTo>
                    <a:pt x="15111" y="6805"/>
                    <a:pt x="15144" y="7839"/>
                    <a:pt x="15044" y="8873"/>
                  </a:cubicBezTo>
                  <a:cubicBezTo>
                    <a:pt x="14911" y="9841"/>
                    <a:pt x="14510" y="10808"/>
                    <a:pt x="13777" y="11308"/>
                  </a:cubicBezTo>
                  <a:cubicBezTo>
                    <a:pt x="13420" y="11567"/>
                    <a:pt x="13001" y="11701"/>
                    <a:pt x="12584" y="11701"/>
                  </a:cubicBezTo>
                  <a:cubicBezTo>
                    <a:pt x="12142" y="11701"/>
                    <a:pt x="11702" y="11551"/>
                    <a:pt x="11341" y="11242"/>
                  </a:cubicBezTo>
                  <a:cubicBezTo>
                    <a:pt x="10656" y="10619"/>
                    <a:pt x="10117" y="9880"/>
                    <a:pt x="9777" y="9025"/>
                  </a:cubicBezTo>
                  <a:lnTo>
                    <a:pt x="9777" y="9025"/>
                  </a:lnTo>
                  <a:cubicBezTo>
                    <a:pt x="9776" y="8997"/>
                    <a:pt x="9775" y="8968"/>
                    <a:pt x="9774" y="8940"/>
                  </a:cubicBezTo>
                  <a:lnTo>
                    <a:pt x="9774" y="8940"/>
                  </a:lnTo>
                  <a:lnTo>
                    <a:pt x="9746" y="8945"/>
                  </a:lnTo>
                  <a:lnTo>
                    <a:pt x="9746" y="8945"/>
                  </a:lnTo>
                  <a:cubicBezTo>
                    <a:pt x="9733" y="8910"/>
                    <a:pt x="9720" y="8875"/>
                    <a:pt x="9707" y="8840"/>
                  </a:cubicBezTo>
                  <a:lnTo>
                    <a:pt x="8706" y="6305"/>
                  </a:lnTo>
                  <a:lnTo>
                    <a:pt x="8840" y="9007"/>
                  </a:lnTo>
                  <a:cubicBezTo>
                    <a:pt x="8873" y="9741"/>
                    <a:pt x="8806" y="10508"/>
                    <a:pt x="8640" y="11242"/>
                  </a:cubicBezTo>
                  <a:cubicBezTo>
                    <a:pt x="8506" y="11942"/>
                    <a:pt x="8173" y="12609"/>
                    <a:pt x="7706" y="13110"/>
                  </a:cubicBezTo>
                  <a:cubicBezTo>
                    <a:pt x="7357" y="13435"/>
                    <a:pt x="6927" y="13615"/>
                    <a:pt x="6484" y="13615"/>
                  </a:cubicBezTo>
                  <a:cubicBezTo>
                    <a:pt x="6292" y="13615"/>
                    <a:pt x="6096" y="13581"/>
                    <a:pt x="5904" y="13510"/>
                  </a:cubicBezTo>
                  <a:cubicBezTo>
                    <a:pt x="5270" y="13176"/>
                    <a:pt x="4737" y="12643"/>
                    <a:pt x="4370" y="12009"/>
                  </a:cubicBezTo>
                  <a:cubicBezTo>
                    <a:pt x="3603" y="10641"/>
                    <a:pt x="2902" y="9240"/>
                    <a:pt x="2368" y="7773"/>
                  </a:cubicBezTo>
                  <a:cubicBezTo>
                    <a:pt x="2035" y="7039"/>
                    <a:pt x="1735" y="6305"/>
                    <a:pt x="1368" y="5571"/>
                  </a:cubicBezTo>
                  <a:cubicBezTo>
                    <a:pt x="1067" y="4837"/>
                    <a:pt x="600" y="4170"/>
                    <a:pt x="0" y="3603"/>
                  </a:cubicBezTo>
                  <a:lnTo>
                    <a:pt x="0" y="3603"/>
                  </a:lnTo>
                  <a:cubicBezTo>
                    <a:pt x="534" y="4203"/>
                    <a:pt x="901" y="4904"/>
                    <a:pt x="1168" y="5671"/>
                  </a:cubicBezTo>
                  <a:cubicBezTo>
                    <a:pt x="1468" y="6405"/>
                    <a:pt x="1735" y="7139"/>
                    <a:pt x="1968" y="7906"/>
                  </a:cubicBezTo>
                  <a:cubicBezTo>
                    <a:pt x="2468" y="9440"/>
                    <a:pt x="3069" y="10942"/>
                    <a:pt x="3836" y="12343"/>
                  </a:cubicBezTo>
                  <a:cubicBezTo>
                    <a:pt x="4236" y="13143"/>
                    <a:pt x="4870" y="13777"/>
                    <a:pt x="5637" y="14211"/>
                  </a:cubicBezTo>
                  <a:cubicBezTo>
                    <a:pt x="5950" y="14349"/>
                    <a:pt x="6278" y="14416"/>
                    <a:pt x="6603" y="14416"/>
                  </a:cubicBezTo>
                  <a:cubicBezTo>
                    <a:pt x="7215" y="14416"/>
                    <a:pt x="7815" y="14179"/>
                    <a:pt x="8273" y="13744"/>
                  </a:cubicBezTo>
                  <a:cubicBezTo>
                    <a:pt x="8906" y="13110"/>
                    <a:pt x="9340" y="12309"/>
                    <a:pt x="9540" y="11442"/>
                  </a:cubicBezTo>
                  <a:cubicBezTo>
                    <a:pt x="9599" y="11207"/>
                    <a:pt x="9646" y="10966"/>
                    <a:pt x="9683" y="10722"/>
                  </a:cubicBezTo>
                  <a:lnTo>
                    <a:pt x="9683" y="10722"/>
                  </a:lnTo>
                  <a:cubicBezTo>
                    <a:pt x="9995" y="11191"/>
                    <a:pt x="10370" y="11619"/>
                    <a:pt x="10808" y="12009"/>
                  </a:cubicBezTo>
                  <a:cubicBezTo>
                    <a:pt x="11275" y="12409"/>
                    <a:pt x="11909" y="12643"/>
                    <a:pt x="12576" y="12643"/>
                  </a:cubicBezTo>
                  <a:cubicBezTo>
                    <a:pt x="13209" y="12643"/>
                    <a:pt x="13810" y="12443"/>
                    <a:pt x="14344" y="12042"/>
                  </a:cubicBezTo>
                  <a:cubicBezTo>
                    <a:pt x="15378" y="11308"/>
                    <a:pt x="15811" y="10074"/>
                    <a:pt x="15945" y="8973"/>
                  </a:cubicBezTo>
                  <a:cubicBezTo>
                    <a:pt x="16004" y="8325"/>
                    <a:pt x="16005" y="7665"/>
                    <a:pt x="15948" y="7007"/>
                  </a:cubicBezTo>
                  <a:lnTo>
                    <a:pt x="15948" y="7007"/>
                  </a:lnTo>
                  <a:cubicBezTo>
                    <a:pt x="16488" y="7426"/>
                    <a:pt x="17127" y="7708"/>
                    <a:pt x="17813" y="7806"/>
                  </a:cubicBezTo>
                  <a:cubicBezTo>
                    <a:pt x="17926" y="7819"/>
                    <a:pt x="18041" y="7826"/>
                    <a:pt x="18156" y="7826"/>
                  </a:cubicBezTo>
                  <a:cubicBezTo>
                    <a:pt x="18617" y="7826"/>
                    <a:pt x="19087" y="7719"/>
                    <a:pt x="19514" y="7506"/>
                  </a:cubicBezTo>
                  <a:cubicBezTo>
                    <a:pt x="20048" y="7272"/>
                    <a:pt x="20481" y="6839"/>
                    <a:pt x="20715" y="6272"/>
                  </a:cubicBezTo>
                  <a:cubicBezTo>
                    <a:pt x="21182" y="5204"/>
                    <a:pt x="21082" y="4103"/>
                    <a:pt x="20915" y="3036"/>
                  </a:cubicBezTo>
                  <a:cubicBezTo>
                    <a:pt x="20748" y="2002"/>
                    <a:pt x="20481" y="968"/>
                    <a:pt x="200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2011750" y="1657450"/>
              <a:ext cx="663700" cy="597125"/>
            </a:xfrm>
            <a:custGeom>
              <a:avLst/>
              <a:gdLst/>
              <a:ahLst/>
              <a:cxnLst/>
              <a:rect l="l" t="t" r="r" b="b"/>
              <a:pathLst>
                <a:path w="26548" h="23885" extrusionOk="0">
                  <a:moveTo>
                    <a:pt x="14443" y="0"/>
                  </a:moveTo>
                  <a:cubicBezTo>
                    <a:pt x="11440" y="0"/>
                    <a:pt x="1" y="4654"/>
                    <a:pt x="829" y="6973"/>
                  </a:cubicBezTo>
                  <a:cubicBezTo>
                    <a:pt x="1384" y="8503"/>
                    <a:pt x="2972" y="9024"/>
                    <a:pt x="4818" y="9024"/>
                  </a:cubicBezTo>
                  <a:cubicBezTo>
                    <a:pt x="6633" y="9024"/>
                    <a:pt x="8697" y="8519"/>
                    <a:pt x="10269" y="7973"/>
                  </a:cubicBezTo>
                  <a:lnTo>
                    <a:pt x="10269" y="7973"/>
                  </a:lnTo>
                  <a:cubicBezTo>
                    <a:pt x="10269" y="7974"/>
                    <a:pt x="6466" y="14678"/>
                    <a:pt x="10336" y="18714"/>
                  </a:cubicBezTo>
                  <a:cubicBezTo>
                    <a:pt x="11803" y="20215"/>
                    <a:pt x="12937" y="21950"/>
                    <a:pt x="13671" y="23885"/>
                  </a:cubicBezTo>
                  <a:cubicBezTo>
                    <a:pt x="13671" y="23885"/>
                    <a:pt x="26547" y="301"/>
                    <a:pt x="14505" y="1"/>
                  </a:cubicBezTo>
                  <a:cubicBezTo>
                    <a:pt x="14485" y="1"/>
                    <a:pt x="14464" y="0"/>
                    <a:pt x="14443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2019950" y="1657050"/>
              <a:ext cx="375300" cy="444100"/>
            </a:xfrm>
            <a:custGeom>
              <a:avLst/>
              <a:gdLst/>
              <a:ahLst/>
              <a:cxnLst/>
              <a:rect l="l" t="t" r="r" b="b"/>
              <a:pathLst>
                <a:path w="15012" h="17764" extrusionOk="0">
                  <a:moveTo>
                    <a:pt x="14436" y="0"/>
                  </a:moveTo>
                  <a:cubicBezTo>
                    <a:pt x="13493" y="0"/>
                    <a:pt x="12551" y="134"/>
                    <a:pt x="11609" y="384"/>
                  </a:cubicBezTo>
                  <a:cubicBezTo>
                    <a:pt x="10508" y="617"/>
                    <a:pt x="9407" y="951"/>
                    <a:pt x="8340" y="1351"/>
                  </a:cubicBezTo>
                  <a:cubicBezTo>
                    <a:pt x="6171" y="2152"/>
                    <a:pt x="4070" y="3119"/>
                    <a:pt x="2069" y="4253"/>
                  </a:cubicBezTo>
                  <a:cubicBezTo>
                    <a:pt x="1535" y="4554"/>
                    <a:pt x="1068" y="4920"/>
                    <a:pt x="634" y="5387"/>
                  </a:cubicBezTo>
                  <a:cubicBezTo>
                    <a:pt x="401" y="5621"/>
                    <a:pt x="201" y="5921"/>
                    <a:pt x="100" y="6255"/>
                  </a:cubicBezTo>
                  <a:cubicBezTo>
                    <a:pt x="34" y="6455"/>
                    <a:pt x="0" y="6655"/>
                    <a:pt x="34" y="6822"/>
                  </a:cubicBezTo>
                  <a:cubicBezTo>
                    <a:pt x="34" y="7022"/>
                    <a:pt x="67" y="7222"/>
                    <a:pt x="134" y="7389"/>
                  </a:cubicBezTo>
                  <a:cubicBezTo>
                    <a:pt x="367" y="8023"/>
                    <a:pt x="834" y="8590"/>
                    <a:pt x="1435" y="8923"/>
                  </a:cubicBezTo>
                  <a:cubicBezTo>
                    <a:pt x="1968" y="9224"/>
                    <a:pt x="2569" y="9424"/>
                    <a:pt x="3203" y="9490"/>
                  </a:cubicBezTo>
                  <a:cubicBezTo>
                    <a:pt x="3637" y="9540"/>
                    <a:pt x="4077" y="9567"/>
                    <a:pt x="4517" y="9567"/>
                  </a:cubicBezTo>
                  <a:cubicBezTo>
                    <a:pt x="5260" y="9567"/>
                    <a:pt x="6006" y="9491"/>
                    <a:pt x="6739" y="9324"/>
                  </a:cubicBezTo>
                  <a:cubicBezTo>
                    <a:pt x="7564" y="9154"/>
                    <a:pt x="8389" y="8931"/>
                    <a:pt x="9189" y="8668"/>
                  </a:cubicBezTo>
                  <a:lnTo>
                    <a:pt x="9189" y="8668"/>
                  </a:lnTo>
                  <a:cubicBezTo>
                    <a:pt x="8969" y="9175"/>
                    <a:pt x="8774" y="9700"/>
                    <a:pt x="8607" y="10224"/>
                  </a:cubicBezTo>
                  <a:cubicBezTo>
                    <a:pt x="8373" y="11058"/>
                    <a:pt x="8173" y="11926"/>
                    <a:pt x="8106" y="12793"/>
                  </a:cubicBezTo>
                  <a:cubicBezTo>
                    <a:pt x="8039" y="13660"/>
                    <a:pt x="8073" y="14527"/>
                    <a:pt x="8273" y="15395"/>
                  </a:cubicBezTo>
                  <a:cubicBezTo>
                    <a:pt x="8440" y="16262"/>
                    <a:pt x="8773" y="17063"/>
                    <a:pt x="9274" y="17763"/>
                  </a:cubicBezTo>
                  <a:cubicBezTo>
                    <a:pt x="8873" y="16996"/>
                    <a:pt x="8640" y="16195"/>
                    <a:pt x="8540" y="15361"/>
                  </a:cubicBezTo>
                  <a:cubicBezTo>
                    <a:pt x="8440" y="14527"/>
                    <a:pt x="8473" y="13660"/>
                    <a:pt x="8607" y="12860"/>
                  </a:cubicBezTo>
                  <a:cubicBezTo>
                    <a:pt x="8740" y="12026"/>
                    <a:pt x="8940" y="11225"/>
                    <a:pt x="9240" y="10424"/>
                  </a:cubicBezTo>
                  <a:cubicBezTo>
                    <a:pt x="9507" y="9657"/>
                    <a:pt x="9874" y="8890"/>
                    <a:pt x="10274" y="8189"/>
                  </a:cubicBezTo>
                  <a:lnTo>
                    <a:pt x="10808" y="7322"/>
                  </a:lnTo>
                  <a:lnTo>
                    <a:pt x="9807" y="7622"/>
                  </a:lnTo>
                  <a:cubicBezTo>
                    <a:pt x="8773" y="7956"/>
                    <a:pt x="7673" y="8223"/>
                    <a:pt x="6572" y="8423"/>
                  </a:cubicBezTo>
                  <a:cubicBezTo>
                    <a:pt x="5882" y="8552"/>
                    <a:pt x="5179" y="8626"/>
                    <a:pt x="4480" y="8626"/>
                  </a:cubicBezTo>
                  <a:cubicBezTo>
                    <a:pt x="4097" y="8626"/>
                    <a:pt x="3714" y="8604"/>
                    <a:pt x="3336" y="8556"/>
                  </a:cubicBezTo>
                  <a:cubicBezTo>
                    <a:pt x="2335" y="8390"/>
                    <a:pt x="1268" y="7923"/>
                    <a:pt x="1001" y="7089"/>
                  </a:cubicBezTo>
                  <a:cubicBezTo>
                    <a:pt x="668" y="6388"/>
                    <a:pt x="1635" y="5588"/>
                    <a:pt x="2536" y="5021"/>
                  </a:cubicBezTo>
                  <a:cubicBezTo>
                    <a:pt x="3503" y="4420"/>
                    <a:pt x="4470" y="3853"/>
                    <a:pt x="5471" y="3386"/>
                  </a:cubicBezTo>
                  <a:cubicBezTo>
                    <a:pt x="6472" y="2852"/>
                    <a:pt x="7472" y="2352"/>
                    <a:pt x="8506" y="1918"/>
                  </a:cubicBezTo>
                  <a:cubicBezTo>
                    <a:pt x="10641" y="1051"/>
                    <a:pt x="12743" y="184"/>
                    <a:pt x="15011" y="17"/>
                  </a:cubicBezTo>
                  <a:cubicBezTo>
                    <a:pt x="14819" y="6"/>
                    <a:pt x="14628" y="0"/>
                    <a:pt x="14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1728900" y="2290425"/>
              <a:ext cx="727225" cy="1142700"/>
            </a:xfrm>
            <a:custGeom>
              <a:avLst/>
              <a:gdLst/>
              <a:ahLst/>
              <a:cxnLst/>
              <a:rect l="l" t="t" r="r" b="b"/>
              <a:pathLst>
                <a:path w="29089" h="45708" extrusionOk="0">
                  <a:moveTo>
                    <a:pt x="27654" y="0"/>
                  </a:moveTo>
                  <a:lnTo>
                    <a:pt x="1702" y="5671"/>
                  </a:lnTo>
                  <a:cubicBezTo>
                    <a:pt x="1702" y="5671"/>
                    <a:pt x="1" y="10574"/>
                    <a:pt x="1502" y="15678"/>
                  </a:cubicBezTo>
                  <a:cubicBezTo>
                    <a:pt x="4339" y="25277"/>
                    <a:pt x="12721" y="45707"/>
                    <a:pt x="19585" y="45707"/>
                  </a:cubicBezTo>
                  <a:cubicBezTo>
                    <a:pt x="19662" y="45707"/>
                    <a:pt x="19738" y="45705"/>
                    <a:pt x="19815" y="45699"/>
                  </a:cubicBezTo>
                  <a:cubicBezTo>
                    <a:pt x="27287" y="45199"/>
                    <a:pt x="29088" y="19180"/>
                    <a:pt x="28988" y="6438"/>
                  </a:cubicBezTo>
                  <a:cubicBezTo>
                    <a:pt x="28921" y="2135"/>
                    <a:pt x="27654" y="0"/>
                    <a:pt x="27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1761425" y="2543100"/>
              <a:ext cx="691350" cy="168475"/>
            </a:xfrm>
            <a:custGeom>
              <a:avLst/>
              <a:gdLst/>
              <a:ahLst/>
              <a:cxnLst/>
              <a:rect l="l" t="t" r="r" b="b"/>
              <a:pathLst>
                <a:path w="27654" h="6739" extrusionOk="0">
                  <a:moveTo>
                    <a:pt x="27654" y="0"/>
                  </a:moveTo>
                  <a:lnTo>
                    <a:pt x="27654" y="0"/>
                  </a:lnTo>
                  <a:cubicBezTo>
                    <a:pt x="26786" y="334"/>
                    <a:pt x="25953" y="667"/>
                    <a:pt x="25119" y="934"/>
                  </a:cubicBezTo>
                  <a:cubicBezTo>
                    <a:pt x="24652" y="1101"/>
                    <a:pt x="24185" y="1235"/>
                    <a:pt x="23718" y="1368"/>
                  </a:cubicBezTo>
                  <a:cubicBezTo>
                    <a:pt x="23251" y="1468"/>
                    <a:pt x="22784" y="1601"/>
                    <a:pt x="22350" y="1668"/>
                  </a:cubicBezTo>
                  <a:cubicBezTo>
                    <a:pt x="21383" y="1802"/>
                    <a:pt x="20407" y="1868"/>
                    <a:pt x="19431" y="1868"/>
                  </a:cubicBezTo>
                  <a:cubicBezTo>
                    <a:pt x="18456" y="1868"/>
                    <a:pt x="17480" y="1802"/>
                    <a:pt x="16512" y="1668"/>
                  </a:cubicBezTo>
                  <a:cubicBezTo>
                    <a:pt x="14757" y="1467"/>
                    <a:pt x="13002" y="1141"/>
                    <a:pt x="11183" y="1141"/>
                  </a:cubicBezTo>
                  <a:cubicBezTo>
                    <a:pt x="10893" y="1141"/>
                    <a:pt x="10601" y="1150"/>
                    <a:pt x="10308" y="1168"/>
                  </a:cubicBezTo>
                  <a:cubicBezTo>
                    <a:pt x="10041" y="1168"/>
                    <a:pt x="9808" y="1201"/>
                    <a:pt x="9507" y="1235"/>
                  </a:cubicBezTo>
                  <a:cubicBezTo>
                    <a:pt x="9207" y="1268"/>
                    <a:pt x="8940" y="1335"/>
                    <a:pt x="8674" y="1401"/>
                  </a:cubicBezTo>
                  <a:cubicBezTo>
                    <a:pt x="8140" y="1535"/>
                    <a:pt x="7673" y="1702"/>
                    <a:pt x="7172" y="1868"/>
                  </a:cubicBezTo>
                  <a:cubicBezTo>
                    <a:pt x="6172" y="2202"/>
                    <a:pt x="5238" y="2602"/>
                    <a:pt x="4304" y="2969"/>
                  </a:cubicBezTo>
                  <a:cubicBezTo>
                    <a:pt x="2836" y="3570"/>
                    <a:pt x="1402" y="4137"/>
                    <a:pt x="1" y="4704"/>
                  </a:cubicBezTo>
                  <a:cubicBezTo>
                    <a:pt x="34" y="4971"/>
                    <a:pt x="134" y="5271"/>
                    <a:pt x="201" y="5571"/>
                  </a:cubicBezTo>
                  <a:cubicBezTo>
                    <a:pt x="334" y="5938"/>
                    <a:pt x="434" y="6338"/>
                    <a:pt x="568" y="6738"/>
                  </a:cubicBezTo>
                  <a:cubicBezTo>
                    <a:pt x="1168" y="6505"/>
                    <a:pt x="1735" y="6271"/>
                    <a:pt x="2302" y="6005"/>
                  </a:cubicBezTo>
                  <a:cubicBezTo>
                    <a:pt x="3236" y="5571"/>
                    <a:pt x="4137" y="5137"/>
                    <a:pt x="5071" y="4670"/>
                  </a:cubicBezTo>
                  <a:lnTo>
                    <a:pt x="7773" y="3336"/>
                  </a:lnTo>
                  <a:cubicBezTo>
                    <a:pt x="8240" y="3136"/>
                    <a:pt x="8674" y="2936"/>
                    <a:pt x="9107" y="2736"/>
                  </a:cubicBezTo>
                  <a:cubicBezTo>
                    <a:pt x="9341" y="2636"/>
                    <a:pt x="9541" y="2535"/>
                    <a:pt x="9774" y="2469"/>
                  </a:cubicBezTo>
                  <a:cubicBezTo>
                    <a:pt x="9974" y="2402"/>
                    <a:pt x="10208" y="2335"/>
                    <a:pt x="10441" y="2269"/>
                  </a:cubicBezTo>
                  <a:cubicBezTo>
                    <a:pt x="11290" y="2035"/>
                    <a:pt x="12138" y="1929"/>
                    <a:pt x="13009" y="1929"/>
                  </a:cubicBezTo>
                  <a:cubicBezTo>
                    <a:pt x="13131" y="1929"/>
                    <a:pt x="13254" y="1931"/>
                    <a:pt x="13377" y="1935"/>
                  </a:cubicBezTo>
                  <a:cubicBezTo>
                    <a:pt x="14378" y="1968"/>
                    <a:pt x="15378" y="2102"/>
                    <a:pt x="16346" y="2335"/>
                  </a:cubicBezTo>
                  <a:cubicBezTo>
                    <a:pt x="17346" y="2569"/>
                    <a:pt x="18314" y="2902"/>
                    <a:pt x="19348" y="3136"/>
                  </a:cubicBezTo>
                  <a:cubicBezTo>
                    <a:pt x="20118" y="3335"/>
                    <a:pt x="20925" y="3441"/>
                    <a:pt x="21741" y="3441"/>
                  </a:cubicBezTo>
                  <a:cubicBezTo>
                    <a:pt x="22021" y="3441"/>
                    <a:pt x="22302" y="3428"/>
                    <a:pt x="22583" y="3403"/>
                  </a:cubicBezTo>
                  <a:cubicBezTo>
                    <a:pt x="22850" y="3369"/>
                    <a:pt x="23151" y="3336"/>
                    <a:pt x="23417" y="3269"/>
                  </a:cubicBezTo>
                  <a:cubicBezTo>
                    <a:pt x="23684" y="3203"/>
                    <a:pt x="23918" y="3136"/>
                    <a:pt x="24185" y="3036"/>
                  </a:cubicBezTo>
                  <a:cubicBezTo>
                    <a:pt x="24685" y="2902"/>
                    <a:pt x="25185" y="2736"/>
                    <a:pt x="25686" y="2535"/>
                  </a:cubicBezTo>
                  <a:cubicBezTo>
                    <a:pt x="26353" y="2269"/>
                    <a:pt x="26987" y="1968"/>
                    <a:pt x="27620" y="1668"/>
                  </a:cubicBezTo>
                  <a:cubicBezTo>
                    <a:pt x="27654" y="1101"/>
                    <a:pt x="27654" y="534"/>
                    <a:pt x="27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1822300" y="2656500"/>
              <a:ext cx="627150" cy="214350"/>
            </a:xfrm>
            <a:custGeom>
              <a:avLst/>
              <a:gdLst/>
              <a:ahLst/>
              <a:cxnLst/>
              <a:rect l="l" t="t" r="r" b="b"/>
              <a:pathLst>
                <a:path w="25086" h="8574" extrusionOk="0">
                  <a:moveTo>
                    <a:pt x="25085" y="1"/>
                  </a:moveTo>
                  <a:cubicBezTo>
                    <a:pt x="24552" y="368"/>
                    <a:pt x="24018" y="701"/>
                    <a:pt x="23484" y="1002"/>
                  </a:cubicBezTo>
                  <a:cubicBezTo>
                    <a:pt x="22784" y="1469"/>
                    <a:pt x="22016" y="1869"/>
                    <a:pt x="21249" y="2202"/>
                  </a:cubicBezTo>
                  <a:cubicBezTo>
                    <a:pt x="20882" y="2369"/>
                    <a:pt x="20515" y="2503"/>
                    <a:pt x="20115" y="2636"/>
                  </a:cubicBezTo>
                  <a:cubicBezTo>
                    <a:pt x="19748" y="2736"/>
                    <a:pt x="19348" y="2803"/>
                    <a:pt x="18981" y="2803"/>
                  </a:cubicBezTo>
                  <a:cubicBezTo>
                    <a:pt x="18147" y="2803"/>
                    <a:pt x="17313" y="2736"/>
                    <a:pt x="16513" y="2603"/>
                  </a:cubicBezTo>
                  <a:cubicBezTo>
                    <a:pt x="15679" y="2503"/>
                    <a:pt x="14811" y="2369"/>
                    <a:pt x="13977" y="2202"/>
                  </a:cubicBezTo>
                  <a:cubicBezTo>
                    <a:pt x="13110" y="2069"/>
                    <a:pt x="12276" y="1902"/>
                    <a:pt x="11409" y="1769"/>
                  </a:cubicBezTo>
                  <a:cubicBezTo>
                    <a:pt x="10975" y="1702"/>
                    <a:pt x="10542" y="1635"/>
                    <a:pt x="10075" y="1602"/>
                  </a:cubicBezTo>
                  <a:cubicBezTo>
                    <a:pt x="9841" y="1585"/>
                    <a:pt x="9616" y="1577"/>
                    <a:pt x="9391" y="1577"/>
                  </a:cubicBezTo>
                  <a:cubicBezTo>
                    <a:pt x="9166" y="1577"/>
                    <a:pt x="8940" y="1585"/>
                    <a:pt x="8707" y="1602"/>
                  </a:cubicBezTo>
                  <a:cubicBezTo>
                    <a:pt x="8574" y="1602"/>
                    <a:pt x="8440" y="1635"/>
                    <a:pt x="8340" y="1669"/>
                  </a:cubicBezTo>
                  <a:lnTo>
                    <a:pt x="8006" y="1769"/>
                  </a:lnTo>
                  <a:cubicBezTo>
                    <a:pt x="7740" y="1836"/>
                    <a:pt x="7539" y="1902"/>
                    <a:pt x="7339" y="2002"/>
                  </a:cubicBezTo>
                  <a:cubicBezTo>
                    <a:pt x="6939" y="2202"/>
                    <a:pt x="6539" y="2436"/>
                    <a:pt x="6172" y="2703"/>
                  </a:cubicBezTo>
                  <a:cubicBezTo>
                    <a:pt x="5471" y="3237"/>
                    <a:pt x="4804" y="3804"/>
                    <a:pt x="4170" y="4437"/>
                  </a:cubicBezTo>
                  <a:cubicBezTo>
                    <a:pt x="3537" y="5038"/>
                    <a:pt x="2903" y="5638"/>
                    <a:pt x="2236" y="6172"/>
                  </a:cubicBezTo>
                  <a:cubicBezTo>
                    <a:pt x="1602" y="6706"/>
                    <a:pt x="935" y="7173"/>
                    <a:pt x="168" y="7506"/>
                  </a:cubicBezTo>
                  <a:cubicBezTo>
                    <a:pt x="101" y="7540"/>
                    <a:pt x="34" y="7573"/>
                    <a:pt x="1" y="7573"/>
                  </a:cubicBezTo>
                  <a:cubicBezTo>
                    <a:pt x="101" y="7907"/>
                    <a:pt x="234" y="8240"/>
                    <a:pt x="368" y="8574"/>
                  </a:cubicBezTo>
                  <a:cubicBezTo>
                    <a:pt x="468" y="8540"/>
                    <a:pt x="534" y="8507"/>
                    <a:pt x="635" y="8474"/>
                  </a:cubicBezTo>
                  <a:cubicBezTo>
                    <a:pt x="1435" y="8007"/>
                    <a:pt x="2136" y="7406"/>
                    <a:pt x="2703" y="6672"/>
                  </a:cubicBezTo>
                  <a:lnTo>
                    <a:pt x="3537" y="5672"/>
                  </a:lnTo>
                  <a:cubicBezTo>
                    <a:pt x="3837" y="5338"/>
                    <a:pt x="4104" y="5004"/>
                    <a:pt x="4404" y="4704"/>
                  </a:cubicBezTo>
                  <a:cubicBezTo>
                    <a:pt x="5004" y="4070"/>
                    <a:pt x="5671" y="3537"/>
                    <a:pt x="6405" y="3103"/>
                  </a:cubicBezTo>
                  <a:cubicBezTo>
                    <a:pt x="6772" y="2870"/>
                    <a:pt x="7173" y="2703"/>
                    <a:pt x="7573" y="2569"/>
                  </a:cubicBezTo>
                  <a:cubicBezTo>
                    <a:pt x="7673" y="2536"/>
                    <a:pt x="7773" y="2503"/>
                    <a:pt x="7873" y="2503"/>
                  </a:cubicBezTo>
                  <a:lnTo>
                    <a:pt x="8173" y="2436"/>
                  </a:lnTo>
                  <a:lnTo>
                    <a:pt x="8473" y="2403"/>
                  </a:lnTo>
                  <a:lnTo>
                    <a:pt x="8740" y="2403"/>
                  </a:lnTo>
                  <a:cubicBezTo>
                    <a:pt x="9174" y="2436"/>
                    <a:pt x="9574" y="2469"/>
                    <a:pt x="9975" y="2569"/>
                  </a:cubicBezTo>
                  <a:cubicBezTo>
                    <a:pt x="10375" y="2636"/>
                    <a:pt x="10808" y="2736"/>
                    <a:pt x="11209" y="2836"/>
                  </a:cubicBezTo>
                  <a:lnTo>
                    <a:pt x="13744" y="3403"/>
                  </a:lnTo>
                  <a:cubicBezTo>
                    <a:pt x="15231" y="3746"/>
                    <a:pt x="16693" y="4065"/>
                    <a:pt x="18278" y="4065"/>
                  </a:cubicBezTo>
                  <a:cubicBezTo>
                    <a:pt x="18542" y="4065"/>
                    <a:pt x="18809" y="4056"/>
                    <a:pt x="19081" y="4037"/>
                  </a:cubicBezTo>
                  <a:cubicBezTo>
                    <a:pt x="19548" y="4004"/>
                    <a:pt x="20048" y="3904"/>
                    <a:pt x="20482" y="3770"/>
                  </a:cubicBezTo>
                  <a:cubicBezTo>
                    <a:pt x="20916" y="3603"/>
                    <a:pt x="21349" y="3403"/>
                    <a:pt x="21750" y="3203"/>
                  </a:cubicBezTo>
                  <a:cubicBezTo>
                    <a:pt x="22517" y="2770"/>
                    <a:pt x="23284" y="2269"/>
                    <a:pt x="23985" y="1735"/>
                  </a:cubicBezTo>
                  <a:cubicBezTo>
                    <a:pt x="24351" y="1469"/>
                    <a:pt x="24685" y="1202"/>
                    <a:pt x="25019" y="902"/>
                  </a:cubicBezTo>
                  <a:cubicBezTo>
                    <a:pt x="25052" y="601"/>
                    <a:pt x="25085" y="301"/>
                    <a:pt x="25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1813125" y="2460525"/>
              <a:ext cx="601300" cy="143475"/>
            </a:xfrm>
            <a:custGeom>
              <a:avLst/>
              <a:gdLst/>
              <a:ahLst/>
              <a:cxnLst/>
              <a:rect l="l" t="t" r="r" b="b"/>
              <a:pathLst>
                <a:path w="24052" h="5739" extrusionOk="0">
                  <a:moveTo>
                    <a:pt x="23951" y="1"/>
                  </a:moveTo>
                  <a:cubicBezTo>
                    <a:pt x="23084" y="68"/>
                    <a:pt x="8974" y="2903"/>
                    <a:pt x="68" y="5638"/>
                  </a:cubicBezTo>
                  <a:cubicBezTo>
                    <a:pt x="1" y="5638"/>
                    <a:pt x="1" y="5738"/>
                    <a:pt x="68" y="5738"/>
                  </a:cubicBezTo>
                  <a:cubicBezTo>
                    <a:pt x="1869" y="5438"/>
                    <a:pt x="11142" y="3770"/>
                    <a:pt x="23951" y="168"/>
                  </a:cubicBezTo>
                  <a:cubicBezTo>
                    <a:pt x="24051" y="134"/>
                    <a:pt x="24051" y="34"/>
                    <a:pt x="23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2350175" y="2802600"/>
              <a:ext cx="95250" cy="466375"/>
            </a:xfrm>
            <a:custGeom>
              <a:avLst/>
              <a:gdLst/>
              <a:ahLst/>
              <a:cxnLst/>
              <a:rect l="l" t="t" r="r" b="b"/>
              <a:pathLst>
                <a:path w="3810" h="18655" extrusionOk="0">
                  <a:moveTo>
                    <a:pt x="3654" y="0"/>
                  </a:moveTo>
                  <a:cubicBezTo>
                    <a:pt x="3601" y="0"/>
                    <a:pt x="3529" y="202"/>
                    <a:pt x="3437" y="728"/>
                  </a:cubicBezTo>
                  <a:cubicBezTo>
                    <a:pt x="3003" y="3163"/>
                    <a:pt x="2002" y="8901"/>
                    <a:pt x="1535" y="11336"/>
                  </a:cubicBezTo>
                  <a:cubicBezTo>
                    <a:pt x="1102" y="13771"/>
                    <a:pt x="535" y="16173"/>
                    <a:pt x="1" y="18608"/>
                  </a:cubicBezTo>
                  <a:cubicBezTo>
                    <a:pt x="1" y="18631"/>
                    <a:pt x="34" y="18655"/>
                    <a:pt x="54" y="18655"/>
                  </a:cubicBezTo>
                  <a:cubicBezTo>
                    <a:pt x="62" y="18655"/>
                    <a:pt x="68" y="18651"/>
                    <a:pt x="68" y="18641"/>
                  </a:cubicBezTo>
                  <a:cubicBezTo>
                    <a:pt x="768" y="16406"/>
                    <a:pt x="1335" y="14138"/>
                    <a:pt x="1902" y="11836"/>
                  </a:cubicBezTo>
                  <a:cubicBezTo>
                    <a:pt x="1936" y="12437"/>
                    <a:pt x="2002" y="13037"/>
                    <a:pt x="2036" y="13638"/>
                  </a:cubicBezTo>
                  <a:cubicBezTo>
                    <a:pt x="2102" y="14638"/>
                    <a:pt x="2136" y="15672"/>
                    <a:pt x="2069" y="16673"/>
                  </a:cubicBezTo>
                  <a:cubicBezTo>
                    <a:pt x="2069" y="16690"/>
                    <a:pt x="2086" y="16698"/>
                    <a:pt x="2102" y="16698"/>
                  </a:cubicBezTo>
                  <a:cubicBezTo>
                    <a:pt x="2119" y="16698"/>
                    <a:pt x="2136" y="16690"/>
                    <a:pt x="2136" y="16673"/>
                  </a:cubicBezTo>
                  <a:cubicBezTo>
                    <a:pt x="2236" y="15639"/>
                    <a:pt x="2302" y="14638"/>
                    <a:pt x="2302" y="13638"/>
                  </a:cubicBezTo>
                  <a:cubicBezTo>
                    <a:pt x="2336" y="12770"/>
                    <a:pt x="2236" y="11903"/>
                    <a:pt x="2069" y="11036"/>
                  </a:cubicBezTo>
                  <a:cubicBezTo>
                    <a:pt x="2102" y="10902"/>
                    <a:pt x="2169" y="10735"/>
                    <a:pt x="2202" y="10569"/>
                  </a:cubicBezTo>
                  <a:cubicBezTo>
                    <a:pt x="2736" y="8200"/>
                    <a:pt x="3437" y="4331"/>
                    <a:pt x="3737" y="1929"/>
                  </a:cubicBezTo>
                  <a:cubicBezTo>
                    <a:pt x="3809" y="1374"/>
                    <a:pt x="3794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3032325" y="2203675"/>
              <a:ext cx="277725" cy="539075"/>
            </a:xfrm>
            <a:custGeom>
              <a:avLst/>
              <a:gdLst/>
              <a:ahLst/>
              <a:cxnLst/>
              <a:rect l="l" t="t" r="r" b="b"/>
              <a:pathLst>
                <a:path w="11109" h="21563" extrusionOk="0">
                  <a:moveTo>
                    <a:pt x="168" y="1"/>
                  </a:moveTo>
                  <a:cubicBezTo>
                    <a:pt x="168" y="1"/>
                    <a:pt x="1" y="15379"/>
                    <a:pt x="134" y="15746"/>
                  </a:cubicBezTo>
                  <a:cubicBezTo>
                    <a:pt x="419" y="16600"/>
                    <a:pt x="4842" y="21562"/>
                    <a:pt x="8826" y="21562"/>
                  </a:cubicBezTo>
                  <a:cubicBezTo>
                    <a:pt x="9044" y="21562"/>
                    <a:pt x="9260" y="21547"/>
                    <a:pt x="9474" y="21516"/>
                  </a:cubicBezTo>
                  <a:cubicBezTo>
                    <a:pt x="10842" y="21316"/>
                    <a:pt x="10075" y="13911"/>
                    <a:pt x="10075" y="13911"/>
                  </a:cubicBezTo>
                  <a:lnTo>
                    <a:pt x="10142" y="13344"/>
                  </a:lnTo>
                  <a:lnTo>
                    <a:pt x="11109" y="553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3034000" y="2203675"/>
              <a:ext cx="276050" cy="420325"/>
            </a:xfrm>
            <a:custGeom>
              <a:avLst/>
              <a:gdLst/>
              <a:ahLst/>
              <a:cxnLst/>
              <a:rect l="l" t="t" r="r" b="b"/>
              <a:pathLst>
                <a:path w="11042" h="16813" extrusionOk="0">
                  <a:moveTo>
                    <a:pt x="101" y="1"/>
                  </a:moveTo>
                  <a:cubicBezTo>
                    <a:pt x="101" y="1"/>
                    <a:pt x="34" y="5238"/>
                    <a:pt x="1" y="9675"/>
                  </a:cubicBezTo>
                  <a:cubicBezTo>
                    <a:pt x="1435" y="12510"/>
                    <a:pt x="4437" y="16513"/>
                    <a:pt x="10175" y="16813"/>
                  </a:cubicBezTo>
                  <a:cubicBezTo>
                    <a:pt x="10141" y="15245"/>
                    <a:pt x="10008" y="13911"/>
                    <a:pt x="10008" y="13911"/>
                  </a:cubicBezTo>
                  <a:lnTo>
                    <a:pt x="10075" y="13344"/>
                  </a:lnTo>
                  <a:lnTo>
                    <a:pt x="11042" y="553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2751300" y="1577650"/>
              <a:ext cx="963225" cy="982800"/>
            </a:xfrm>
            <a:custGeom>
              <a:avLst/>
              <a:gdLst/>
              <a:ahLst/>
              <a:cxnLst/>
              <a:rect l="l" t="t" r="r" b="b"/>
              <a:pathLst>
                <a:path w="38529" h="39312" extrusionOk="0">
                  <a:moveTo>
                    <a:pt x="18234" y="1"/>
                  </a:moveTo>
                  <a:cubicBezTo>
                    <a:pt x="16652" y="1"/>
                    <a:pt x="15100" y="257"/>
                    <a:pt x="13644" y="691"/>
                  </a:cubicBezTo>
                  <a:cubicBezTo>
                    <a:pt x="6372" y="2859"/>
                    <a:pt x="1" y="9931"/>
                    <a:pt x="5671" y="25843"/>
                  </a:cubicBezTo>
                  <a:cubicBezTo>
                    <a:pt x="9719" y="37199"/>
                    <a:pt x="16501" y="39311"/>
                    <a:pt x="21230" y="39311"/>
                  </a:cubicBezTo>
                  <a:cubicBezTo>
                    <a:pt x="23126" y="39311"/>
                    <a:pt x="24693" y="38971"/>
                    <a:pt x="25619" y="38752"/>
                  </a:cubicBezTo>
                  <a:cubicBezTo>
                    <a:pt x="29155" y="37884"/>
                    <a:pt x="38528" y="33648"/>
                    <a:pt x="34525" y="17236"/>
                  </a:cubicBezTo>
                  <a:cubicBezTo>
                    <a:pt x="31351" y="4085"/>
                    <a:pt x="24550" y="1"/>
                    <a:pt x="18234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3431800" y="1979050"/>
              <a:ext cx="85075" cy="41200"/>
            </a:xfrm>
            <a:custGeom>
              <a:avLst/>
              <a:gdLst/>
              <a:ahLst/>
              <a:cxnLst/>
              <a:rect l="l" t="t" r="r" b="b"/>
              <a:pathLst>
                <a:path w="3403" h="1648" extrusionOk="0">
                  <a:moveTo>
                    <a:pt x="1333" y="0"/>
                  </a:moveTo>
                  <a:cubicBezTo>
                    <a:pt x="869" y="0"/>
                    <a:pt x="425" y="201"/>
                    <a:pt x="133" y="580"/>
                  </a:cubicBezTo>
                  <a:cubicBezTo>
                    <a:pt x="0" y="847"/>
                    <a:pt x="67" y="1147"/>
                    <a:pt x="267" y="1314"/>
                  </a:cubicBezTo>
                  <a:cubicBezTo>
                    <a:pt x="532" y="1500"/>
                    <a:pt x="861" y="1601"/>
                    <a:pt x="1186" y="1601"/>
                  </a:cubicBezTo>
                  <a:cubicBezTo>
                    <a:pt x="1270" y="1601"/>
                    <a:pt x="1353" y="1594"/>
                    <a:pt x="1434" y="1581"/>
                  </a:cubicBezTo>
                  <a:cubicBezTo>
                    <a:pt x="1835" y="1614"/>
                    <a:pt x="2202" y="1647"/>
                    <a:pt x="2602" y="1647"/>
                  </a:cubicBezTo>
                  <a:cubicBezTo>
                    <a:pt x="3169" y="1581"/>
                    <a:pt x="3402" y="914"/>
                    <a:pt x="3002" y="547"/>
                  </a:cubicBezTo>
                  <a:cubicBezTo>
                    <a:pt x="2631" y="206"/>
                    <a:pt x="2145" y="9"/>
                    <a:pt x="1650" y="9"/>
                  </a:cubicBezTo>
                  <a:cubicBezTo>
                    <a:pt x="1612" y="9"/>
                    <a:pt x="1573" y="10"/>
                    <a:pt x="1534" y="13"/>
                  </a:cubicBezTo>
                  <a:cubicBezTo>
                    <a:pt x="1467" y="4"/>
                    <a:pt x="1400" y="0"/>
                    <a:pt x="13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3180550" y="2031400"/>
              <a:ext cx="80300" cy="51900"/>
            </a:xfrm>
            <a:custGeom>
              <a:avLst/>
              <a:gdLst/>
              <a:ahLst/>
              <a:cxnLst/>
              <a:rect l="l" t="t" r="r" b="b"/>
              <a:pathLst>
                <a:path w="3212" h="2076" extrusionOk="0">
                  <a:moveTo>
                    <a:pt x="2122" y="1"/>
                  </a:moveTo>
                  <a:cubicBezTo>
                    <a:pt x="1894" y="1"/>
                    <a:pt x="1663" y="52"/>
                    <a:pt x="1444" y="154"/>
                  </a:cubicBezTo>
                  <a:cubicBezTo>
                    <a:pt x="944" y="321"/>
                    <a:pt x="510" y="688"/>
                    <a:pt x="210" y="1155"/>
                  </a:cubicBezTo>
                  <a:cubicBezTo>
                    <a:pt x="1" y="1602"/>
                    <a:pt x="352" y="2076"/>
                    <a:pt x="810" y="2076"/>
                  </a:cubicBezTo>
                  <a:cubicBezTo>
                    <a:pt x="865" y="2076"/>
                    <a:pt x="920" y="2069"/>
                    <a:pt x="977" y="2055"/>
                  </a:cubicBezTo>
                  <a:cubicBezTo>
                    <a:pt x="1344" y="1922"/>
                    <a:pt x="1711" y="1788"/>
                    <a:pt x="2044" y="1622"/>
                  </a:cubicBezTo>
                  <a:cubicBezTo>
                    <a:pt x="2445" y="1521"/>
                    <a:pt x="2812" y="1288"/>
                    <a:pt x="3078" y="988"/>
                  </a:cubicBezTo>
                  <a:cubicBezTo>
                    <a:pt x="3212" y="754"/>
                    <a:pt x="3145" y="454"/>
                    <a:pt x="2945" y="254"/>
                  </a:cubicBezTo>
                  <a:cubicBezTo>
                    <a:pt x="2701" y="85"/>
                    <a:pt x="2415" y="1"/>
                    <a:pt x="2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3325300" y="2365600"/>
              <a:ext cx="60650" cy="24900"/>
            </a:xfrm>
            <a:custGeom>
              <a:avLst/>
              <a:gdLst/>
              <a:ahLst/>
              <a:cxnLst/>
              <a:rect l="l" t="t" r="r" b="b"/>
              <a:pathLst>
                <a:path w="2426" h="996" extrusionOk="0">
                  <a:moveTo>
                    <a:pt x="82" y="1"/>
                  </a:moveTo>
                  <a:cubicBezTo>
                    <a:pt x="43" y="1"/>
                    <a:pt x="0" y="48"/>
                    <a:pt x="24" y="95"/>
                  </a:cubicBezTo>
                  <a:cubicBezTo>
                    <a:pt x="124" y="562"/>
                    <a:pt x="524" y="929"/>
                    <a:pt x="1024" y="996"/>
                  </a:cubicBezTo>
                  <a:cubicBezTo>
                    <a:pt x="1591" y="996"/>
                    <a:pt x="2125" y="729"/>
                    <a:pt x="2425" y="229"/>
                  </a:cubicBezTo>
                  <a:cubicBezTo>
                    <a:pt x="2425" y="195"/>
                    <a:pt x="2392" y="162"/>
                    <a:pt x="2359" y="162"/>
                  </a:cubicBezTo>
                  <a:cubicBezTo>
                    <a:pt x="1992" y="396"/>
                    <a:pt x="1591" y="529"/>
                    <a:pt x="1158" y="596"/>
                  </a:cubicBezTo>
                  <a:cubicBezTo>
                    <a:pt x="758" y="596"/>
                    <a:pt x="424" y="262"/>
                    <a:pt x="124" y="29"/>
                  </a:cubicBezTo>
                  <a:cubicBezTo>
                    <a:pt x="114" y="9"/>
                    <a:pt x="98" y="1"/>
                    <a:pt x="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3334225" y="2287925"/>
              <a:ext cx="97600" cy="68425"/>
            </a:xfrm>
            <a:custGeom>
              <a:avLst/>
              <a:gdLst/>
              <a:ahLst/>
              <a:cxnLst/>
              <a:rect l="l" t="t" r="r" b="b"/>
              <a:pathLst>
                <a:path w="3904" h="2737" extrusionOk="0">
                  <a:moveTo>
                    <a:pt x="134" y="0"/>
                  </a:moveTo>
                  <a:cubicBezTo>
                    <a:pt x="34" y="400"/>
                    <a:pt x="0" y="801"/>
                    <a:pt x="34" y="1201"/>
                  </a:cubicBezTo>
                  <a:cubicBezTo>
                    <a:pt x="66" y="1920"/>
                    <a:pt x="324" y="2736"/>
                    <a:pt x="1214" y="2736"/>
                  </a:cubicBezTo>
                  <a:cubicBezTo>
                    <a:pt x="1232" y="2736"/>
                    <a:pt x="1250" y="2736"/>
                    <a:pt x="1268" y="2735"/>
                  </a:cubicBezTo>
                  <a:cubicBezTo>
                    <a:pt x="1735" y="2735"/>
                    <a:pt x="2135" y="2569"/>
                    <a:pt x="2502" y="2335"/>
                  </a:cubicBezTo>
                  <a:cubicBezTo>
                    <a:pt x="3136" y="1801"/>
                    <a:pt x="3603" y="1134"/>
                    <a:pt x="3903" y="400"/>
                  </a:cubicBezTo>
                  <a:lnTo>
                    <a:pt x="3903" y="400"/>
                  </a:lnTo>
                  <a:cubicBezTo>
                    <a:pt x="3481" y="489"/>
                    <a:pt x="3051" y="534"/>
                    <a:pt x="2622" y="534"/>
                  </a:cubicBezTo>
                  <a:cubicBezTo>
                    <a:pt x="1764" y="534"/>
                    <a:pt x="912" y="356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3390925" y="2324600"/>
              <a:ext cx="26700" cy="5650"/>
            </a:xfrm>
            <a:custGeom>
              <a:avLst/>
              <a:gdLst/>
              <a:ahLst/>
              <a:cxnLst/>
              <a:rect l="l" t="t" r="r" b="b"/>
              <a:pathLst>
                <a:path w="1068" h="226" extrusionOk="0">
                  <a:moveTo>
                    <a:pt x="1068" y="1"/>
                  </a:moveTo>
                  <a:cubicBezTo>
                    <a:pt x="734" y="67"/>
                    <a:pt x="367" y="134"/>
                    <a:pt x="1" y="201"/>
                  </a:cubicBezTo>
                  <a:cubicBezTo>
                    <a:pt x="151" y="218"/>
                    <a:pt x="301" y="226"/>
                    <a:pt x="455" y="226"/>
                  </a:cubicBezTo>
                  <a:cubicBezTo>
                    <a:pt x="609" y="226"/>
                    <a:pt x="768" y="218"/>
                    <a:pt x="935" y="201"/>
                  </a:cubicBezTo>
                  <a:cubicBezTo>
                    <a:pt x="968" y="134"/>
                    <a:pt x="1035" y="67"/>
                    <a:pt x="1068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3335050" y="2314600"/>
              <a:ext cx="31725" cy="12525"/>
            </a:xfrm>
            <a:custGeom>
              <a:avLst/>
              <a:gdLst/>
              <a:ahLst/>
              <a:cxnLst/>
              <a:rect l="l" t="t" r="r" b="b"/>
              <a:pathLst>
                <a:path w="1269" h="501" extrusionOk="0">
                  <a:moveTo>
                    <a:pt x="1" y="0"/>
                  </a:moveTo>
                  <a:lnTo>
                    <a:pt x="1" y="134"/>
                  </a:lnTo>
                  <a:lnTo>
                    <a:pt x="1" y="234"/>
                  </a:lnTo>
                  <a:cubicBezTo>
                    <a:pt x="167" y="301"/>
                    <a:pt x="368" y="367"/>
                    <a:pt x="568" y="434"/>
                  </a:cubicBezTo>
                  <a:cubicBezTo>
                    <a:pt x="801" y="467"/>
                    <a:pt x="1035" y="501"/>
                    <a:pt x="1268" y="501"/>
                  </a:cubicBezTo>
                  <a:cubicBezTo>
                    <a:pt x="835" y="367"/>
                    <a:pt x="401" y="201"/>
                    <a:pt x="1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3334550" y="2073225"/>
              <a:ext cx="144750" cy="242600"/>
            </a:xfrm>
            <a:custGeom>
              <a:avLst/>
              <a:gdLst/>
              <a:ahLst/>
              <a:cxnLst/>
              <a:rect l="l" t="t" r="r" b="b"/>
              <a:pathLst>
                <a:path w="5790" h="9704" extrusionOk="0">
                  <a:moveTo>
                    <a:pt x="3049" y="0"/>
                  </a:moveTo>
                  <a:cubicBezTo>
                    <a:pt x="2982" y="0"/>
                    <a:pt x="2900" y="60"/>
                    <a:pt x="2923" y="149"/>
                  </a:cubicBezTo>
                  <a:cubicBezTo>
                    <a:pt x="3490" y="2117"/>
                    <a:pt x="4524" y="5152"/>
                    <a:pt x="4824" y="6220"/>
                  </a:cubicBezTo>
                  <a:cubicBezTo>
                    <a:pt x="4457" y="6186"/>
                    <a:pt x="3490" y="6120"/>
                    <a:pt x="2956" y="6120"/>
                  </a:cubicBezTo>
                  <a:cubicBezTo>
                    <a:pt x="2823" y="6120"/>
                    <a:pt x="3790" y="8721"/>
                    <a:pt x="3790" y="8955"/>
                  </a:cubicBezTo>
                  <a:cubicBezTo>
                    <a:pt x="3406" y="9040"/>
                    <a:pt x="3012" y="9081"/>
                    <a:pt x="2617" y="9081"/>
                  </a:cubicBezTo>
                  <a:cubicBezTo>
                    <a:pt x="1775" y="9081"/>
                    <a:pt x="926" y="8895"/>
                    <a:pt x="154" y="8555"/>
                  </a:cubicBezTo>
                  <a:cubicBezTo>
                    <a:pt x="141" y="8542"/>
                    <a:pt x="127" y="8536"/>
                    <a:pt x="113" y="8536"/>
                  </a:cubicBezTo>
                  <a:cubicBezTo>
                    <a:pt x="55" y="8536"/>
                    <a:pt x="0" y="8628"/>
                    <a:pt x="54" y="8655"/>
                  </a:cubicBezTo>
                  <a:cubicBezTo>
                    <a:pt x="792" y="9347"/>
                    <a:pt x="1738" y="9704"/>
                    <a:pt x="2703" y="9704"/>
                  </a:cubicBezTo>
                  <a:cubicBezTo>
                    <a:pt x="3134" y="9704"/>
                    <a:pt x="3568" y="9633"/>
                    <a:pt x="3990" y="9489"/>
                  </a:cubicBezTo>
                  <a:lnTo>
                    <a:pt x="4023" y="9489"/>
                  </a:lnTo>
                  <a:cubicBezTo>
                    <a:pt x="4290" y="9422"/>
                    <a:pt x="4457" y="9355"/>
                    <a:pt x="4457" y="9289"/>
                  </a:cubicBezTo>
                  <a:cubicBezTo>
                    <a:pt x="4324" y="8488"/>
                    <a:pt x="3823" y="6820"/>
                    <a:pt x="3823" y="6820"/>
                  </a:cubicBezTo>
                  <a:lnTo>
                    <a:pt x="3823" y="6820"/>
                  </a:lnTo>
                  <a:cubicBezTo>
                    <a:pt x="4002" y="6856"/>
                    <a:pt x="4561" y="6891"/>
                    <a:pt x="5033" y="6891"/>
                  </a:cubicBezTo>
                  <a:cubicBezTo>
                    <a:pt x="5444" y="6891"/>
                    <a:pt x="5789" y="6864"/>
                    <a:pt x="5758" y="6787"/>
                  </a:cubicBezTo>
                  <a:cubicBezTo>
                    <a:pt x="5024" y="4485"/>
                    <a:pt x="4157" y="2217"/>
                    <a:pt x="3123" y="49"/>
                  </a:cubicBezTo>
                  <a:cubicBezTo>
                    <a:pt x="3112" y="15"/>
                    <a:pt x="3082" y="0"/>
                    <a:pt x="3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3227475" y="2126000"/>
              <a:ext cx="62575" cy="70200"/>
            </a:xfrm>
            <a:custGeom>
              <a:avLst/>
              <a:gdLst/>
              <a:ahLst/>
              <a:cxnLst/>
              <a:rect l="l" t="t" r="r" b="b"/>
              <a:pathLst>
                <a:path w="2503" h="2808" extrusionOk="0">
                  <a:moveTo>
                    <a:pt x="1137" y="1"/>
                  </a:moveTo>
                  <a:cubicBezTo>
                    <a:pt x="1103" y="1"/>
                    <a:pt x="1069" y="2"/>
                    <a:pt x="1035" y="6"/>
                  </a:cubicBezTo>
                  <a:cubicBezTo>
                    <a:pt x="734" y="72"/>
                    <a:pt x="434" y="239"/>
                    <a:pt x="267" y="506"/>
                  </a:cubicBezTo>
                  <a:cubicBezTo>
                    <a:pt x="101" y="740"/>
                    <a:pt x="1" y="1040"/>
                    <a:pt x="1" y="1340"/>
                  </a:cubicBezTo>
                  <a:cubicBezTo>
                    <a:pt x="1" y="1840"/>
                    <a:pt x="101" y="2341"/>
                    <a:pt x="301" y="2808"/>
                  </a:cubicBezTo>
                  <a:cubicBezTo>
                    <a:pt x="301" y="2341"/>
                    <a:pt x="334" y="1840"/>
                    <a:pt x="401" y="1340"/>
                  </a:cubicBezTo>
                  <a:cubicBezTo>
                    <a:pt x="501" y="906"/>
                    <a:pt x="734" y="573"/>
                    <a:pt x="1101" y="506"/>
                  </a:cubicBezTo>
                  <a:cubicBezTo>
                    <a:pt x="1131" y="501"/>
                    <a:pt x="1160" y="498"/>
                    <a:pt x="1188" y="498"/>
                  </a:cubicBezTo>
                  <a:cubicBezTo>
                    <a:pt x="1516" y="498"/>
                    <a:pt x="1784" y="838"/>
                    <a:pt x="1969" y="1207"/>
                  </a:cubicBezTo>
                  <a:cubicBezTo>
                    <a:pt x="2069" y="1440"/>
                    <a:pt x="2135" y="1640"/>
                    <a:pt x="2202" y="1874"/>
                  </a:cubicBezTo>
                  <a:cubicBezTo>
                    <a:pt x="2302" y="2107"/>
                    <a:pt x="2336" y="2374"/>
                    <a:pt x="2369" y="2608"/>
                  </a:cubicBezTo>
                  <a:cubicBezTo>
                    <a:pt x="2469" y="2274"/>
                    <a:pt x="2502" y="1907"/>
                    <a:pt x="2436" y="1574"/>
                  </a:cubicBezTo>
                  <a:cubicBezTo>
                    <a:pt x="2436" y="1407"/>
                    <a:pt x="2402" y="1240"/>
                    <a:pt x="2336" y="1073"/>
                  </a:cubicBezTo>
                  <a:cubicBezTo>
                    <a:pt x="2269" y="806"/>
                    <a:pt x="2135" y="539"/>
                    <a:pt x="1935" y="339"/>
                  </a:cubicBezTo>
                  <a:cubicBezTo>
                    <a:pt x="1726" y="130"/>
                    <a:pt x="1435" y="1"/>
                    <a:pt x="1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3454300" y="2082825"/>
              <a:ext cx="65075" cy="73350"/>
            </a:xfrm>
            <a:custGeom>
              <a:avLst/>
              <a:gdLst/>
              <a:ahLst/>
              <a:cxnLst/>
              <a:rect l="l" t="t" r="r" b="b"/>
              <a:pathLst>
                <a:path w="2603" h="2934" extrusionOk="0">
                  <a:moveTo>
                    <a:pt x="1115" y="0"/>
                  </a:moveTo>
                  <a:cubicBezTo>
                    <a:pt x="1019" y="0"/>
                    <a:pt x="926" y="11"/>
                    <a:pt x="835" y="32"/>
                  </a:cubicBezTo>
                  <a:cubicBezTo>
                    <a:pt x="501" y="98"/>
                    <a:pt x="268" y="332"/>
                    <a:pt x="134" y="665"/>
                  </a:cubicBezTo>
                  <a:cubicBezTo>
                    <a:pt x="34" y="932"/>
                    <a:pt x="1" y="1199"/>
                    <a:pt x="34" y="1499"/>
                  </a:cubicBezTo>
                  <a:cubicBezTo>
                    <a:pt x="67" y="1666"/>
                    <a:pt x="101" y="1833"/>
                    <a:pt x="134" y="2000"/>
                  </a:cubicBezTo>
                  <a:cubicBezTo>
                    <a:pt x="201" y="2333"/>
                    <a:pt x="368" y="2667"/>
                    <a:pt x="601" y="2934"/>
                  </a:cubicBezTo>
                  <a:cubicBezTo>
                    <a:pt x="534" y="2667"/>
                    <a:pt x="468" y="2433"/>
                    <a:pt x="468" y="2166"/>
                  </a:cubicBezTo>
                  <a:cubicBezTo>
                    <a:pt x="434" y="1933"/>
                    <a:pt x="434" y="1699"/>
                    <a:pt x="468" y="1499"/>
                  </a:cubicBezTo>
                  <a:cubicBezTo>
                    <a:pt x="468" y="999"/>
                    <a:pt x="634" y="599"/>
                    <a:pt x="1001" y="532"/>
                  </a:cubicBezTo>
                  <a:cubicBezTo>
                    <a:pt x="1059" y="515"/>
                    <a:pt x="1117" y="506"/>
                    <a:pt x="1175" y="506"/>
                  </a:cubicBezTo>
                  <a:cubicBezTo>
                    <a:pt x="1458" y="506"/>
                    <a:pt x="1748" y="701"/>
                    <a:pt x="1969" y="1032"/>
                  </a:cubicBezTo>
                  <a:cubicBezTo>
                    <a:pt x="2202" y="1466"/>
                    <a:pt x="2436" y="1900"/>
                    <a:pt x="2603" y="2367"/>
                  </a:cubicBezTo>
                  <a:cubicBezTo>
                    <a:pt x="2603" y="1833"/>
                    <a:pt x="2502" y="1332"/>
                    <a:pt x="2302" y="865"/>
                  </a:cubicBezTo>
                  <a:cubicBezTo>
                    <a:pt x="2169" y="565"/>
                    <a:pt x="2002" y="365"/>
                    <a:pt x="1769" y="198"/>
                  </a:cubicBezTo>
                  <a:cubicBezTo>
                    <a:pt x="1559" y="59"/>
                    <a:pt x="1334" y="0"/>
                    <a:pt x="1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2695425" y="1502175"/>
              <a:ext cx="968225" cy="758250"/>
            </a:xfrm>
            <a:custGeom>
              <a:avLst/>
              <a:gdLst/>
              <a:ahLst/>
              <a:cxnLst/>
              <a:rect l="l" t="t" r="r" b="b"/>
              <a:pathLst>
                <a:path w="38729" h="30330" extrusionOk="0">
                  <a:moveTo>
                    <a:pt x="16779" y="1"/>
                  </a:moveTo>
                  <a:cubicBezTo>
                    <a:pt x="16022" y="1"/>
                    <a:pt x="15262" y="80"/>
                    <a:pt x="14511" y="241"/>
                  </a:cubicBezTo>
                  <a:cubicBezTo>
                    <a:pt x="9674" y="1142"/>
                    <a:pt x="7940" y="5745"/>
                    <a:pt x="7940" y="5745"/>
                  </a:cubicBezTo>
                  <a:cubicBezTo>
                    <a:pt x="7940" y="5745"/>
                    <a:pt x="1402" y="7413"/>
                    <a:pt x="568" y="12116"/>
                  </a:cubicBezTo>
                  <a:cubicBezTo>
                    <a:pt x="1" y="14851"/>
                    <a:pt x="668" y="17687"/>
                    <a:pt x="2336" y="19922"/>
                  </a:cubicBezTo>
                  <a:cubicBezTo>
                    <a:pt x="2336" y="19922"/>
                    <a:pt x="801" y="21857"/>
                    <a:pt x="1869" y="25793"/>
                  </a:cubicBezTo>
                  <a:cubicBezTo>
                    <a:pt x="2536" y="28294"/>
                    <a:pt x="4771" y="30329"/>
                    <a:pt x="6272" y="30329"/>
                  </a:cubicBezTo>
                  <a:cubicBezTo>
                    <a:pt x="6299" y="30330"/>
                    <a:pt x="6326" y="30330"/>
                    <a:pt x="6353" y="30330"/>
                  </a:cubicBezTo>
                  <a:cubicBezTo>
                    <a:pt x="11333" y="30330"/>
                    <a:pt x="13569" y="24233"/>
                    <a:pt x="12109" y="19522"/>
                  </a:cubicBezTo>
                  <a:lnTo>
                    <a:pt x="12109" y="19522"/>
                  </a:lnTo>
                  <a:cubicBezTo>
                    <a:pt x="12109" y="19522"/>
                    <a:pt x="12440" y="19546"/>
                    <a:pt x="12998" y="19546"/>
                  </a:cubicBezTo>
                  <a:cubicBezTo>
                    <a:pt x="15992" y="19546"/>
                    <a:pt x="25524" y="18835"/>
                    <a:pt x="25552" y="9781"/>
                  </a:cubicBezTo>
                  <a:cubicBezTo>
                    <a:pt x="27540" y="12507"/>
                    <a:pt x="30700" y="14092"/>
                    <a:pt x="34053" y="14092"/>
                  </a:cubicBezTo>
                  <a:cubicBezTo>
                    <a:pt x="34188" y="14092"/>
                    <a:pt x="34323" y="14089"/>
                    <a:pt x="34459" y="14084"/>
                  </a:cubicBezTo>
                  <a:lnTo>
                    <a:pt x="36160" y="17920"/>
                  </a:lnTo>
                  <a:cubicBezTo>
                    <a:pt x="37494" y="17453"/>
                    <a:pt x="38728" y="13484"/>
                    <a:pt x="35226" y="10648"/>
                  </a:cubicBezTo>
                  <a:cubicBezTo>
                    <a:pt x="35226" y="10648"/>
                    <a:pt x="34659" y="5311"/>
                    <a:pt x="30556" y="2343"/>
                  </a:cubicBezTo>
                  <a:cubicBezTo>
                    <a:pt x="29270" y="1359"/>
                    <a:pt x="27715" y="858"/>
                    <a:pt x="26148" y="858"/>
                  </a:cubicBezTo>
                  <a:cubicBezTo>
                    <a:pt x="24952" y="858"/>
                    <a:pt x="23748" y="1150"/>
                    <a:pt x="22650" y="1742"/>
                  </a:cubicBezTo>
                  <a:cubicBezTo>
                    <a:pt x="20892" y="594"/>
                    <a:pt x="18847" y="1"/>
                    <a:pt x="167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2998150" y="1724175"/>
              <a:ext cx="342775" cy="279400"/>
            </a:xfrm>
            <a:custGeom>
              <a:avLst/>
              <a:gdLst/>
              <a:ahLst/>
              <a:cxnLst/>
              <a:rect l="l" t="t" r="r" b="b"/>
              <a:pathLst>
                <a:path w="13711" h="11176" extrusionOk="0">
                  <a:moveTo>
                    <a:pt x="13076" y="1"/>
                  </a:moveTo>
                  <a:lnTo>
                    <a:pt x="13076" y="1"/>
                  </a:lnTo>
                  <a:cubicBezTo>
                    <a:pt x="13210" y="868"/>
                    <a:pt x="13276" y="1735"/>
                    <a:pt x="13243" y="2602"/>
                  </a:cubicBezTo>
                  <a:cubicBezTo>
                    <a:pt x="13243" y="3470"/>
                    <a:pt x="13143" y="4304"/>
                    <a:pt x="12910" y="5138"/>
                  </a:cubicBezTo>
                  <a:cubicBezTo>
                    <a:pt x="12509" y="6805"/>
                    <a:pt x="11475" y="8240"/>
                    <a:pt x="10074" y="9174"/>
                  </a:cubicBezTo>
                  <a:cubicBezTo>
                    <a:pt x="8673" y="10175"/>
                    <a:pt x="6905" y="10408"/>
                    <a:pt x="5237" y="10675"/>
                  </a:cubicBezTo>
                  <a:cubicBezTo>
                    <a:pt x="4491" y="10704"/>
                    <a:pt x="3745" y="10782"/>
                    <a:pt x="2999" y="10782"/>
                  </a:cubicBezTo>
                  <a:cubicBezTo>
                    <a:pt x="2878" y="10782"/>
                    <a:pt x="2757" y="10780"/>
                    <a:pt x="2636" y="10775"/>
                  </a:cubicBezTo>
                  <a:cubicBezTo>
                    <a:pt x="1768" y="10742"/>
                    <a:pt x="901" y="10675"/>
                    <a:pt x="0" y="10675"/>
                  </a:cubicBezTo>
                  <a:cubicBezTo>
                    <a:pt x="868" y="10808"/>
                    <a:pt x="1735" y="10942"/>
                    <a:pt x="2602" y="11075"/>
                  </a:cubicBezTo>
                  <a:cubicBezTo>
                    <a:pt x="3203" y="11164"/>
                    <a:pt x="3788" y="11164"/>
                    <a:pt x="4379" y="11164"/>
                  </a:cubicBezTo>
                  <a:cubicBezTo>
                    <a:pt x="4674" y="11164"/>
                    <a:pt x="4971" y="11164"/>
                    <a:pt x="5271" y="11175"/>
                  </a:cubicBezTo>
                  <a:cubicBezTo>
                    <a:pt x="7005" y="10975"/>
                    <a:pt x="8873" y="10742"/>
                    <a:pt x="10408" y="9674"/>
                  </a:cubicBezTo>
                  <a:cubicBezTo>
                    <a:pt x="11942" y="8640"/>
                    <a:pt x="13010" y="7072"/>
                    <a:pt x="13377" y="5271"/>
                  </a:cubicBezTo>
                  <a:cubicBezTo>
                    <a:pt x="13710" y="3503"/>
                    <a:pt x="13610" y="1702"/>
                    <a:pt x="1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2671250" y="1645775"/>
              <a:ext cx="222675" cy="354450"/>
            </a:xfrm>
            <a:custGeom>
              <a:avLst/>
              <a:gdLst/>
              <a:ahLst/>
              <a:cxnLst/>
              <a:rect l="l" t="t" r="r" b="b"/>
              <a:pathLst>
                <a:path w="8907" h="14178" extrusionOk="0">
                  <a:moveTo>
                    <a:pt x="8907" y="1"/>
                  </a:moveTo>
                  <a:cubicBezTo>
                    <a:pt x="7205" y="101"/>
                    <a:pt x="5538" y="568"/>
                    <a:pt x="4037" y="1335"/>
                  </a:cubicBezTo>
                  <a:cubicBezTo>
                    <a:pt x="2469" y="2102"/>
                    <a:pt x="1235" y="3403"/>
                    <a:pt x="534" y="5005"/>
                  </a:cubicBezTo>
                  <a:cubicBezTo>
                    <a:pt x="234" y="5838"/>
                    <a:pt x="67" y="6706"/>
                    <a:pt x="67" y="7573"/>
                  </a:cubicBezTo>
                  <a:cubicBezTo>
                    <a:pt x="0" y="8407"/>
                    <a:pt x="100" y="9274"/>
                    <a:pt x="334" y="10108"/>
                  </a:cubicBezTo>
                  <a:cubicBezTo>
                    <a:pt x="768" y="11776"/>
                    <a:pt x="1835" y="13244"/>
                    <a:pt x="3303" y="14178"/>
                  </a:cubicBezTo>
                  <a:cubicBezTo>
                    <a:pt x="2035" y="13110"/>
                    <a:pt x="1168" y="11643"/>
                    <a:pt x="801" y="10041"/>
                  </a:cubicBezTo>
                  <a:cubicBezTo>
                    <a:pt x="434" y="8440"/>
                    <a:pt x="567" y="6806"/>
                    <a:pt x="1134" y="5271"/>
                  </a:cubicBezTo>
                  <a:cubicBezTo>
                    <a:pt x="1401" y="4538"/>
                    <a:pt x="1835" y="3870"/>
                    <a:pt x="2369" y="3270"/>
                  </a:cubicBezTo>
                  <a:cubicBezTo>
                    <a:pt x="2936" y="2703"/>
                    <a:pt x="3570" y="2203"/>
                    <a:pt x="4270" y="1769"/>
                  </a:cubicBezTo>
                  <a:cubicBezTo>
                    <a:pt x="5704" y="935"/>
                    <a:pt x="7272" y="335"/>
                    <a:pt x="8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3262500" y="1506125"/>
              <a:ext cx="309425" cy="182225"/>
            </a:xfrm>
            <a:custGeom>
              <a:avLst/>
              <a:gdLst/>
              <a:ahLst/>
              <a:cxnLst/>
              <a:rect l="l" t="t" r="r" b="b"/>
              <a:pathLst>
                <a:path w="12377" h="7289" extrusionOk="0">
                  <a:moveTo>
                    <a:pt x="5051" y="0"/>
                  </a:moveTo>
                  <a:cubicBezTo>
                    <a:pt x="4637" y="0"/>
                    <a:pt x="4219" y="38"/>
                    <a:pt x="3803" y="116"/>
                  </a:cubicBezTo>
                  <a:cubicBezTo>
                    <a:pt x="2436" y="317"/>
                    <a:pt x="1135" y="817"/>
                    <a:pt x="1" y="1584"/>
                  </a:cubicBezTo>
                  <a:cubicBezTo>
                    <a:pt x="1235" y="1050"/>
                    <a:pt x="2536" y="717"/>
                    <a:pt x="3870" y="617"/>
                  </a:cubicBezTo>
                  <a:cubicBezTo>
                    <a:pt x="4130" y="590"/>
                    <a:pt x="4390" y="577"/>
                    <a:pt x="4650" y="577"/>
                  </a:cubicBezTo>
                  <a:cubicBezTo>
                    <a:pt x="5687" y="577"/>
                    <a:pt x="6712" y="790"/>
                    <a:pt x="7673" y="1217"/>
                  </a:cubicBezTo>
                  <a:cubicBezTo>
                    <a:pt x="8840" y="1784"/>
                    <a:pt x="9841" y="2652"/>
                    <a:pt x="10575" y="3719"/>
                  </a:cubicBezTo>
                  <a:cubicBezTo>
                    <a:pt x="11342" y="4820"/>
                    <a:pt x="11976" y="6021"/>
                    <a:pt x="12376" y="7288"/>
                  </a:cubicBezTo>
                  <a:cubicBezTo>
                    <a:pt x="12176" y="5921"/>
                    <a:pt x="11709" y="4620"/>
                    <a:pt x="10975" y="3452"/>
                  </a:cubicBezTo>
                  <a:cubicBezTo>
                    <a:pt x="9751" y="1289"/>
                    <a:pt x="7458" y="0"/>
                    <a:pt x="50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3328375" y="1732525"/>
              <a:ext cx="176825" cy="135950"/>
            </a:xfrm>
            <a:custGeom>
              <a:avLst/>
              <a:gdLst/>
              <a:ahLst/>
              <a:cxnLst/>
              <a:rect l="l" t="t" r="r" b="b"/>
              <a:pathLst>
                <a:path w="7073" h="5438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801"/>
                    <a:pt x="401" y="1568"/>
                    <a:pt x="835" y="2235"/>
                  </a:cubicBezTo>
                  <a:cubicBezTo>
                    <a:pt x="1268" y="2936"/>
                    <a:pt x="1835" y="3536"/>
                    <a:pt x="2503" y="4003"/>
                  </a:cubicBezTo>
                  <a:cubicBezTo>
                    <a:pt x="3170" y="4470"/>
                    <a:pt x="3904" y="4837"/>
                    <a:pt x="4671" y="5070"/>
                  </a:cubicBezTo>
                  <a:cubicBezTo>
                    <a:pt x="5438" y="5337"/>
                    <a:pt x="6272" y="5437"/>
                    <a:pt x="7072" y="5437"/>
                  </a:cubicBezTo>
                  <a:cubicBezTo>
                    <a:pt x="5605" y="5004"/>
                    <a:pt x="4204" y="4370"/>
                    <a:pt x="2903" y="3503"/>
                  </a:cubicBezTo>
                  <a:cubicBezTo>
                    <a:pt x="2302" y="3069"/>
                    <a:pt x="1735" y="2535"/>
                    <a:pt x="1235" y="1968"/>
                  </a:cubicBezTo>
                  <a:cubicBezTo>
                    <a:pt x="768" y="1368"/>
                    <a:pt x="334" y="70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3041850" y="2020725"/>
              <a:ext cx="354950" cy="295100"/>
            </a:xfrm>
            <a:custGeom>
              <a:avLst/>
              <a:gdLst/>
              <a:ahLst/>
              <a:cxnLst/>
              <a:rect l="l" t="t" r="r" b="b"/>
              <a:pathLst>
                <a:path w="14198" h="11804" extrusionOk="0">
                  <a:moveTo>
                    <a:pt x="7576" y="800"/>
                  </a:moveTo>
                  <a:cubicBezTo>
                    <a:pt x="10115" y="800"/>
                    <a:pt x="12280" y="2676"/>
                    <a:pt x="12629" y="5217"/>
                  </a:cubicBezTo>
                  <a:cubicBezTo>
                    <a:pt x="12963" y="7886"/>
                    <a:pt x="11195" y="10388"/>
                    <a:pt x="8560" y="10922"/>
                  </a:cubicBezTo>
                  <a:cubicBezTo>
                    <a:pt x="8232" y="10983"/>
                    <a:pt x="7905" y="11013"/>
                    <a:pt x="7582" y="11013"/>
                  </a:cubicBezTo>
                  <a:cubicBezTo>
                    <a:pt x="5281" y="11013"/>
                    <a:pt x="3207" y="9497"/>
                    <a:pt x="2622" y="7186"/>
                  </a:cubicBezTo>
                  <a:cubicBezTo>
                    <a:pt x="1922" y="4584"/>
                    <a:pt x="3389" y="1882"/>
                    <a:pt x="5958" y="1048"/>
                  </a:cubicBezTo>
                  <a:cubicBezTo>
                    <a:pt x="6358" y="914"/>
                    <a:pt x="6792" y="814"/>
                    <a:pt x="7192" y="814"/>
                  </a:cubicBezTo>
                  <a:cubicBezTo>
                    <a:pt x="7321" y="805"/>
                    <a:pt x="7449" y="800"/>
                    <a:pt x="7576" y="800"/>
                  </a:cubicBezTo>
                  <a:close/>
                  <a:moveTo>
                    <a:pt x="7546" y="1"/>
                  </a:moveTo>
                  <a:cubicBezTo>
                    <a:pt x="5703" y="1"/>
                    <a:pt x="3847" y="843"/>
                    <a:pt x="2655" y="2616"/>
                  </a:cubicBezTo>
                  <a:cubicBezTo>
                    <a:pt x="1" y="6565"/>
                    <a:pt x="2908" y="11803"/>
                    <a:pt x="7564" y="11803"/>
                  </a:cubicBezTo>
                  <a:cubicBezTo>
                    <a:pt x="7705" y="11803"/>
                    <a:pt x="7848" y="11799"/>
                    <a:pt x="7993" y="11789"/>
                  </a:cubicBezTo>
                  <a:cubicBezTo>
                    <a:pt x="8460" y="11755"/>
                    <a:pt x="8960" y="11655"/>
                    <a:pt x="9427" y="11522"/>
                  </a:cubicBezTo>
                  <a:cubicBezTo>
                    <a:pt x="12496" y="10488"/>
                    <a:pt x="14197" y="7152"/>
                    <a:pt x="13163" y="4050"/>
                  </a:cubicBezTo>
                  <a:cubicBezTo>
                    <a:pt x="12297" y="1414"/>
                    <a:pt x="9933" y="1"/>
                    <a:pt x="7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3427625" y="1958575"/>
              <a:ext cx="238525" cy="293650"/>
            </a:xfrm>
            <a:custGeom>
              <a:avLst/>
              <a:gdLst/>
              <a:ahLst/>
              <a:cxnLst/>
              <a:rect l="l" t="t" r="r" b="b"/>
              <a:pathLst>
                <a:path w="9541" h="11746" extrusionOk="0">
                  <a:moveTo>
                    <a:pt x="4083" y="830"/>
                  </a:moveTo>
                  <a:cubicBezTo>
                    <a:pt x="4946" y="830"/>
                    <a:pt x="5798" y="1192"/>
                    <a:pt x="6405" y="1799"/>
                  </a:cubicBezTo>
                  <a:cubicBezTo>
                    <a:pt x="7339" y="2733"/>
                    <a:pt x="7939" y="3934"/>
                    <a:pt x="8173" y="5202"/>
                  </a:cubicBezTo>
                  <a:cubicBezTo>
                    <a:pt x="8673" y="7970"/>
                    <a:pt x="7539" y="10539"/>
                    <a:pt x="5571" y="10906"/>
                  </a:cubicBezTo>
                  <a:cubicBezTo>
                    <a:pt x="5412" y="10935"/>
                    <a:pt x="5253" y="10950"/>
                    <a:pt x="5094" y="10950"/>
                  </a:cubicBezTo>
                  <a:cubicBezTo>
                    <a:pt x="3289" y="10950"/>
                    <a:pt x="1558" y="9081"/>
                    <a:pt x="1068" y="6536"/>
                  </a:cubicBezTo>
                  <a:cubicBezTo>
                    <a:pt x="801" y="5268"/>
                    <a:pt x="934" y="3934"/>
                    <a:pt x="1468" y="2733"/>
                  </a:cubicBezTo>
                  <a:cubicBezTo>
                    <a:pt x="1835" y="1799"/>
                    <a:pt x="2669" y="1099"/>
                    <a:pt x="3670" y="865"/>
                  </a:cubicBezTo>
                  <a:cubicBezTo>
                    <a:pt x="3770" y="832"/>
                    <a:pt x="3870" y="832"/>
                    <a:pt x="3970" y="832"/>
                  </a:cubicBezTo>
                  <a:cubicBezTo>
                    <a:pt x="4008" y="830"/>
                    <a:pt x="4045" y="830"/>
                    <a:pt x="4083" y="830"/>
                  </a:cubicBezTo>
                  <a:close/>
                  <a:moveTo>
                    <a:pt x="4216" y="0"/>
                  </a:moveTo>
                  <a:cubicBezTo>
                    <a:pt x="2769" y="0"/>
                    <a:pt x="1343" y="852"/>
                    <a:pt x="767" y="2400"/>
                  </a:cubicBezTo>
                  <a:cubicBezTo>
                    <a:pt x="167" y="3734"/>
                    <a:pt x="0" y="5235"/>
                    <a:pt x="300" y="6703"/>
                  </a:cubicBezTo>
                  <a:cubicBezTo>
                    <a:pt x="851" y="9617"/>
                    <a:pt x="2942" y="11746"/>
                    <a:pt x="5139" y="11746"/>
                  </a:cubicBezTo>
                  <a:cubicBezTo>
                    <a:pt x="5205" y="11746"/>
                    <a:pt x="5271" y="11744"/>
                    <a:pt x="5337" y="11740"/>
                  </a:cubicBezTo>
                  <a:cubicBezTo>
                    <a:pt x="5471" y="11706"/>
                    <a:pt x="5571" y="11706"/>
                    <a:pt x="5704" y="11673"/>
                  </a:cubicBezTo>
                  <a:cubicBezTo>
                    <a:pt x="8106" y="11206"/>
                    <a:pt x="9540" y="8237"/>
                    <a:pt x="8940" y="5068"/>
                  </a:cubicBezTo>
                  <a:cubicBezTo>
                    <a:pt x="8673" y="3601"/>
                    <a:pt x="7973" y="2266"/>
                    <a:pt x="6939" y="1232"/>
                  </a:cubicBezTo>
                  <a:cubicBezTo>
                    <a:pt x="6196" y="395"/>
                    <a:pt x="5201" y="0"/>
                    <a:pt x="4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3357575" y="2096600"/>
              <a:ext cx="90925" cy="42900"/>
            </a:xfrm>
            <a:custGeom>
              <a:avLst/>
              <a:gdLst/>
              <a:ahLst/>
              <a:cxnLst/>
              <a:rect l="l" t="t" r="r" b="b"/>
              <a:pathLst>
                <a:path w="3637" h="1716" extrusionOk="0">
                  <a:moveTo>
                    <a:pt x="2396" y="0"/>
                  </a:moveTo>
                  <a:cubicBezTo>
                    <a:pt x="1380" y="0"/>
                    <a:pt x="453" y="734"/>
                    <a:pt x="0" y="1282"/>
                  </a:cubicBezTo>
                  <a:lnTo>
                    <a:pt x="534" y="1715"/>
                  </a:lnTo>
                  <a:cubicBezTo>
                    <a:pt x="586" y="1663"/>
                    <a:pt x="1407" y="661"/>
                    <a:pt x="2366" y="661"/>
                  </a:cubicBezTo>
                  <a:cubicBezTo>
                    <a:pt x="2638" y="661"/>
                    <a:pt x="2922" y="742"/>
                    <a:pt x="3203" y="948"/>
                  </a:cubicBezTo>
                  <a:lnTo>
                    <a:pt x="3636" y="415"/>
                  </a:lnTo>
                  <a:cubicBezTo>
                    <a:pt x="3225" y="118"/>
                    <a:pt x="2804" y="0"/>
                    <a:pt x="2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2770475" y="2158650"/>
              <a:ext cx="325275" cy="124275"/>
            </a:xfrm>
            <a:custGeom>
              <a:avLst/>
              <a:gdLst/>
              <a:ahLst/>
              <a:cxnLst/>
              <a:rect l="l" t="t" r="r" b="b"/>
              <a:pathLst>
                <a:path w="13011" h="4971" extrusionOk="0">
                  <a:moveTo>
                    <a:pt x="12943" y="1"/>
                  </a:moveTo>
                  <a:cubicBezTo>
                    <a:pt x="12576" y="34"/>
                    <a:pt x="3670" y="868"/>
                    <a:pt x="2336" y="1335"/>
                  </a:cubicBezTo>
                  <a:cubicBezTo>
                    <a:pt x="935" y="1835"/>
                    <a:pt x="101" y="4471"/>
                    <a:pt x="1" y="4771"/>
                  </a:cubicBezTo>
                  <a:lnTo>
                    <a:pt x="668" y="4971"/>
                  </a:lnTo>
                  <a:cubicBezTo>
                    <a:pt x="868" y="4237"/>
                    <a:pt x="1635" y="2302"/>
                    <a:pt x="2569" y="1969"/>
                  </a:cubicBezTo>
                  <a:cubicBezTo>
                    <a:pt x="3570" y="1602"/>
                    <a:pt x="10475" y="901"/>
                    <a:pt x="13010" y="634"/>
                  </a:cubicBezTo>
                  <a:lnTo>
                    <a:pt x="129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2761300" y="2158825"/>
              <a:ext cx="259375" cy="246850"/>
            </a:xfrm>
            <a:custGeom>
              <a:avLst/>
              <a:gdLst/>
              <a:ahLst/>
              <a:cxnLst/>
              <a:rect l="l" t="t" r="r" b="b"/>
              <a:pathLst>
                <a:path w="10375" h="9874" extrusionOk="0">
                  <a:moveTo>
                    <a:pt x="3277" y="1"/>
                  </a:moveTo>
                  <a:cubicBezTo>
                    <a:pt x="2870" y="1"/>
                    <a:pt x="2493" y="108"/>
                    <a:pt x="2169" y="361"/>
                  </a:cubicBezTo>
                  <a:cubicBezTo>
                    <a:pt x="1" y="2028"/>
                    <a:pt x="3870" y="9167"/>
                    <a:pt x="6806" y="9767"/>
                  </a:cubicBezTo>
                  <a:cubicBezTo>
                    <a:pt x="7065" y="9839"/>
                    <a:pt x="7327" y="9873"/>
                    <a:pt x="7584" y="9873"/>
                  </a:cubicBezTo>
                  <a:cubicBezTo>
                    <a:pt x="8880" y="9873"/>
                    <a:pt x="10069" y="9002"/>
                    <a:pt x="10375" y="7666"/>
                  </a:cubicBezTo>
                  <a:lnTo>
                    <a:pt x="8774" y="3363"/>
                  </a:lnTo>
                  <a:cubicBezTo>
                    <a:pt x="8774" y="3363"/>
                    <a:pt x="5556" y="1"/>
                    <a:pt x="3277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2843025" y="2217750"/>
              <a:ext cx="141075" cy="145300"/>
            </a:xfrm>
            <a:custGeom>
              <a:avLst/>
              <a:gdLst/>
              <a:ahLst/>
              <a:cxnLst/>
              <a:rect l="l" t="t" r="r" b="b"/>
              <a:pathLst>
                <a:path w="5643" h="5812" extrusionOk="0">
                  <a:moveTo>
                    <a:pt x="233" y="1"/>
                  </a:moveTo>
                  <a:cubicBezTo>
                    <a:pt x="178" y="1"/>
                    <a:pt x="123" y="2"/>
                    <a:pt x="68" y="5"/>
                  </a:cubicBezTo>
                  <a:cubicBezTo>
                    <a:pt x="1" y="38"/>
                    <a:pt x="1" y="72"/>
                    <a:pt x="68" y="105"/>
                  </a:cubicBezTo>
                  <a:cubicBezTo>
                    <a:pt x="2136" y="572"/>
                    <a:pt x="3437" y="2240"/>
                    <a:pt x="4437" y="4008"/>
                  </a:cubicBezTo>
                  <a:cubicBezTo>
                    <a:pt x="4046" y="3653"/>
                    <a:pt x="3612" y="3403"/>
                    <a:pt x="3155" y="3403"/>
                  </a:cubicBezTo>
                  <a:cubicBezTo>
                    <a:pt x="2794" y="3403"/>
                    <a:pt x="2418" y="3559"/>
                    <a:pt x="2036" y="3941"/>
                  </a:cubicBezTo>
                  <a:cubicBezTo>
                    <a:pt x="1982" y="3968"/>
                    <a:pt x="2015" y="4017"/>
                    <a:pt x="2065" y="4017"/>
                  </a:cubicBezTo>
                  <a:cubicBezTo>
                    <a:pt x="2077" y="4017"/>
                    <a:pt x="2090" y="4014"/>
                    <a:pt x="2102" y="4008"/>
                  </a:cubicBezTo>
                  <a:cubicBezTo>
                    <a:pt x="2347" y="3886"/>
                    <a:pt x="2610" y="3826"/>
                    <a:pt x="2871" y="3826"/>
                  </a:cubicBezTo>
                  <a:cubicBezTo>
                    <a:pt x="3321" y="3826"/>
                    <a:pt x="3766" y="4003"/>
                    <a:pt x="4104" y="4341"/>
                  </a:cubicBezTo>
                  <a:cubicBezTo>
                    <a:pt x="4537" y="4775"/>
                    <a:pt x="4938" y="5242"/>
                    <a:pt x="5271" y="5742"/>
                  </a:cubicBezTo>
                  <a:cubicBezTo>
                    <a:pt x="5301" y="5791"/>
                    <a:pt x="5347" y="5812"/>
                    <a:pt x="5396" y="5812"/>
                  </a:cubicBezTo>
                  <a:cubicBezTo>
                    <a:pt x="5513" y="5812"/>
                    <a:pt x="5642" y="5694"/>
                    <a:pt x="5572" y="5576"/>
                  </a:cubicBezTo>
                  <a:lnTo>
                    <a:pt x="5538" y="5542"/>
                  </a:lnTo>
                  <a:cubicBezTo>
                    <a:pt x="5211" y="3092"/>
                    <a:pt x="2868" y="1"/>
                    <a:pt x="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2254275" y="2560475"/>
              <a:ext cx="904850" cy="1565950"/>
            </a:xfrm>
            <a:custGeom>
              <a:avLst/>
              <a:gdLst/>
              <a:ahLst/>
              <a:cxnLst/>
              <a:rect l="l" t="t" r="r" b="b"/>
              <a:pathLst>
                <a:path w="36194" h="62638" extrusionOk="0">
                  <a:moveTo>
                    <a:pt x="28532" y="0"/>
                  </a:moveTo>
                  <a:cubicBezTo>
                    <a:pt x="26890" y="0"/>
                    <a:pt x="23825" y="1902"/>
                    <a:pt x="24418" y="2608"/>
                  </a:cubicBezTo>
                  <a:cubicBezTo>
                    <a:pt x="26153" y="4776"/>
                    <a:pt x="28821" y="24023"/>
                    <a:pt x="26887" y="32796"/>
                  </a:cubicBezTo>
                  <a:cubicBezTo>
                    <a:pt x="24685" y="42670"/>
                    <a:pt x="2436" y="56480"/>
                    <a:pt x="1368" y="57714"/>
                  </a:cubicBezTo>
                  <a:cubicBezTo>
                    <a:pt x="635" y="58614"/>
                    <a:pt x="1" y="61416"/>
                    <a:pt x="501" y="62417"/>
                  </a:cubicBezTo>
                  <a:cubicBezTo>
                    <a:pt x="572" y="62566"/>
                    <a:pt x="760" y="62638"/>
                    <a:pt x="1051" y="62638"/>
                  </a:cubicBezTo>
                  <a:cubicBezTo>
                    <a:pt x="5391" y="62638"/>
                    <a:pt x="32575" y="46641"/>
                    <a:pt x="34325" y="31729"/>
                  </a:cubicBezTo>
                  <a:cubicBezTo>
                    <a:pt x="36193" y="15817"/>
                    <a:pt x="30422" y="1140"/>
                    <a:pt x="29255" y="206"/>
                  </a:cubicBezTo>
                  <a:cubicBezTo>
                    <a:pt x="29081" y="63"/>
                    <a:pt x="28830" y="0"/>
                    <a:pt x="28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3290250" y="2596150"/>
              <a:ext cx="365900" cy="1056100"/>
            </a:xfrm>
            <a:custGeom>
              <a:avLst/>
              <a:gdLst/>
              <a:ahLst/>
              <a:cxnLst/>
              <a:rect l="l" t="t" r="r" b="b"/>
              <a:pathLst>
                <a:path w="14636" h="42244" extrusionOk="0">
                  <a:moveTo>
                    <a:pt x="1000" y="1"/>
                  </a:moveTo>
                  <a:cubicBezTo>
                    <a:pt x="365" y="1"/>
                    <a:pt x="0" y="233"/>
                    <a:pt x="325" y="847"/>
                  </a:cubicBezTo>
                  <a:cubicBezTo>
                    <a:pt x="2560" y="5684"/>
                    <a:pt x="4528" y="10688"/>
                    <a:pt x="6162" y="15825"/>
                  </a:cubicBezTo>
                  <a:cubicBezTo>
                    <a:pt x="9998" y="27866"/>
                    <a:pt x="14635" y="42243"/>
                    <a:pt x="14635" y="42243"/>
                  </a:cubicBezTo>
                  <a:cubicBezTo>
                    <a:pt x="14635" y="42243"/>
                    <a:pt x="13101" y="31502"/>
                    <a:pt x="12667" y="27533"/>
                  </a:cubicBezTo>
                  <a:cubicBezTo>
                    <a:pt x="11566" y="17592"/>
                    <a:pt x="5195" y="2382"/>
                    <a:pt x="4661" y="1448"/>
                  </a:cubicBezTo>
                  <a:cubicBezTo>
                    <a:pt x="4335" y="816"/>
                    <a:pt x="2191" y="1"/>
                    <a:pt x="10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5552475" y="3283625"/>
              <a:ext cx="497875" cy="903175"/>
            </a:xfrm>
            <a:custGeom>
              <a:avLst/>
              <a:gdLst/>
              <a:ahLst/>
              <a:cxnLst/>
              <a:rect l="l" t="t" r="r" b="b"/>
              <a:pathLst>
                <a:path w="19915" h="36127" extrusionOk="0">
                  <a:moveTo>
                    <a:pt x="19915" y="1"/>
                  </a:moveTo>
                  <a:lnTo>
                    <a:pt x="19915" y="1"/>
                  </a:lnTo>
                  <a:cubicBezTo>
                    <a:pt x="19914" y="1"/>
                    <a:pt x="12643" y="6572"/>
                    <a:pt x="8773" y="12543"/>
                  </a:cubicBezTo>
                  <a:cubicBezTo>
                    <a:pt x="4904" y="18514"/>
                    <a:pt x="0" y="36126"/>
                    <a:pt x="0" y="36126"/>
                  </a:cubicBezTo>
                  <a:cubicBezTo>
                    <a:pt x="19781" y="27120"/>
                    <a:pt x="19914" y="1"/>
                    <a:pt x="19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5558575" y="3461900"/>
              <a:ext cx="398500" cy="725125"/>
            </a:xfrm>
            <a:custGeom>
              <a:avLst/>
              <a:gdLst/>
              <a:ahLst/>
              <a:cxnLst/>
              <a:rect l="l" t="t" r="r" b="b"/>
              <a:pathLst>
                <a:path w="15940" h="29005" extrusionOk="0">
                  <a:moveTo>
                    <a:pt x="15795" y="1"/>
                  </a:moveTo>
                  <a:cubicBezTo>
                    <a:pt x="15763" y="1"/>
                    <a:pt x="15729" y="13"/>
                    <a:pt x="15701" y="41"/>
                  </a:cubicBezTo>
                  <a:cubicBezTo>
                    <a:pt x="14333" y="1676"/>
                    <a:pt x="13099" y="3377"/>
                    <a:pt x="11998" y="5178"/>
                  </a:cubicBezTo>
                  <a:cubicBezTo>
                    <a:pt x="12399" y="3744"/>
                    <a:pt x="12932" y="2343"/>
                    <a:pt x="13499" y="975"/>
                  </a:cubicBezTo>
                  <a:cubicBezTo>
                    <a:pt x="13520" y="934"/>
                    <a:pt x="13502" y="906"/>
                    <a:pt x="13478" y="906"/>
                  </a:cubicBezTo>
                  <a:cubicBezTo>
                    <a:pt x="13463" y="906"/>
                    <a:pt x="13445" y="917"/>
                    <a:pt x="13433" y="942"/>
                  </a:cubicBezTo>
                  <a:cubicBezTo>
                    <a:pt x="12465" y="2710"/>
                    <a:pt x="11698" y="4611"/>
                    <a:pt x="11164" y="6579"/>
                  </a:cubicBezTo>
                  <a:cubicBezTo>
                    <a:pt x="8829" y="10616"/>
                    <a:pt x="6961" y="14952"/>
                    <a:pt x="4993" y="19222"/>
                  </a:cubicBezTo>
                  <a:cubicBezTo>
                    <a:pt x="5660" y="16453"/>
                    <a:pt x="6428" y="13718"/>
                    <a:pt x="7061" y="10916"/>
                  </a:cubicBezTo>
                  <a:cubicBezTo>
                    <a:pt x="7085" y="10892"/>
                    <a:pt x="7042" y="10869"/>
                    <a:pt x="7015" y="10869"/>
                  </a:cubicBezTo>
                  <a:cubicBezTo>
                    <a:pt x="7003" y="10869"/>
                    <a:pt x="6995" y="10873"/>
                    <a:pt x="6995" y="10882"/>
                  </a:cubicBezTo>
                  <a:cubicBezTo>
                    <a:pt x="5927" y="13918"/>
                    <a:pt x="5127" y="17020"/>
                    <a:pt x="4560" y="20156"/>
                  </a:cubicBezTo>
                  <a:cubicBezTo>
                    <a:pt x="3259" y="23058"/>
                    <a:pt x="1758" y="25927"/>
                    <a:pt x="123" y="28662"/>
                  </a:cubicBezTo>
                  <a:cubicBezTo>
                    <a:pt x="1" y="28833"/>
                    <a:pt x="148" y="29005"/>
                    <a:pt x="301" y="29005"/>
                  </a:cubicBezTo>
                  <a:cubicBezTo>
                    <a:pt x="356" y="29005"/>
                    <a:pt x="412" y="28982"/>
                    <a:pt x="457" y="28929"/>
                  </a:cubicBezTo>
                  <a:cubicBezTo>
                    <a:pt x="1391" y="27594"/>
                    <a:pt x="2291" y="26227"/>
                    <a:pt x="3092" y="24792"/>
                  </a:cubicBezTo>
                  <a:cubicBezTo>
                    <a:pt x="6995" y="21724"/>
                    <a:pt x="9830" y="17821"/>
                    <a:pt x="12532" y="13651"/>
                  </a:cubicBezTo>
                  <a:cubicBezTo>
                    <a:pt x="12579" y="13580"/>
                    <a:pt x="12526" y="13510"/>
                    <a:pt x="12468" y="13510"/>
                  </a:cubicBezTo>
                  <a:cubicBezTo>
                    <a:pt x="12443" y="13510"/>
                    <a:pt x="12418" y="13522"/>
                    <a:pt x="12399" y="13551"/>
                  </a:cubicBezTo>
                  <a:cubicBezTo>
                    <a:pt x="9697" y="17354"/>
                    <a:pt x="6928" y="21257"/>
                    <a:pt x="3359" y="24325"/>
                  </a:cubicBezTo>
                  <a:cubicBezTo>
                    <a:pt x="5160" y="21090"/>
                    <a:pt x="6628" y="17687"/>
                    <a:pt x="8129" y="14285"/>
                  </a:cubicBezTo>
                  <a:cubicBezTo>
                    <a:pt x="10531" y="11616"/>
                    <a:pt x="12732" y="8748"/>
                    <a:pt x="14667" y="5745"/>
                  </a:cubicBezTo>
                  <a:cubicBezTo>
                    <a:pt x="14691" y="5722"/>
                    <a:pt x="14664" y="5698"/>
                    <a:pt x="14647" y="5698"/>
                  </a:cubicBezTo>
                  <a:cubicBezTo>
                    <a:pt x="14639" y="5698"/>
                    <a:pt x="14634" y="5702"/>
                    <a:pt x="14634" y="5712"/>
                  </a:cubicBezTo>
                  <a:cubicBezTo>
                    <a:pt x="12766" y="8414"/>
                    <a:pt x="10731" y="10983"/>
                    <a:pt x="8529" y="13384"/>
                  </a:cubicBezTo>
                  <a:cubicBezTo>
                    <a:pt x="10564" y="8748"/>
                    <a:pt x="12732" y="4178"/>
                    <a:pt x="15868" y="175"/>
                  </a:cubicBezTo>
                  <a:cubicBezTo>
                    <a:pt x="15939" y="79"/>
                    <a:pt x="15874" y="1"/>
                    <a:pt x="157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5193875" y="2893350"/>
              <a:ext cx="540425" cy="1332650"/>
            </a:xfrm>
            <a:custGeom>
              <a:avLst/>
              <a:gdLst/>
              <a:ahLst/>
              <a:cxnLst/>
              <a:rect l="l" t="t" r="r" b="b"/>
              <a:pathLst>
                <a:path w="21617" h="53306" extrusionOk="0">
                  <a:moveTo>
                    <a:pt x="13777" y="0"/>
                  </a:moveTo>
                  <a:cubicBezTo>
                    <a:pt x="13777" y="0"/>
                    <a:pt x="1" y="24485"/>
                    <a:pt x="12843" y="53305"/>
                  </a:cubicBezTo>
                  <a:cubicBezTo>
                    <a:pt x="12843" y="53305"/>
                    <a:pt x="21616" y="37094"/>
                    <a:pt x="19081" y="21349"/>
                  </a:cubicBezTo>
                  <a:cubicBezTo>
                    <a:pt x="16546" y="5604"/>
                    <a:pt x="13777" y="0"/>
                    <a:pt x="1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5423200" y="3086400"/>
              <a:ext cx="192675" cy="1138125"/>
            </a:xfrm>
            <a:custGeom>
              <a:avLst/>
              <a:gdLst/>
              <a:ahLst/>
              <a:cxnLst/>
              <a:rect l="l" t="t" r="r" b="b"/>
              <a:pathLst>
                <a:path w="7707" h="45525" extrusionOk="0">
                  <a:moveTo>
                    <a:pt x="4304" y="1"/>
                  </a:moveTo>
                  <a:cubicBezTo>
                    <a:pt x="4271" y="1"/>
                    <a:pt x="4237" y="17"/>
                    <a:pt x="4237" y="51"/>
                  </a:cubicBezTo>
                  <a:cubicBezTo>
                    <a:pt x="4070" y="4821"/>
                    <a:pt x="3904" y="9591"/>
                    <a:pt x="3770" y="14361"/>
                  </a:cubicBezTo>
                  <a:cubicBezTo>
                    <a:pt x="3036" y="11325"/>
                    <a:pt x="2503" y="8223"/>
                    <a:pt x="2236" y="5088"/>
                  </a:cubicBezTo>
                  <a:cubicBezTo>
                    <a:pt x="2236" y="5037"/>
                    <a:pt x="2194" y="5012"/>
                    <a:pt x="2152" y="5012"/>
                  </a:cubicBezTo>
                  <a:cubicBezTo>
                    <a:pt x="2111" y="5012"/>
                    <a:pt x="2069" y="5037"/>
                    <a:pt x="2069" y="5088"/>
                  </a:cubicBezTo>
                  <a:cubicBezTo>
                    <a:pt x="2202" y="8723"/>
                    <a:pt x="2770" y="12359"/>
                    <a:pt x="3737" y="15862"/>
                  </a:cubicBezTo>
                  <a:cubicBezTo>
                    <a:pt x="3603" y="21633"/>
                    <a:pt x="3470" y="27404"/>
                    <a:pt x="3470" y="33174"/>
                  </a:cubicBezTo>
                  <a:cubicBezTo>
                    <a:pt x="1936" y="28905"/>
                    <a:pt x="801" y="24535"/>
                    <a:pt x="68" y="20065"/>
                  </a:cubicBezTo>
                  <a:cubicBezTo>
                    <a:pt x="68" y="20048"/>
                    <a:pt x="51" y="20040"/>
                    <a:pt x="34" y="20040"/>
                  </a:cubicBezTo>
                  <a:cubicBezTo>
                    <a:pt x="18" y="20040"/>
                    <a:pt x="1" y="20048"/>
                    <a:pt x="1" y="20065"/>
                  </a:cubicBezTo>
                  <a:cubicBezTo>
                    <a:pt x="435" y="25002"/>
                    <a:pt x="1469" y="30072"/>
                    <a:pt x="3437" y="34675"/>
                  </a:cubicBezTo>
                  <a:cubicBezTo>
                    <a:pt x="3437" y="38245"/>
                    <a:pt x="3470" y="41780"/>
                    <a:pt x="3537" y="45350"/>
                  </a:cubicBezTo>
                  <a:cubicBezTo>
                    <a:pt x="3537" y="45466"/>
                    <a:pt x="3629" y="45525"/>
                    <a:pt x="3720" y="45525"/>
                  </a:cubicBezTo>
                  <a:cubicBezTo>
                    <a:pt x="3812" y="45525"/>
                    <a:pt x="3904" y="45466"/>
                    <a:pt x="3904" y="45350"/>
                  </a:cubicBezTo>
                  <a:cubicBezTo>
                    <a:pt x="3970" y="43615"/>
                    <a:pt x="4037" y="41847"/>
                    <a:pt x="4070" y="40113"/>
                  </a:cubicBezTo>
                  <a:cubicBezTo>
                    <a:pt x="4104" y="40079"/>
                    <a:pt x="4137" y="40046"/>
                    <a:pt x="4171" y="39979"/>
                  </a:cubicBezTo>
                  <a:cubicBezTo>
                    <a:pt x="6105" y="34442"/>
                    <a:pt x="7606" y="28471"/>
                    <a:pt x="7706" y="22567"/>
                  </a:cubicBezTo>
                  <a:cubicBezTo>
                    <a:pt x="7706" y="22533"/>
                    <a:pt x="7681" y="22517"/>
                    <a:pt x="7656" y="22517"/>
                  </a:cubicBezTo>
                  <a:cubicBezTo>
                    <a:pt x="7631" y="22517"/>
                    <a:pt x="7606" y="22533"/>
                    <a:pt x="7606" y="22567"/>
                  </a:cubicBezTo>
                  <a:cubicBezTo>
                    <a:pt x="7173" y="27904"/>
                    <a:pt x="5605" y="32807"/>
                    <a:pt x="4104" y="37878"/>
                  </a:cubicBezTo>
                  <a:cubicBezTo>
                    <a:pt x="4237" y="33108"/>
                    <a:pt x="4271" y="28371"/>
                    <a:pt x="4304" y="23601"/>
                  </a:cubicBezTo>
                  <a:cubicBezTo>
                    <a:pt x="5572" y="20365"/>
                    <a:pt x="6639" y="17029"/>
                    <a:pt x="6906" y="13560"/>
                  </a:cubicBezTo>
                  <a:cubicBezTo>
                    <a:pt x="6889" y="13544"/>
                    <a:pt x="6872" y="13535"/>
                    <a:pt x="6860" y="13535"/>
                  </a:cubicBezTo>
                  <a:cubicBezTo>
                    <a:pt x="6847" y="13535"/>
                    <a:pt x="6839" y="13544"/>
                    <a:pt x="6839" y="13560"/>
                  </a:cubicBezTo>
                  <a:cubicBezTo>
                    <a:pt x="6239" y="16562"/>
                    <a:pt x="5371" y="19498"/>
                    <a:pt x="4304" y="22400"/>
                  </a:cubicBezTo>
                  <a:cubicBezTo>
                    <a:pt x="4371" y="14961"/>
                    <a:pt x="4371" y="7489"/>
                    <a:pt x="4371" y="51"/>
                  </a:cubicBezTo>
                  <a:cubicBezTo>
                    <a:pt x="4371" y="17"/>
                    <a:pt x="4337" y="1"/>
                    <a:pt x="4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5434875" y="3523600"/>
              <a:ext cx="20875" cy="110100"/>
            </a:xfrm>
            <a:custGeom>
              <a:avLst/>
              <a:gdLst/>
              <a:ahLst/>
              <a:cxnLst/>
              <a:rect l="l" t="t" r="r" b="b"/>
              <a:pathLst>
                <a:path w="835" h="4404" extrusionOk="0">
                  <a:moveTo>
                    <a:pt x="101" y="0"/>
                  </a:moveTo>
                  <a:cubicBezTo>
                    <a:pt x="51" y="0"/>
                    <a:pt x="1" y="25"/>
                    <a:pt x="1" y="75"/>
                  </a:cubicBezTo>
                  <a:cubicBezTo>
                    <a:pt x="168" y="1543"/>
                    <a:pt x="401" y="2944"/>
                    <a:pt x="735" y="4378"/>
                  </a:cubicBezTo>
                  <a:cubicBezTo>
                    <a:pt x="735" y="4395"/>
                    <a:pt x="760" y="4403"/>
                    <a:pt x="785" y="4403"/>
                  </a:cubicBezTo>
                  <a:cubicBezTo>
                    <a:pt x="810" y="4403"/>
                    <a:pt x="835" y="4395"/>
                    <a:pt x="835" y="4378"/>
                  </a:cubicBezTo>
                  <a:cubicBezTo>
                    <a:pt x="735" y="2910"/>
                    <a:pt x="501" y="1476"/>
                    <a:pt x="201" y="75"/>
                  </a:cubicBezTo>
                  <a:cubicBezTo>
                    <a:pt x="201" y="25"/>
                    <a:pt x="151" y="0"/>
                    <a:pt x="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5556125" y="3227950"/>
              <a:ext cx="14725" cy="75800"/>
            </a:xfrm>
            <a:custGeom>
              <a:avLst/>
              <a:gdLst/>
              <a:ahLst/>
              <a:cxnLst/>
              <a:rect l="l" t="t" r="r" b="b"/>
              <a:pathLst>
                <a:path w="589" h="3032" extrusionOk="0">
                  <a:moveTo>
                    <a:pt x="538" y="1"/>
                  </a:moveTo>
                  <a:cubicBezTo>
                    <a:pt x="513" y="1"/>
                    <a:pt x="488" y="9"/>
                    <a:pt x="488" y="26"/>
                  </a:cubicBezTo>
                  <a:cubicBezTo>
                    <a:pt x="321" y="1027"/>
                    <a:pt x="188" y="1994"/>
                    <a:pt x="21" y="2961"/>
                  </a:cubicBezTo>
                  <a:cubicBezTo>
                    <a:pt x="0" y="3003"/>
                    <a:pt x="44" y="3031"/>
                    <a:pt x="79" y="3031"/>
                  </a:cubicBezTo>
                  <a:cubicBezTo>
                    <a:pt x="102" y="3031"/>
                    <a:pt x="121" y="3020"/>
                    <a:pt x="121" y="2995"/>
                  </a:cubicBezTo>
                  <a:cubicBezTo>
                    <a:pt x="421" y="2027"/>
                    <a:pt x="555" y="1027"/>
                    <a:pt x="588" y="26"/>
                  </a:cubicBezTo>
                  <a:cubicBezTo>
                    <a:pt x="588" y="9"/>
                    <a:pt x="563" y="1"/>
                    <a:pt x="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5002075" y="3305300"/>
              <a:ext cx="442000" cy="951550"/>
            </a:xfrm>
            <a:custGeom>
              <a:avLst/>
              <a:gdLst/>
              <a:ahLst/>
              <a:cxnLst/>
              <a:rect l="l" t="t" r="r" b="b"/>
              <a:pathLst>
                <a:path w="17680" h="3806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2"/>
                    <a:pt x="3236" y="29856"/>
                    <a:pt x="17313" y="38061"/>
                  </a:cubicBezTo>
                  <a:cubicBezTo>
                    <a:pt x="17313" y="38061"/>
                    <a:pt x="17680" y="21116"/>
                    <a:pt x="12843" y="12710"/>
                  </a:cubicBezTo>
                  <a:cubicBezTo>
                    <a:pt x="8006" y="430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5105351" y="3466255"/>
              <a:ext cx="288250" cy="742675"/>
            </a:xfrm>
            <a:custGeom>
              <a:avLst/>
              <a:gdLst/>
              <a:ahLst/>
              <a:cxnLst/>
              <a:rect l="l" t="t" r="r" b="b"/>
              <a:pathLst>
                <a:path w="11530" h="29707" extrusionOk="0">
                  <a:moveTo>
                    <a:pt x="151" y="0"/>
                  </a:moveTo>
                  <a:cubicBezTo>
                    <a:pt x="85" y="0"/>
                    <a:pt x="33" y="60"/>
                    <a:pt x="55" y="149"/>
                  </a:cubicBezTo>
                  <a:cubicBezTo>
                    <a:pt x="2590" y="4919"/>
                    <a:pt x="4858" y="9822"/>
                    <a:pt x="6793" y="14893"/>
                  </a:cubicBezTo>
                  <a:cubicBezTo>
                    <a:pt x="4258" y="12658"/>
                    <a:pt x="1890" y="10323"/>
                    <a:pt x="88" y="7454"/>
                  </a:cubicBezTo>
                  <a:cubicBezTo>
                    <a:pt x="76" y="7428"/>
                    <a:pt x="58" y="7417"/>
                    <a:pt x="43" y="7417"/>
                  </a:cubicBezTo>
                  <a:cubicBezTo>
                    <a:pt x="19" y="7417"/>
                    <a:pt x="1" y="7446"/>
                    <a:pt x="22" y="7487"/>
                  </a:cubicBezTo>
                  <a:cubicBezTo>
                    <a:pt x="1689" y="10756"/>
                    <a:pt x="4358" y="13225"/>
                    <a:pt x="7060" y="15626"/>
                  </a:cubicBezTo>
                  <a:cubicBezTo>
                    <a:pt x="8327" y="18962"/>
                    <a:pt x="9428" y="22365"/>
                    <a:pt x="10396" y="25834"/>
                  </a:cubicBezTo>
                  <a:cubicBezTo>
                    <a:pt x="7927" y="23265"/>
                    <a:pt x="5892" y="20430"/>
                    <a:pt x="3858" y="17494"/>
                  </a:cubicBezTo>
                  <a:cubicBezTo>
                    <a:pt x="3858" y="17494"/>
                    <a:pt x="3824" y="17494"/>
                    <a:pt x="3858" y="17528"/>
                  </a:cubicBezTo>
                  <a:cubicBezTo>
                    <a:pt x="5459" y="20863"/>
                    <a:pt x="7927" y="23832"/>
                    <a:pt x="10529" y="26467"/>
                  </a:cubicBezTo>
                  <a:lnTo>
                    <a:pt x="10596" y="26467"/>
                  </a:lnTo>
                  <a:cubicBezTo>
                    <a:pt x="10863" y="27535"/>
                    <a:pt x="11163" y="28602"/>
                    <a:pt x="11430" y="29670"/>
                  </a:cubicBezTo>
                  <a:cubicBezTo>
                    <a:pt x="11430" y="29695"/>
                    <a:pt x="11444" y="29706"/>
                    <a:pt x="11462" y="29706"/>
                  </a:cubicBezTo>
                  <a:cubicBezTo>
                    <a:pt x="11492" y="29706"/>
                    <a:pt x="11530" y="29678"/>
                    <a:pt x="11530" y="29636"/>
                  </a:cubicBezTo>
                  <a:cubicBezTo>
                    <a:pt x="11063" y="27068"/>
                    <a:pt x="10462" y="24533"/>
                    <a:pt x="9762" y="21998"/>
                  </a:cubicBezTo>
                  <a:cubicBezTo>
                    <a:pt x="9829" y="19129"/>
                    <a:pt x="9562" y="16260"/>
                    <a:pt x="9028" y="13458"/>
                  </a:cubicBezTo>
                  <a:cubicBezTo>
                    <a:pt x="9028" y="13430"/>
                    <a:pt x="9016" y="13420"/>
                    <a:pt x="9002" y="13420"/>
                  </a:cubicBezTo>
                  <a:cubicBezTo>
                    <a:pt x="8984" y="13420"/>
                    <a:pt x="8961" y="13439"/>
                    <a:pt x="8961" y="13458"/>
                  </a:cubicBezTo>
                  <a:cubicBezTo>
                    <a:pt x="9195" y="15993"/>
                    <a:pt x="9362" y="18528"/>
                    <a:pt x="9495" y="21064"/>
                  </a:cubicBezTo>
                  <a:cubicBezTo>
                    <a:pt x="8361" y="17094"/>
                    <a:pt x="6926" y="13225"/>
                    <a:pt x="5225" y="9489"/>
                  </a:cubicBezTo>
                  <a:cubicBezTo>
                    <a:pt x="4958" y="7054"/>
                    <a:pt x="4124" y="4552"/>
                    <a:pt x="3257" y="2283"/>
                  </a:cubicBezTo>
                  <a:cubicBezTo>
                    <a:pt x="3243" y="2270"/>
                    <a:pt x="3224" y="2262"/>
                    <a:pt x="3208" y="2262"/>
                  </a:cubicBezTo>
                  <a:cubicBezTo>
                    <a:pt x="3186" y="2262"/>
                    <a:pt x="3171" y="2278"/>
                    <a:pt x="3190" y="2317"/>
                  </a:cubicBezTo>
                  <a:cubicBezTo>
                    <a:pt x="3624" y="4118"/>
                    <a:pt x="3991" y="5953"/>
                    <a:pt x="4458" y="7787"/>
                  </a:cubicBezTo>
                  <a:cubicBezTo>
                    <a:pt x="3190" y="5119"/>
                    <a:pt x="1789" y="2550"/>
                    <a:pt x="255" y="49"/>
                  </a:cubicBezTo>
                  <a:cubicBezTo>
                    <a:pt x="222" y="15"/>
                    <a:pt x="185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5072350" y="3550150"/>
              <a:ext cx="76525" cy="87075"/>
            </a:xfrm>
            <a:custGeom>
              <a:avLst/>
              <a:gdLst/>
              <a:ahLst/>
              <a:cxnLst/>
              <a:rect l="l" t="t" r="r" b="b"/>
              <a:pathLst>
                <a:path w="3061" h="3483" extrusionOk="0">
                  <a:moveTo>
                    <a:pt x="60" y="1"/>
                  </a:moveTo>
                  <a:cubicBezTo>
                    <a:pt x="30" y="1"/>
                    <a:pt x="0" y="32"/>
                    <a:pt x="25" y="81"/>
                  </a:cubicBezTo>
                  <a:cubicBezTo>
                    <a:pt x="425" y="714"/>
                    <a:pt x="892" y="1315"/>
                    <a:pt x="1393" y="1882"/>
                  </a:cubicBezTo>
                  <a:cubicBezTo>
                    <a:pt x="1860" y="2482"/>
                    <a:pt x="2393" y="3016"/>
                    <a:pt x="2994" y="3483"/>
                  </a:cubicBezTo>
                  <a:cubicBezTo>
                    <a:pt x="3060" y="3483"/>
                    <a:pt x="3060" y="3483"/>
                    <a:pt x="3060" y="3450"/>
                  </a:cubicBezTo>
                  <a:cubicBezTo>
                    <a:pt x="2627" y="2849"/>
                    <a:pt x="2160" y="2315"/>
                    <a:pt x="1659" y="1815"/>
                  </a:cubicBezTo>
                  <a:cubicBezTo>
                    <a:pt x="1126" y="1215"/>
                    <a:pt x="625" y="581"/>
                    <a:pt x="92" y="14"/>
                  </a:cubicBezTo>
                  <a:cubicBezTo>
                    <a:pt x="83" y="5"/>
                    <a:pt x="71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5271425" y="4205125"/>
              <a:ext cx="522900" cy="547075"/>
            </a:xfrm>
            <a:custGeom>
              <a:avLst/>
              <a:gdLst/>
              <a:ahLst/>
              <a:cxnLst/>
              <a:rect l="l" t="t" r="r" b="b"/>
              <a:pathLst>
                <a:path w="20916" h="21883" extrusionOk="0">
                  <a:moveTo>
                    <a:pt x="20916" y="0"/>
                  </a:moveTo>
                  <a:lnTo>
                    <a:pt x="20912" y="34"/>
                  </a:lnTo>
                  <a:lnTo>
                    <a:pt x="20916" y="34"/>
                  </a:lnTo>
                  <a:lnTo>
                    <a:pt x="20916" y="0"/>
                  </a:lnTo>
                  <a:close/>
                  <a:moveTo>
                    <a:pt x="1" y="34"/>
                  </a:moveTo>
                  <a:lnTo>
                    <a:pt x="635" y="5437"/>
                  </a:lnTo>
                  <a:lnTo>
                    <a:pt x="2436" y="21883"/>
                  </a:lnTo>
                  <a:lnTo>
                    <a:pt x="18447" y="21883"/>
                  </a:lnTo>
                  <a:lnTo>
                    <a:pt x="20315" y="5437"/>
                  </a:lnTo>
                  <a:lnTo>
                    <a:pt x="20912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5271425" y="4205125"/>
              <a:ext cx="522900" cy="135950"/>
            </a:xfrm>
            <a:custGeom>
              <a:avLst/>
              <a:gdLst/>
              <a:ahLst/>
              <a:cxnLst/>
              <a:rect l="l" t="t" r="r" b="b"/>
              <a:pathLst>
                <a:path w="20916" h="5438" extrusionOk="0">
                  <a:moveTo>
                    <a:pt x="1" y="0"/>
                  </a:moveTo>
                  <a:lnTo>
                    <a:pt x="635" y="5437"/>
                  </a:lnTo>
                  <a:lnTo>
                    <a:pt x="20315" y="5437"/>
                  </a:lnTo>
                  <a:lnTo>
                    <a:pt x="20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5235575" y="4106725"/>
              <a:ext cx="593775" cy="153450"/>
            </a:xfrm>
            <a:custGeom>
              <a:avLst/>
              <a:gdLst/>
              <a:ahLst/>
              <a:cxnLst/>
              <a:rect l="l" t="t" r="r" b="b"/>
              <a:pathLst>
                <a:path w="23751" h="6138" extrusionOk="0">
                  <a:moveTo>
                    <a:pt x="1" y="0"/>
                  </a:moveTo>
                  <a:lnTo>
                    <a:pt x="1" y="6138"/>
                  </a:lnTo>
                  <a:lnTo>
                    <a:pt x="23751" y="6138"/>
                  </a:lnTo>
                  <a:lnTo>
                    <a:pt x="237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4053900" y="4610400"/>
              <a:ext cx="1198375" cy="141800"/>
            </a:xfrm>
            <a:custGeom>
              <a:avLst/>
              <a:gdLst/>
              <a:ahLst/>
              <a:cxnLst/>
              <a:rect l="l" t="t" r="r" b="b"/>
              <a:pathLst>
                <a:path w="47935" h="5672" extrusionOk="0">
                  <a:moveTo>
                    <a:pt x="0" y="1"/>
                  </a:moveTo>
                  <a:lnTo>
                    <a:pt x="0" y="5672"/>
                  </a:lnTo>
                  <a:lnTo>
                    <a:pt x="47935" y="5672"/>
                  </a:lnTo>
                  <a:lnTo>
                    <a:pt x="479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4289075" y="4610400"/>
              <a:ext cx="49225" cy="141800"/>
            </a:xfrm>
            <a:custGeom>
              <a:avLst/>
              <a:gdLst/>
              <a:ahLst/>
              <a:cxnLst/>
              <a:rect l="l" t="t" r="r" b="b"/>
              <a:pathLst>
                <a:path w="1969" h="5672" extrusionOk="0">
                  <a:moveTo>
                    <a:pt x="0" y="1"/>
                  </a:moveTo>
                  <a:lnTo>
                    <a:pt x="0" y="5672"/>
                  </a:lnTo>
                  <a:lnTo>
                    <a:pt x="1968" y="5672"/>
                  </a:lnTo>
                  <a:lnTo>
                    <a:pt x="19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4993725" y="4610400"/>
              <a:ext cx="117625" cy="141800"/>
            </a:xfrm>
            <a:custGeom>
              <a:avLst/>
              <a:gdLst/>
              <a:ahLst/>
              <a:cxnLst/>
              <a:rect l="l" t="t" r="r" b="b"/>
              <a:pathLst>
                <a:path w="4705" h="5672" extrusionOk="0">
                  <a:moveTo>
                    <a:pt x="1" y="1"/>
                  </a:moveTo>
                  <a:lnTo>
                    <a:pt x="1" y="5672"/>
                  </a:lnTo>
                  <a:lnTo>
                    <a:pt x="4704" y="5672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3942150" y="4195950"/>
              <a:ext cx="1223400" cy="186825"/>
            </a:xfrm>
            <a:custGeom>
              <a:avLst/>
              <a:gdLst/>
              <a:ahLst/>
              <a:cxnLst/>
              <a:rect l="l" t="t" r="r" b="b"/>
              <a:pathLst>
                <a:path w="48936" h="7473" extrusionOk="0">
                  <a:moveTo>
                    <a:pt x="1" y="0"/>
                  </a:moveTo>
                  <a:lnTo>
                    <a:pt x="1" y="7472"/>
                  </a:lnTo>
                  <a:lnTo>
                    <a:pt x="48936" y="7472"/>
                  </a:lnTo>
                  <a:lnTo>
                    <a:pt x="48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4655150" y="4256825"/>
              <a:ext cx="294425" cy="65075"/>
            </a:xfrm>
            <a:custGeom>
              <a:avLst/>
              <a:gdLst/>
              <a:ahLst/>
              <a:cxnLst/>
              <a:rect l="l" t="t" r="r" b="b"/>
              <a:pathLst>
                <a:path w="11777" h="2603" extrusionOk="0">
                  <a:moveTo>
                    <a:pt x="1" y="0"/>
                  </a:moveTo>
                  <a:lnTo>
                    <a:pt x="1" y="2602"/>
                  </a:lnTo>
                  <a:lnTo>
                    <a:pt x="11776" y="2602"/>
                  </a:lnTo>
                  <a:lnTo>
                    <a:pt x="117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5005400" y="4252625"/>
              <a:ext cx="92675" cy="78225"/>
            </a:xfrm>
            <a:custGeom>
              <a:avLst/>
              <a:gdLst/>
              <a:ahLst/>
              <a:cxnLst/>
              <a:rect l="l" t="t" r="r" b="b"/>
              <a:pathLst>
                <a:path w="3707" h="3129" extrusionOk="0">
                  <a:moveTo>
                    <a:pt x="2162" y="0"/>
                  </a:moveTo>
                  <a:cubicBezTo>
                    <a:pt x="2142" y="0"/>
                    <a:pt x="2123" y="1"/>
                    <a:pt x="2102" y="2"/>
                  </a:cubicBezTo>
                  <a:cubicBezTo>
                    <a:pt x="701" y="2"/>
                    <a:pt x="1" y="1736"/>
                    <a:pt x="1035" y="2704"/>
                  </a:cubicBezTo>
                  <a:cubicBezTo>
                    <a:pt x="1350" y="2998"/>
                    <a:pt x="1723" y="3128"/>
                    <a:pt x="2087" y="3128"/>
                  </a:cubicBezTo>
                  <a:cubicBezTo>
                    <a:pt x="2920" y="3128"/>
                    <a:pt x="3707" y="2444"/>
                    <a:pt x="3637" y="1469"/>
                  </a:cubicBezTo>
                  <a:cubicBezTo>
                    <a:pt x="3637" y="655"/>
                    <a:pt x="2970" y="0"/>
                    <a:pt x="2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3882950" y="4030000"/>
              <a:ext cx="618800" cy="165125"/>
            </a:xfrm>
            <a:custGeom>
              <a:avLst/>
              <a:gdLst/>
              <a:ahLst/>
              <a:cxnLst/>
              <a:rect l="l" t="t" r="r" b="b"/>
              <a:pathLst>
                <a:path w="24752" h="6605" extrusionOk="0">
                  <a:moveTo>
                    <a:pt x="0" y="0"/>
                  </a:moveTo>
                  <a:lnTo>
                    <a:pt x="0" y="6605"/>
                  </a:lnTo>
                  <a:lnTo>
                    <a:pt x="24751" y="6605"/>
                  </a:lnTo>
                  <a:lnTo>
                    <a:pt x="247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4501725" y="4030000"/>
              <a:ext cx="571250" cy="165125"/>
            </a:xfrm>
            <a:custGeom>
              <a:avLst/>
              <a:gdLst/>
              <a:ahLst/>
              <a:cxnLst/>
              <a:rect l="l" t="t" r="r" b="b"/>
              <a:pathLst>
                <a:path w="22850" h="6605" extrusionOk="0">
                  <a:moveTo>
                    <a:pt x="0" y="0"/>
                  </a:moveTo>
                  <a:lnTo>
                    <a:pt x="0" y="6605"/>
                  </a:lnTo>
                  <a:lnTo>
                    <a:pt x="22850" y="6605"/>
                  </a:lnTo>
                  <a:lnTo>
                    <a:pt x="228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3882950" y="4046675"/>
              <a:ext cx="618800" cy="131775"/>
            </a:xfrm>
            <a:custGeom>
              <a:avLst/>
              <a:gdLst/>
              <a:ahLst/>
              <a:cxnLst/>
              <a:rect l="l" t="t" r="r" b="b"/>
              <a:pathLst>
                <a:path w="24752" h="5271" extrusionOk="0">
                  <a:moveTo>
                    <a:pt x="0" y="0"/>
                  </a:moveTo>
                  <a:lnTo>
                    <a:pt x="0" y="5271"/>
                  </a:lnTo>
                  <a:lnTo>
                    <a:pt x="24751" y="5271"/>
                  </a:lnTo>
                  <a:lnTo>
                    <a:pt x="24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3937150" y="4071700"/>
              <a:ext cx="564600" cy="5025"/>
            </a:xfrm>
            <a:custGeom>
              <a:avLst/>
              <a:gdLst/>
              <a:ahLst/>
              <a:cxnLst/>
              <a:rect l="l" t="t" r="r" b="b"/>
              <a:pathLst>
                <a:path w="22584" h="201" extrusionOk="0">
                  <a:moveTo>
                    <a:pt x="11275" y="0"/>
                  </a:moveTo>
                  <a:lnTo>
                    <a:pt x="7773" y="33"/>
                  </a:lnTo>
                  <a:cubicBezTo>
                    <a:pt x="5171" y="33"/>
                    <a:pt x="2602" y="67"/>
                    <a:pt x="0" y="100"/>
                  </a:cubicBezTo>
                  <a:cubicBezTo>
                    <a:pt x="2602" y="134"/>
                    <a:pt x="5171" y="167"/>
                    <a:pt x="7773" y="167"/>
                  </a:cubicBezTo>
                  <a:lnTo>
                    <a:pt x="11275" y="200"/>
                  </a:lnTo>
                  <a:lnTo>
                    <a:pt x="19047" y="167"/>
                  </a:lnTo>
                  <a:cubicBezTo>
                    <a:pt x="21649" y="167"/>
                    <a:pt x="19981" y="134"/>
                    <a:pt x="22583" y="100"/>
                  </a:cubicBezTo>
                  <a:cubicBezTo>
                    <a:pt x="19981" y="67"/>
                    <a:pt x="21649" y="33"/>
                    <a:pt x="19047" y="33"/>
                  </a:cubicBezTo>
                  <a:lnTo>
                    <a:pt x="112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3937150" y="4097550"/>
              <a:ext cx="564600" cy="5025"/>
            </a:xfrm>
            <a:custGeom>
              <a:avLst/>
              <a:gdLst/>
              <a:ahLst/>
              <a:cxnLst/>
              <a:rect l="l" t="t" r="r" b="b"/>
              <a:pathLst>
                <a:path w="22584" h="201" extrusionOk="0">
                  <a:moveTo>
                    <a:pt x="7773" y="0"/>
                  </a:moveTo>
                  <a:cubicBezTo>
                    <a:pt x="5171" y="34"/>
                    <a:pt x="2602" y="67"/>
                    <a:pt x="0" y="100"/>
                  </a:cubicBezTo>
                  <a:cubicBezTo>
                    <a:pt x="2602" y="134"/>
                    <a:pt x="5171" y="167"/>
                    <a:pt x="7773" y="167"/>
                  </a:cubicBezTo>
                  <a:lnTo>
                    <a:pt x="11275" y="200"/>
                  </a:lnTo>
                  <a:lnTo>
                    <a:pt x="19047" y="167"/>
                  </a:lnTo>
                  <a:cubicBezTo>
                    <a:pt x="21649" y="167"/>
                    <a:pt x="19981" y="134"/>
                    <a:pt x="22583" y="100"/>
                  </a:cubicBezTo>
                  <a:cubicBezTo>
                    <a:pt x="19981" y="67"/>
                    <a:pt x="21649" y="0"/>
                    <a:pt x="19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3937150" y="4123400"/>
              <a:ext cx="564600" cy="4200"/>
            </a:xfrm>
            <a:custGeom>
              <a:avLst/>
              <a:gdLst/>
              <a:ahLst/>
              <a:cxnLst/>
              <a:rect l="l" t="t" r="r" b="b"/>
              <a:pathLst>
                <a:path w="22584" h="168" extrusionOk="0">
                  <a:moveTo>
                    <a:pt x="7773" y="0"/>
                  </a:moveTo>
                  <a:cubicBezTo>
                    <a:pt x="5171" y="34"/>
                    <a:pt x="2602" y="34"/>
                    <a:pt x="0" y="67"/>
                  </a:cubicBezTo>
                  <a:cubicBezTo>
                    <a:pt x="2602" y="134"/>
                    <a:pt x="5171" y="134"/>
                    <a:pt x="7773" y="167"/>
                  </a:cubicBezTo>
                  <a:lnTo>
                    <a:pt x="19047" y="167"/>
                  </a:lnTo>
                  <a:cubicBezTo>
                    <a:pt x="21649" y="134"/>
                    <a:pt x="19981" y="134"/>
                    <a:pt x="22583" y="67"/>
                  </a:cubicBezTo>
                  <a:cubicBezTo>
                    <a:pt x="19981" y="34"/>
                    <a:pt x="21649" y="0"/>
                    <a:pt x="19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3937150" y="4148400"/>
              <a:ext cx="564600" cy="5050"/>
            </a:xfrm>
            <a:custGeom>
              <a:avLst/>
              <a:gdLst/>
              <a:ahLst/>
              <a:cxnLst/>
              <a:rect l="l" t="t" r="r" b="b"/>
              <a:pathLst>
                <a:path w="22584" h="202" extrusionOk="0">
                  <a:moveTo>
                    <a:pt x="11275" y="1"/>
                  </a:moveTo>
                  <a:lnTo>
                    <a:pt x="7773" y="34"/>
                  </a:lnTo>
                  <a:cubicBezTo>
                    <a:pt x="5171" y="34"/>
                    <a:pt x="2602" y="68"/>
                    <a:pt x="0" y="101"/>
                  </a:cubicBezTo>
                  <a:cubicBezTo>
                    <a:pt x="2602" y="134"/>
                    <a:pt x="5171" y="168"/>
                    <a:pt x="7773" y="201"/>
                  </a:cubicBezTo>
                  <a:lnTo>
                    <a:pt x="19047" y="201"/>
                  </a:lnTo>
                  <a:cubicBezTo>
                    <a:pt x="21649" y="168"/>
                    <a:pt x="19981" y="134"/>
                    <a:pt x="22583" y="101"/>
                  </a:cubicBezTo>
                  <a:cubicBezTo>
                    <a:pt x="19981" y="68"/>
                    <a:pt x="21649" y="34"/>
                    <a:pt x="19047" y="34"/>
                  </a:cubicBezTo>
                  <a:lnTo>
                    <a:pt x="112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4627650" y="4030000"/>
              <a:ext cx="80900" cy="165125"/>
            </a:xfrm>
            <a:custGeom>
              <a:avLst/>
              <a:gdLst/>
              <a:ahLst/>
              <a:cxnLst/>
              <a:rect l="l" t="t" r="r" b="b"/>
              <a:pathLst>
                <a:path w="3236" h="6605" extrusionOk="0">
                  <a:moveTo>
                    <a:pt x="0" y="0"/>
                  </a:moveTo>
                  <a:lnTo>
                    <a:pt x="0" y="6605"/>
                  </a:lnTo>
                  <a:lnTo>
                    <a:pt x="3236" y="6605"/>
                  </a:lnTo>
                  <a:lnTo>
                    <a:pt x="32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4988725" y="4030000"/>
              <a:ext cx="54250" cy="165125"/>
            </a:xfrm>
            <a:custGeom>
              <a:avLst/>
              <a:gdLst/>
              <a:ahLst/>
              <a:cxnLst/>
              <a:rect l="l" t="t" r="r" b="b"/>
              <a:pathLst>
                <a:path w="2170" h="6605" extrusionOk="0">
                  <a:moveTo>
                    <a:pt x="1" y="0"/>
                  </a:moveTo>
                  <a:lnTo>
                    <a:pt x="1" y="6605"/>
                  </a:lnTo>
                  <a:lnTo>
                    <a:pt x="2169" y="6605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4419150" y="4382750"/>
              <a:ext cx="696375" cy="227675"/>
            </a:xfrm>
            <a:custGeom>
              <a:avLst/>
              <a:gdLst/>
              <a:ahLst/>
              <a:cxnLst/>
              <a:rect l="l" t="t" r="r" b="b"/>
              <a:pathLst>
                <a:path w="27855" h="9107" extrusionOk="0">
                  <a:moveTo>
                    <a:pt x="1" y="0"/>
                  </a:moveTo>
                  <a:lnTo>
                    <a:pt x="1" y="9107"/>
                  </a:lnTo>
                  <a:lnTo>
                    <a:pt x="27854" y="9107"/>
                  </a:lnTo>
                  <a:lnTo>
                    <a:pt x="278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3890450" y="4382750"/>
              <a:ext cx="528725" cy="227675"/>
            </a:xfrm>
            <a:custGeom>
              <a:avLst/>
              <a:gdLst/>
              <a:ahLst/>
              <a:cxnLst/>
              <a:rect l="l" t="t" r="r" b="b"/>
              <a:pathLst>
                <a:path w="21149" h="9107" extrusionOk="0">
                  <a:moveTo>
                    <a:pt x="0" y="0"/>
                  </a:moveTo>
                  <a:lnTo>
                    <a:pt x="0" y="9107"/>
                  </a:lnTo>
                  <a:lnTo>
                    <a:pt x="21149" y="9107"/>
                  </a:lnTo>
                  <a:lnTo>
                    <a:pt x="211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4419150" y="4406100"/>
              <a:ext cx="696375" cy="180150"/>
            </a:xfrm>
            <a:custGeom>
              <a:avLst/>
              <a:gdLst/>
              <a:ahLst/>
              <a:cxnLst/>
              <a:rect l="l" t="t" r="r" b="b"/>
              <a:pathLst>
                <a:path w="27855" h="7206" extrusionOk="0">
                  <a:moveTo>
                    <a:pt x="1" y="0"/>
                  </a:moveTo>
                  <a:lnTo>
                    <a:pt x="1" y="7206"/>
                  </a:lnTo>
                  <a:lnTo>
                    <a:pt x="27854" y="7206"/>
                  </a:lnTo>
                  <a:lnTo>
                    <a:pt x="278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4419150" y="4547025"/>
              <a:ext cx="651325" cy="5025"/>
            </a:xfrm>
            <a:custGeom>
              <a:avLst/>
              <a:gdLst/>
              <a:ahLst/>
              <a:cxnLst/>
              <a:rect l="l" t="t" r="r" b="b"/>
              <a:pathLst>
                <a:path w="26053" h="201" extrusionOk="0">
                  <a:moveTo>
                    <a:pt x="13044" y="1"/>
                  </a:moveTo>
                  <a:lnTo>
                    <a:pt x="6506" y="34"/>
                  </a:lnTo>
                  <a:cubicBezTo>
                    <a:pt x="4337" y="34"/>
                    <a:pt x="2169" y="67"/>
                    <a:pt x="1" y="101"/>
                  </a:cubicBezTo>
                  <a:cubicBezTo>
                    <a:pt x="2169" y="134"/>
                    <a:pt x="4337" y="168"/>
                    <a:pt x="6506" y="168"/>
                  </a:cubicBezTo>
                  <a:lnTo>
                    <a:pt x="13044" y="201"/>
                  </a:lnTo>
                  <a:lnTo>
                    <a:pt x="19548" y="168"/>
                  </a:lnTo>
                  <a:cubicBezTo>
                    <a:pt x="21716" y="168"/>
                    <a:pt x="23885" y="134"/>
                    <a:pt x="26053" y="101"/>
                  </a:cubicBezTo>
                  <a:cubicBezTo>
                    <a:pt x="23885" y="67"/>
                    <a:pt x="21716" y="34"/>
                    <a:pt x="19548" y="34"/>
                  </a:cubicBezTo>
                  <a:lnTo>
                    <a:pt x="130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4419150" y="4512000"/>
              <a:ext cx="651325" cy="5025"/>
            </a:xfrm>
            <a:custGeom>
              <a:avLst/>
              <a:gdLst/>
              <a:ahLst/>
              <a:cxnLst/>
              <a:rect l="l" t="t" r="r" b="b"/>
              <a:pathLst>
                <a:path w="26053" h="201" extrusionOk="0">
                  <a:moveTo>
                    <a:pt x="6506" y="1"/>
                  </a:moveTo>
                  <a:cubicBezTo>
                    <a:pt x="4337" y="34"/>
                    <a:pt x="2169" y="34"/>
                    <a:pt x="1" y="101"/>
                  </a:cubicBezTo>
                  <a:cubicBezTo>
                    <a:pt x="2169" y="134"/>
                    <a:pt x="4337" y="134"/>
                    <a:pt x="6506" y="168"/>
                  </a:cubicBezTo>
                  <a:lnTo>
                    <a:pt x="13044" y="201"/>
                  </a:lnTo>
                  <a:lnTo>
                    <a:pt x="19548" y="168"/>
                  </a:lnTo>
                  <a:cubicBezTo>
                    <a:pt x="21716" y="134"/>
                    <a:pt x="23885" y="134"/>
                    <a:pt x="26053" y="101"/>
                  </a:cubicBezTo>
                  <a:cubicBezTo>
                    <a:pt x="23885" y="34"/>
                    <a:pt x="21716" y="34"/>
                    <a:pt x="19548" y="34"/>
                  </a:cubicBezTo>
                  <a:lnTo>
                    <a:pt x="130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4419150" y="4476150"/>
              <a:ext cx="651325" cy="5025"/>
            </a:xfrm>
            <a:custGeom>
              <a:avLst/>
              <a:gdLst/>
              <a:ahLst/>
              <a:cxnLst/>
              <a:rect l="l" t="t" r="r" b="b"/>
              <a:pathLst>
                <a:path w="26053" h="201" extrusionOk="0">
                  <a:moveTo>
                    <a:pt x="13044" y="0"/>
                  </a:moveTo>
                  <a:lnTo>
                    <a:pt x="6506" y="34"/>
                  </a:lnTo>
                  <a:cubicBezTo>
                    <a:pt x="4337" y="34"/>
                    <a:pt x="2169" y="67"/>
                    <a:pt x="1" y="100"/>
                  </a:cubicBezTo>
                  <a:cubicBezTo>
                    <a:pt x="2169" y="134"/>
                    <a:pt x="4337" y="167"/>
                    <a:pt x="6506" y="200"/>
                  </a:cubicBezTo>
                  <a:lnTo>
                    <a:pt x="19548" y="200"/>
                  </a:lnTo>
                  <a:cubicBezTo>
                    <a:pt x="21716" y="167"/>
                    <a:pt x="23885" y="134"/>
                    <a:pt x="26053" y="100"/>
                  </a:cubicBezTo>
                  <a:cubicBezTo>
                    <a:pt x="23885" y="67"/>
                    <a:pt x="21716" y="34"/>
                    <a:pt x="19548" y="34"/>
                  </a:cubicBezTo>
                  <a:lnTo>
                    <a:pt x="130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4419150" y="4441125"/>
              <a:ext cx="651325" cy="5025"/>
            </a:xfrm>
            <a:custGeom>
              <a:avLst/>
              <a:gdLst/>
              <a:ahLst/>
              <a:cxnLst/>
              <a:rect l="l" t="t" r="r" b="b"/>
              <a:pathLst>
                <a:path w="26053" h="201" extrusionOk="0">
                  <a:moveTo>
                    <a:pt x="13044" y="0"/>
                  </a:moveTo>
                  <a:lnTo>
                    <a:pt x="6506" y="34"/>
                  </a:lnTo>
                  <a:cubicBezTo>
                    <a:pt x="4337" y="34"/>
                    <a:pt x="2169" y="67"/>
                    <a:pt x="1" y="100"/>
                  </a:cubicBezTo>
                  <a:cubicBezTo>
                    <a:pt x="2169" y="134"/>
                    <a:pt x="4337" y="167"/>
                    <a:pt x="6506" y="167"/>
                  </a:cubicBezTo>
                  <a:lnTo>
                    <a:pt x="13044" y="200"/>
                  </a:lnTo>
                  <a:lnTo>
                    <a:pt x="19548" y="167"/>
                  </a:lnTo>
                  <a:cubicBezTo>
                    <a:pt x="21716" y="167"/>
                    <a:pt x="23885" y="134"/>
                    <a:pt x="26053" y="100"/>
                  </a:cubicBezTo>
                  <a:cubicBezTo>
                    <a:pt x="23885" y="67"/>
                    <a:pt x="21716" y="34"/>
                    <a:pt x="19548" y="34"/>
                  </a:cubicBezTo>
                  <a:lnTo>
                    <a:pt x="130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3974675" y="4382750"/>
              <a:ext cx="99275" cy="227675"/>
            </a:xfrm>
            <a:custGeom>
              <a:avLst/>
              <a:gdLst/>
              <a:ahLst/>
              <a:cxnLst/>
              <a:rect l="l" t="t" r="r" b="b"/>
              <a:pathLst>
                <a:path w="3971" h="9107" extrusionOk="0">
                  <a:moveTo>
                    <a:pt x="1" y="0"/>
                  </a:moveTo>
                  <a:lnTo>
                    <a:pt x="1" y="9107"/>
                  </a:lnTo>
                  <a:lnTo>
                    <a:pt x="3970" y="9107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3657775" y="945775"/>
              <a:ext cx="815625" cy="745925"/>
            </a:xfrm>
            <a:custGeom>
              <a:avLst/>
              <a:gdLst/>
              <a:ahLst/>
              <a:cxnLst/>
              <a:rect l="l" t="t" r="r" b="b"/>
              <a:pathLst>
                <a:path w="32625" h="29837" extrusionOk="0">
                  <a:moveTo>
                    <a:pt x="17739" y="1"/>
                  </a:moveTo>
                  <a:cubicBezTo>
                    <a:pt x="16547" y="1"/>
                    <a:pt x="15332" y="145"/>
                    <a:pt x="14111" y="448"/>
                  </a:cubicBezTo>
                  <a:cubicBezTo>
                    <a:pt x="4704" y="2816"/>
                    <a:pt x="1" y="13391"/>
                    <a:pt x="4571" y="21930"/>
                  </a:cubicBezTo>
                  <a:lnTo>
                    <a:pt x="1535" y="28735"/>
                  </a:lnTo>
                  <a:lnTo>
                    <a:pt x="8840" y="26867"/>
                  </a:lnTo>
                  <a:cubicBezTo>
                    <a:pt x="11597" y="28913"/>
                    <a:pt x="14673" y="29837"/>
                    <a:pt x="17673" y="29837"/>
                  </a:cubicBezTo>
                  <a:cubicBezTo>
                    <a:pt x="25385" y="29837"/>
                    <a:pt x="32600" y="23738"/>
                    <a:pt x="32624" y="14925"/>
                  </a:cubicBezTo>
                  <a:cubicBezTo>
                    <a:pt x="32624" y="6478"/>
                    <a:pt x="25728" y="1"/>
                    <a:pt x="17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3686975" y="943600"/>
              <a:ext cx="786425" cy="749325"/>
            </a:xfrm>
            <a:custGeom>
              <a:avLst/>
              <a:gdLst/>
              <a:ahLst/>
              <a:cxnLst/>
              <a:rect l="l" t="t" r="r" b="b"/>
              <a:pathLst>
                <a:path w="31457" h="29973" extrusionOk="0">
                  <a:moveTo>
                    <a:pt x="31122" y="11966"/>
                  </a:moveTo>
                  <a:cubicBezTo>
                    <a:pt x="31319" y="12936"/>
                    <a:pt x="31423" y="13942"/>
                    <a:pt x="31423" y="14979"/>
                  </a:cubicBezTo>
                  <a:lnTo>
                    <a:pt x="31456" y="15012"/>
                  </a:lnTo>
                  <a:cubicBezTo>
                    <a:pt x="31449" y="13977"/>
                    <a:pt x="31335" y="12957"/>
                    <a:pt x="31122" y="11966"/>
                  </a:cubicBezTo>
                  <a:close/>
                  <a:moveTo>
                    <a:pt x="31456" y="15012"/>
                  </a:moveTo>
                  <a:lnTo>
                    <a:pt x="31456" y="15012"/>
                  </a:lnTo>
                  <a:cubicBezTo>
                    <a:pt x="31438" y="16480"/>
                    <a:pt x="31209" y="17948"/>
                    <a:pt x="30779" y="19354"/>
                  </a:cubicBezTo>
                  <a:lnTo>
                    <a:pt x="30779" y="19354"/>
                  </a:lnTo>
                  <a:cubicBezTo>
                    <a:pt x="31211" y="17953"/>
                    <a:pt x="31438" y="16492"/>
                    <a:pt x="31456" y="15012"/>
                  </a:cubicBezTo>
                  <a:close/>
                  <a:moveTo>
                    <a:pt x="16462" y="1"/>
                  </a:moveTo>
                  <a:cubicBezTo>
                    <a:pt x="15285" y="1"/>
                    <a:pt x="14083" y="141"/>
                    <a:pt x="12876" y="435"/>
                  </a:cubicBezTo>
                  <a:cubicBezTo>
                    <a:pt x="10675" y="969"/>
                    <a:pt x="8606" y="2003"/>
                    <a:pt x="6839" y="3470"/>
                  </a:cubicBezTo>
                  <a:cubicBezTo>
                    <a:pt x="3269" y="6439"/>
                    <a:pt x="1268" y="10909"/>
                    <a:pt x="1468" y="15579"/>
                  </a:cubicBezTo>
                  <a:cubicBezTo>
                    <a:pt x="1501" y="17819"/>
                    <a:pt x="2087" y="20027"/>
                    <a:pt x="3162" y="22041"/>
                  </a:cubicBezTo>
                  <a:lnTo>
                    <a:pt x="3162" y="22041"/>
                  </a:lnTo>
                  <a:lnTo>
                    <a:pt x="167" y="28755"/>
                  </a:lnTo>
                  <a:lnTo>
                    <a:pt x="0" y="29089"/>
                  </a:lnTo>
                  <a:lnTo>
                    <a:pt x="367" y="28989"/>
                  </a:lnTo>
                  <a:lnTo>
                    <a:pt x="7575" y="27113"/>
                  </a:lnTo>
                  <a:lnTo>
                    <a:pt x="7575" y="27113"/>
                  </a:lnTo>
                  <a:cubicBezTo>
                    <a:pt x="8699" y="27902"/>
                    <a:pt x="9921" y="28560"/>
                    <a:pt x="11175" y="29055"/>
                  </a:cubicBezTo>
                  <a:cubicBezTo>
                    <a:pt x="12476" y="29522"/>
                    <a:pt x="13844" y="29823"/>
                    <a:pt x="15211" y="29923"/>
                  </a:cubicBezTo>
                  <a:cubicBezTo>
                    <a:pt x="15561" y="29956"/>
                    <a:pt x="15912" y="29973"/>
                    <a:pt x="16262" y="29973"/>
                  </a:cubicBezTo>
                  <a:cubicBezTo>
                    <a:pt x="16612" y="29973"/>
                    <a:pt x="16962" y="29956"/>
                    <a:pt x="17313" y="29923"/>
                  </a:cubicBezTo>
                  <a:cubicBezTo>
                    <a:pt x="17980" y="29889"/>
                    <a:pt x="18680" y="29823"/>
                    <a:pt x="19347" y="29689"/>
                  </a:cubicBezTo>
                  <a:cubicBezTo>
                    <a:pt x="19714" y="29622"/>
                    <a:pt x="20015" y="29522"/>
                    <a:pt x="20348" y="29456"/>
                  </a:cubicBezTo>
                  <a:cubicBezTo>
                    <a:pt x="20682" y="29356"/>
                    <a:pt x="21015" y="29255"/>
                    <a:pt x="21349" y="29155"/>
                  </a:cubicBezTo>
                  <a:lnTo>
                    <a:pt x="22316" y="28788"/>
                  </a:lnTo>
                  <a:cubicBezTo>
                    <a:pt x="22616" y="28622"/>
                    <a:pt x="22917" y="28488"/>
                    <a:pt x="23250" y="28321"/>
                  </a:cubicBezTo>
                  <a:cubicBezTo>
                    <a:pt x="23384" y="28255"/>
                    <a:pt x="23550" y="28188"/>
                    <a:pt x="23717" y="28088"/>
                  </a:cubicBezTo>
                  <a:lnTo>
                    <a:pt x="24151" y="27821"/>
                  </a:lnTo>
                  <a:cubicBezTo>
                    <a:pt x="24418" y="27654"/>
                    <a:pt x="24718" y="27488"/>
                    <a:pt x="25018" y="27287"/>
                  </a:cubicBezTo>
                  <a:lnTo>
                    <a:pt x="25852" y="26654"/>
                  </a:lnTo>
                  <a:cubicBezTo>
                    <a:pt x="26119" y="26453"/>
                    <a:pt x="26386" y="26220"/>
                    <a:pt x="26619" y="25986"/>
                  </a:cubicBezTo>
                  <a:cubicBezTo>
                    <a:pt x="27120" y="25519"/>
                    <a:pt x="27587" y="25019"/>
                    <a:pt x="28054" y="24485"/>
                  </a:cubicBezTo>
                  <a:cubicBezTo>
                    <a:pt x="28487" y="23952"/>
                    <a:pt x="28854" y="23385"/>
                    <a:pt x="29221" y="22818"/>
                  </a:cubicBezTo>
                  <a:cubicBezTo>
                    <a:pt x="29886" y="21736"/>
                    <a:pt x="30407" y="20568"/>
                    <a:pt x="30779" y="19354"/>
                  </a:cubicBezTo>
                  <a:lnTo>
                    <a:pt x="30779" y="19354"/>
                  </a:lnTo>
                  <a:cubicBezTo>
                    <a:pt x="30402" y="20574"/>
                    <a:pt x="29871" y="21749"/>
                    <a:pt x="29188" y="22851"/>
                  </a:cubicBezTo>
                  <a:cubicBezTo>
                    <a:pt x="28821" y="23418"/>
                    <a:pt x="28421" y="23985"/>
                    <a:pt x="27987" y="24519"/>
                  </a:cubicBezTo>
                  <a:cubicBezTo>
                    <a:pt x="27553" y="25019"/>
                    <a:pt x="27053" y="25519"/>
                    <a:pt x="26553" y="25986"/>
                  </a:cubicBezTo>
                  <a:cubicBezTo>
                    <a:pt x="26319" y="26220"/>
                    <a:pt x="26052" y="26453"/>
                    <a:pt x="25785" y="26654"/>
                  </a:cubicBezTo>
                  <a:lnTo>
                    <a:pt x="24951" y="27254"/>
                  </a:lnTo>
                  <a:cubicBezTo>
                    <a:pt x="24685" y="27454"/>
                    <a:pt x="24384" y="27621"/>
                    <a:pt x="24084" y="27788"/>
                  </a:cubicBezTo>
                  <a:lnTo>
                    <a:pt x="23684" y="28055"/>
                  </a:lnTo>
                  <a:cubicBezTo>
                    <a:pt x="23517" y="28155"/>
                    <a:pt x="23350" y="28221"/>
                    <a:pt x="23217" y="28288"/>
                  </a:cubicBezTo>
                  <a:lnTo>
                    <a:pt x="22283" y="28722"/>
                  </a:lnTo>
                  <a:lnTo>
                    <a:pt x="21316" y="29055"/>
                  </a:lnTo>
                  <a:cubicBezTo>
                    <a:pt x="20982" y="29189"/>
                    <a:pt x="20682" y="29289"/>
                    <a:pt x="20315" y="29356"/>
                  </a:cubicBezTo>
                  <a:cubicBezTo>
                    <a:pt x="19981" y="29422"/>
                    <a:pt x="19681" y="29556"/>
                    <a:pt x="19347" y="29589"/>
                  </a:cubicBezTo>
                  <a:cubicBezTo>
                    <a:pt x="18680" y="29722"/>
                    <a:pt x="17980" y="29789"/>
                    <a:pt x="17313" y="29823"/>
                  </a:cubicBezTo>
                  <a:cubicBezTo>
                    <a:pt x="17023" y="29836"/>
                    <a:pt x="16738" y="29844"/>
                    <a:pt x="16457" y="29844"/>
                  </a:cubicBezTo>
                  <a:cubicBezTo>
                    <a:pt x="16060" y="29844"/>
                    <a:pt x="15669" y="29828"/>
                    <a:pt x="15278" y="29789"/>
                  </a:cubicBezTo>
                  <a:cubicBezTo>
                    <a:pt x="12543" y="29522"/>
                    <a:pt x="9941" y="28522"/>
                    <a:pt x="7773" y="26854"/>
                  </a:cubicBezTo>
                  <a:lnTo>
                    <a:pt x="7706" y="26820"/>
                  </a:lnTo>
                  <a:lnTo>
                    <a:pt x="7639" y="26820"/>
                  </a:lnTo>
                  <a:lnTo>
                    <a:pt x="693" y="28565"/>
                  </a:lnTo>
                  <a:lnTo>
                    <a:pt x="3570" y="22117"/>
                  </a:lnTo>
                  <a:lnTo>
                    <a:pt x="3636" y="22017"/>
                  </a:lnTo>
                  <a:lnTo>
                    <a:pt x="3570" y="21950"/>
                  </a:lnTo>
                  <a:cubicBezTo>
                    <a:pt x="1435" y="17947"/>
                    <a:pt x="1268" y="13177"/>
                    <a:pt x="3103" y="9041"/>
                  </a:cubicBezTo>
                  <a:cubicBezTo>
                    <a:pt x="4003" y="7006"/>
                    <a:pt x="5337" y="5205"/>
                    <a:pt x="7039" y="3737"/>
                  </a:cubicBezTo>
                  <a:cubicBezTo>
                    <a:pt x="8740" y="2269"/>
                    <a:pt x="10775" y="1235"/>
                    <a:pt x="12943" y="668"/>
                  </a:cubicBezTo>
                  <a:cubicBezTo>
                    <a:pt x="14136" y="356"/>
                    <a:pt x="15369" y="206"/>
                    <a:pt x="16604" y="206"/>
                  </a:cubicBezTo>
                  <a:cubicBezTo>
                    <a:pt x="17613" y="206"/>
                    <a:pt x="18624" y="306"/>
                    <a:pt x="19614" y="502"/>
                  </a:cubicBezTo>
                  <a:cubicBezTo>
                    <a:pt x="21816" y="969"/>
                    <a:pt x="23884" y="1903"/>
                    <a:pt x="25685" y="3304"/>
                  </a:cubicBezTo>
                  <a:cubicBezTo>
                    <a:pt x="28478" y="5476"/>
                    <a:pt x="30389" y="8550"/>
                    <a:pt x="31122" y="11966"/>
                  </a:cubicBezTo>
                  <a:lnTo>
                    <a:pt x="31122" y="11966"/>
                  </a:lnTo>
                  <a:cubicBezTo>
                    <a:pt x="29711" y="5016"/>
                    <a:pt x="23513" y="1"/>
                    <a:pt x="16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0833;p68">
            <a:extLst>
              <a:ext uri="{FF2B5EF4-FFF2-40B4-BE49-F238E27FC236}">
                <a16:creationId xmlns:a16="http://schemas.microsoft.com/office/drawing/2014/main" id="{9D10008A-12E6-43F1-927D-9FCC28BEC292}"/>
              </a:ext>
            </a:extLst>
          </p:cNvPr>
          <p:cNvSpPr/>
          <p:nvPr/>
        </p:nvSpPr>
        <p:spPr>
          <a:xfrm>
            <a:off x="2214670" y="2001692"/>
            <a:ext cx="397197" cy="403310"/>
          </a:xfrm>
          <a:custGeom>
            <a:avLst/>
            <a:gdLst/>
            <a:ahLst/>
            <a:cxnLst/>
            <a:rect l="l" t="t" r="r" b="b"/>
            <a:pathLst>
              <a:path w="17831" h="19326" extrusionOk="0">
                <a:moveTo>
                  <a:pt x="7090" y="1417"/>
                </a:moveTo>
                <a:lnTo>
                  <a:pt x="7090" y="1417"/>
                </a:lnTo>
                <a:cubicBezTo>
                  <a:pt x="7570" y="1746"/>
                  <a:pt x="8228" y="2317"/>
                  <a:pt x="8533" y="3111"/>
                </a:cubicBezTo>
                <a:cubicBezTo>
                  <a:pt x="8835" y="3905"/>
                  <a:pt x="8727" y="4766"/>
                  <a:pt x="8591" y="5337"/>
                </a:cubicBezTo>
                <a:cubicBezTo>
                  <a:pt x="8111" y="5004"/>
                  <a:pt x="7452" y="4437"/>
                  <a:pt x="7148" y="3643"/>
                </a:cubicBezTo>
                <a:cubicBezTo>
                  <a:pt x="6843" y="2848"/>
                  <a:pt x="6954" y="1985"/>
                  <a:pt x="7090" y="1417"/>
                </a:cubicBezTo>
                <a:close/>
                <a:moveTo>
                  <a:pt x="12577" y="5533"/>
                </a:moveTo>
                <a:cubicBezTo>
                  <a:pt x="12772" y="5533"/>
                  <a:pt x="12967" y="5549"/>
                  <a:pt x="13162" y="5581"/>
                </a:cubicBezTo>
                <a:cubicBezTo>
                  <a:pt x="15215" y="5913"/>
                  <a:pt x="16623" y="7906"/>
                  <a:pt x="16299" y="10023"/>
                </a:cubicBezTo>
                <a:cubicBezTo>
                  <a:pt x="15711" y="13866"/>
                  <a:pt x="14596" y="16484"/>
                  <a:pt x="13078" y="17592"/>
                </a:cubicBezTo>
                <a:cubicBezTo>
                  <a:pt x="12526" y="17996"/>
                  <a:pt x="11929" y="18194"/>
                  <a:pt x="11264" y="18194"/>
                </a:cubicBezTo>
                <a:cubicBezTo>
                  <a:pt x="11073" y="18194"/>
                  <a:pt x="10877" y="18177"/>
                  <a:pt x="10674" y="18145"/>
                </a:cubicBezTo>
                <a:cubicBezTo>
                  <a:pt x="10119" y="18054"/>
                  <a:pt x="9681" y="17828"/>
                  <a:pt x="9334" y="17454"/>
                </a:cubicBezTo>
                <a:cubicBezTo>
                  <a:pt x="9222" y="17333"/>
                  <a:pt x="9070" y="17272"/>
                  <a:pt x="8918" y="17272"/>
                </a:cubicBezTo>
                <a:cubicBezTo>
                  <a:pt x="8767" y="17272"/>
                  <a:pt x="8615" y="17333"/>
                  <a:pt x="8503" y="17454"/>
                </a:cubicBezTo>
                <a:cubicBezTo>
                  <a:pt x="8156" y="17831"/>
                  <a:pt x="7715" y="18057"/>
                  <a:pt x="7160" y="18145"/>
                </a:cubicBezTo>
                <a:cubicBezTo>
                  <a:pt x="6958" y="18177"/>
                  <a:pt x="6762" y="18194"/>
                  <a:pt x="6571" y="18194"/>
                </a:cubicBezTo>
                <a:cubicBezTo>
                  <a:pt x="5907" y="18194"/>
                  <a:pt x="5310" y="17996"/>
                  <a:pt x="4756" y="17592"/>
                </a:cubicBezTo>
                <a:cubicBezTo>
                  <a:pt x="3237" y="16484"/>
                  <a:pt x="2126" y="13869"/>
                  <a:pt x="1537" y="10023"/>
                </a:cubicBezTo>
                <a:cubicBezTo>
                  <a:pt x="1214" y="7906"/>
                  <a:pt x="2621" y="5913"/>
                  <a:pt x="4675" y="5581"/>
                </a:cubicBezTo>
                <a:cubicBezTo>
                  <a:pt x="4869" y="5549"/>
                  <a:pt x="5065" y="5533"/>
                  <a:pt x="5260" y="5533"/>
                </a:cubicBezTo>
                <a:cubicBezTo>
                  <a:pt x="6062" y="5533"/>
                  <a:pt x="6848" y="5799"/>
                  <a:pt x="7492" y="6300"/>
                </a:cubicBezTo>
                <a:cubicBezTo>
                  <a:pt x="7913" y="6620"/>
                  <a:pt x="8416" y="6780"/>
                  <a:pt x="8918" y="6780"/>
                </a:cubicBezTo>
                <a:cubicBezTo>
                  <a:pt x="9421" y="6780"/>
                  <a:pt x="9924" y="6620"/>
                  <a:pt x="10345" y="6300"/>
                </a:cubicBezTo>
                <a:cubicBezTo>
                  <a:pt x="10989" y="5799"/>
                  <a:pt x="11775" y="5533"/>
                  <a:pt x="12577" y="5533"/>
                </a:cubicBezTo>
                <a:close/>
                <a:moveTo>
                  <a:pt x="6762" y="0"/>
                </a:moveTo>
                <a:cubicBezTo>
                  <a:pt x="6543" y="0"/>
                  <a:pt x="6335" y="128"/>
                  <a:pt x="6242" y="345"/>
                </a:cubicBezTo>
                <a:cubicBezTo>
                  <a:pt x="6208" y="424"/>
                  <a:pt x="5420" y="2302"/>
                  <a:pt x="6091" y="4047"/>
                </a:cubicBezTo>
                <a:cubicBezTo>
                  <a:pt x="6154" y="4207"/>
                  <a:pt x="6227" y="4364"/>
                  <a:pt x="6308" y="4518"/>
                </a:cubicBezTo>
                <a:cubicBezTo>
                  <a:pt x="5965" y="4440"/>
                  <a:pt x="5614" y="4401"/>
                  <a:pt x="5262" y="4401"/>
                </a:cubicBezTo>
                <a:cubicBezTo>
                  <a:pt x="5004" y="4401"/>
                  <a:pt x="4746" y="4422"/>
                  <a:pt x="4490" y="4464"/>
                </a:cubicBezTo>
                <a:cubicBezTo>
                  <a:pt x="1827" y="4893"/>
                  <a:pt x="0" y="7462"/>
                  <a:pt x="417" y="10192"/>
                </a:cubicBezTo>
                <a:cubicBezTo>
                  <a:pt x="713" y="12139"/>
                  <a:pt x="1148" y="13812"/>
                  <a:pt x="1706" y="15162"/>
                </a:cubicBezTo>
                <a:cubicBezTo>
                  <a:pt x="2341" y="16693"/>
                  <a:pt x="3141" y="17819"/>
                  <a:pt x="4086" y="18507"/>
                </a:cubicBezTo>
                <a:cubicBezTo>
                  <a:pt x="4833" y="19051"/>
                  <a:pt x="5666" y="19325"/>
                  <a:pt x="6571" y="19325"/>
                </a:cubicBezTo>
                <a:cubicBezTo>
                  <a:pt x="6821" y="19325"/>
                  <a:pt x="7077" y="19304"/>
                  <a:pt x="7338" y="19262"/>
                </a:cubicBezTo>
                <a:cubicBezTo>
                  <a:pt x="7942" y="19163"/>
                  <a:pt x="8470" y="18942"/>
                  <a:pt x="8914" y="18601"/>
                </a:cubicBezTo>
                <a:cubicBezTo>
                  <a:pt x="9361" y="18942"/>
                  <a:pt x="9889" y="19163"/>
                  <a:pt x="10493" y="19262"/>
                </a:cubicBezTo>
                <a:cubicBezTo>
                  <a:pt x="10747" y="19301"/>
                  <a:pt x="11000" y="19323"/>
                  <a:pt x="11260" y="19326"/>
                </a:cubicBezTo>
                <a:cubicBezTo>
                  <a:pt x="12163" y="19326"/>
                  <a:pt x="12996" y="19051"/>
                  <a:pt x="13742" y="18504"/>
                </a:cubicBezTo>
                <a:cubicBezTo>
                  <a:pt x="14687" y="17816"/>
                  <a:pt x="15490" y="16693"/>
                  <a:pt x="16124" y="15162"/>
                </a:cubicBezTo>
                <a:cubicBezTo>
                  <a:pt x="16686" y="13812"/>
                  <a:pt x="17121" y="12139"/>
                  <a:pt x="17417" y="10195"/>
                </a:cubicBezTo>
                <a:cubicBezTo>
                  <a:pt x="17830" y="7465"/>
                  <a:pt x="16007" y="4893"/>
                  <a:pt x="13343" y="4464"/>
                </a:cubicBezTo>
                <a:cubicBezTo>
                  <a:pt x="13086" y="4421"/>
                  <a:pt x="12827" y="4400"/>
                  <a:pt x="12570" y="4400"/>
                </a:cubicBezTo>
                <a:cubicBezTo>
                  <a:pt x="11637" y="4400"/>
                  <a:pt x="10720" y="4675"/>
                  <a:pt x="9934" y="5201"/>
                </a:cubicBezTo>
                <a:cubicBezTo>
                  <a:pt x="10233" y="4524"/>
                  <a:pt x="10710" y="3917"/>
                  <a:pt x="11360" y="3380"/>
                </a:cubicBezTo>
                <a:cubicBezTo>
                  <a:pt x="11807" y="3005"/>
                  <a:pt x="12305" y="2698"/>
                  <a:pt x="12842" y="2465"/>
                </a:cubicBezTo>
                <a:cubicBezTo>
                  <a:pt x="13132" y="2350"/>
                  <a:pt x="13277" y="2024"/>
                  <a:pt x="13165" y="1731"/>
                </a:cubicBezTo>
                <a:cubicBezTo>
                  <a:pt x="13080" y="1507"/>
                  <a:pt x="12866" y="1369"/>
                  <a:pt x="12640" y="1369"/>
                </a:cubicBezTo>
                <a:cubicBezTo>
                  <a:pt x="12572" y="1369"/>
                  <a:pt x="12502" y="1382"/>
                  <a:pt x="12435" y="1408"/>
                </a:cubicBezTo>
                <a:cubicBezTo>
                  <a:pt x="12398" y="1420"/>
                  <a:pt x="11565" y="1746"/>
                  <a:pt x="10668" y="2480"/>
                </a:cubicBezTo>
                <a:cubicBezTo>
                  <a:pt x="10345" y="2743"/>
                  <a:pt x="10046" y="3039"/>
                  <a:pt x="9777" y="3356"/>
                </a:cubicBezTo>
                <a:cubicBezTo>
                  <a:pt x="9732" y="3135"/>
                  <a:pt x="9669" y="2915"/>
                  <a:pt x="9590" y="2704"/>
                </a:cubicBezTo>
                <a:cubicBezTo>
                  <a:pt x="8920" y="958"/>
                  <a:pt x="7078" y="89"/>
                  <a:pt x="7000" y="52"/>
                </a:cubicBezTo>
                <a:cubicBezTo>
                  <a:pt x="6922" y="17"/>
                  <a:pt x="6842" y="0"/>
                  <a:pt x="6762" y="0"/>
                </a:cubicBezTo>
                <a:close/>
              </a:path>
            </a:pathLst>
          </a:custGeom>
          <a:solidFill>
            <a:srgbClr val="446600"/>
          </a:solidFill>
          <a:ln w="12700">
            <a:solidFill>
              <a:srgbClr val="0066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6092AC-9210-9E34-7E8B-F022146E1056}"/>
              </a:ext>
            </a:extLst>
          </p:cNvPr>
          <p:cNvSpPr txBox="1"/>
          <p:nvPr/>
        </p:nvSpPr>
        <p:spPr>
          <a:xfrm rot="20007661">
            <a:off x="3358720" y="2724770"/>
            <a:ext cx="23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Georgia" panose="02040502050405020303" pitchFamily="18" charset="0"/>
              </a:rPr>
              <a:t>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9" name="Google Shape;1629;p51"/>
          <p:cNvCxnSpPr/>
          <p:nvPr/>
        </p:nvCxnSpPr>
        <p:spPr>
          <a:xfrm>
            <a:off x="-171250" y="2516063"/>
            <a:ext cx="9571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0" name="Google Shape;1630;p51"/>
          <p:cNvSpPr txBox="1">
            <a:spLocks noGrp="1"/>
          </p:cNvSpPr>
          <p:nvPr>
            <p:ph type="title"/>
          </p:nvPr>
        </p:nvSpPr>
        <p:spPr>
          <a:xfrm>
            <a:off x="720000" y="438325"/>
            <a:ext cx="77040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РЕАЛИЗАЦИЯ ПРОЕКТА</a:t>
            </a:r>
            <a:endParaRPr dirty="0"/>
          </a:p>
        </p:txBody>
      </p:sp>
      <p:sp>
        <p:nvSpPr>
          <p:cNvPr id="1631" name="Google Shape;1631;p51"/>
          <p:cNvSpPr/>
          <p:nvPr/>
        </p:nvSpPr>
        <p:spPr>
          <a:xfrm>
            <a:off x="719984" y="1906397"/>
            <a:ext cx="1200334" cy="1209825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Oswald"/>
                <a:ea typeface="Oswald"/>
                <a:cs typeface="Oswald"/>
                <a:sym typeface="Oswald"/>
              </a:rPr>
              <a:t>2020</a:t>
            </a:r>
            <a:endParaRPr sz="3600"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32" name="Google Shape;1632;p51"/>
          <p:cNvSpPr/>
          <p:nvPr/>
        </p:nvSpPr>
        <p:spPr>
          <a:xfrm>
            <a:off x="2972713" y="1911142"/>
            <a:ext cx="1200334" cy="1209825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050" dirty="0"/>
          </a:p>
        </p:txBody>
      </p:sp>
      <p:sp>
        <p:nvSpPr>
          <p:cNvPr id="1633" name="Google Shape;1633;p51"/>
          <p:cNvSpPr/>
          <p:nvPr/>
        </p:nvSpPr>
        <p:spPr>
          <a:xfrm>
            <a:off x="4970952" y="1911142"/>
            <a:ext cx="1200334" cy="1209825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050" dirty="0"/>
          </a:p>
        </p:txBody>
      </p:sp>
      <p:sp>
        <p:nvSpPr>
          <p:cNvPr id="1634" name="Google Shape;1634;p51"/>
          <p:cNvSpPr/>
          <p:nvPr/>
        </p:nvSpPr>
        <p:spPr>
          <a:xfrm>
            <a:off x="7223666" y="1901576"/>
            <a:ext cx="1200334" cy="1209825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-RU" sz="3600" b="1" dirty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2023</a:t>
            </a:r>
            <a:endParaRPr sz="1050" dirty="0"/>
          </a:p>
        </p:txBody>
      </p:sp>
      <p:sp>
        <p:nvSpPr>
          <p:cNvPr id="1635" name="Google Shape;1635;p51"/>
          <p:cNvSpPr txBox="1"/>
          <p:nvPr/>
        </p:nvSpPr>
        <p:spPr>
          <a:xfrm>
            <a:off x="719984" y="1357175"/>
            <a:ext cx="17094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640" name="Google Shape;1640;p51"/>
          <p:cNvSpPr txBox="1"/>
          <p:nvPr/>
        </p:nvSpPr>
        <p:spPr>
          <a:xfrm>
            <a:off x="2797219" y="3229775"/>
            <a:ext cx="1709400" cy="162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Исследование питания студентов,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Отчеты в вузы и колледжи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1" name="Google Shape;1641;p51"/>
          <p:cNvSpPr txBox="1"/>
          <p:nvPr/>
        </p:nvSpPr>
        <p:spPr>
          <a:xfrm>
            <a:off x="4439928" y="3227910"/>
            <a:ext cx="1854978" cy="168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Разработка и проведение лекции-</a:t>
            </a:r>
            <a:r>
              <a:rPr lang="ru-RU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квиз</a:t>
            </a:r>
            <a:r>
              <a:rPr lang="ru-RU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для студентов и школьников,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Популяризация исследования</a:t>
            </a:r>
            <a:endParaRPr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643" name="Google Shape;1643;p51"/>
          <p:cNvGrpSpPr/>
          <p:nvPr/>
        </p:nvGrpSpPr>
        <p:grpSpPr>
          <a:xfrm flipH="1">
            <a:off x="398133" y="4195535"/>
            <a:ext cx="508789" cy="508810"/>
            <a:chOff x="4154575" y="4310225"/>
            <a:chExt cx="605125" cy="605150"/>
          </a:xfrm>
        </p:grpSpPr>
        <p:sp>
          <p:nvSpPr>
            <p:cNvPr id="1644" name="Google Shape;1644;p51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1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1632;p51">
            <a:extLst>
              <a:ext uri="{FF2B5EF4-FFF2-40B4-BE49-F238E27FC236}">
                <a16:creationId xmlns:a16="http://schemas.microsoft.com/office/drawing/2014/main" id="{BF93443D-1537-8A97-103A-301E586A64FC}"/>
              </a:ext>
            </a:extLst>
          </p:cNvPr>
          <p:cNvSpPr/>
          <p:nvPr/>
        </p:nvSpPr>
        <p:spPr>
          <a:xfrm>
            <a:off x="3425588" y="1906397"/>
            <a:ext cx="2231409" cy="1209825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-RU" sz="3600" b="1" dirty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2022</a:t>
            </a:r>
            <a:endParaRPr lang="ru-RU" sz="105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8BB0C05-07D4-06EB-3017-C2BDCBC47B4A}"/>
              </a:ext>
            </a:extLst>
          </p:cNvPr>
          <p:cNvSpPr/>
          <p:nvPr/>
        </p:nvSpPr>
        <p:spPr>
          <a:xfrm>
            <a:off x="272783" y="4126326"/>
            <a:ext cx="792305" cy="6460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04A403-625A-A785-F70C-2D35A48EC2D3}"/>
              </a:ext>
            </a:extLst>
          </p:cNvPr>
          <p:cNvSpPr/>
          <p:nvPr/>
        </p:nvSpPr>
        <p:spPr>
          <a:xfrm>
            <a:off x="6509982" y="4044189"/>
            <a:ext cx="2388358" cy="149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2" name="Google Shape;1642;p51"/>
          <p:cNvSpPr txBox="1"/>
          <p:nvPr/>
        </p:nvSpPr>
        <p:spPr>
          <a:xfrm>
            <a:off x="6576156" y="3210757"/>
            <a:ext cx="2322184" cy="189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Проведение лекции-</a:t>
            </a:r>
            <a:r>
              <a:rPr lang="ru-RU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квиз</a:t>
            </a:r>
            <a:r>
              <a:rPr lang="ru-RU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для студентов и школьников,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Проведение и популяризация исследования,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Разработка онлайн-курса и чат-бота</a:t>
            </a:r>
          </a:p>
        </p:txBody>
      </p:sp>
      <p:sp>
        <p:nvSpPr>
          <p:cNvPr id="5" name="Google Shape;480;p34">
            <a:extLst>
              <a:ext uri="{FF2B5EF4-FFF2-40B4-BE49-F238E27FC236}">
                <a16:creationId xmlns:a16="http://schemas.microsoft.com/office/drawing/2014/main" id="{CC55DA5F-99EC-6437-D9EE-10492ED8D9F9}"/>
              </a:ext>
            </a:extLst>
          </p:cNvPr>
          <p:cNvSpPr/>
          <p:nvPr/>
        </p:nvSpPr>
        <p:spPr>
          <a:xfrm>
            <a:off x="6113966" y="4885521"/>
            <a:ext cx="714320" cy="714320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Левая круглая скобка 1">
            <a:extLst>
              <a:ext uri="{FF2B5EF4-FFF2-40B4-BE49-F238E27FC236}">
                <a16:creationId xmlns:a16="http://schemas.microsoft.com/office/drawing/2014/main" id="{EBD68E83-4DB2-6EEE-131B-3327C2BEDF2F}"/>
              </a:ext>
            </a:extLst>
          </p:cNvPr>
          <p:cNvSpPr/>
          <p:nvPr/>
        </p:nvSpPr>
        <p:spPr>
          <a:xfrm rot="5400000">
            <a:off x="2759017" y="19612"/>
            <a:ext cx="76405" cy="346426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Google Shape;694;p38">
            <a:extLst>
              <a:ext uri="{FF2B5EF4-FFF2-40B4-BE49-F238E27FC236}">
                <a16:creationId xmlns:a16="http://schemas.microsoft.com/office/drawing/2014/main" id="{894700A0-D843-9FC6-85D3-4AD503C4F32C}"/>
              </a:ext>
            </a:extLst>
          </p:cNvPr>
          <p:cNvSpPr txBox="1">
            <a:spLocks/>
          </p:cNvSpPr>
          <p:nvPr/>
        </p:nvSpPr>
        <p:spPr>
          <a:xfrm>
            <a:off x="1873979" y="1296859"/>
            <a:ext cx="2067931" cy="368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ru-RU" sz="16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ПРОЕКТ "СТУДПИТ"</a:t>
            </a:r>
          </a:p>
        </p:txBody>
      </p:sp>
      <p:sp>
        <p:nvSpPr>
          <p:cNvPr id="7" name="Левая круглая скобка 6">
            <a:extLst>
              <a:ext uri="{FF2B5EF4-FFF2-40B4-BE49-F238E27FC236}">
                <a16:creationId xmlns:a16="http://schemas.microsoft.com/office/drawing/2014/main" id="{07152031-8A9F-C232-59E0-1A99254A9877}"/>
              </a:ext>
            </a:extLst>
          </p:cNvPr>
          <p:cNvSpPr/>
          <p:nvPr/>
        </p:nvSpPr>
        <p:spPr>
          <a:xfrm rot="5400000">
            <a:off x="6500278" y="-172128"/>
            <a:ext cx="68292" cy="383954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Google Shape;694;p38">
            <a:extLst>
              <a:ext uri="{FF2B5EF4-FFF2-40B4-BE49-F238E27FC236}">
                <a16:creationId xmlns:a16="http://schemas.microsoft.com/office/drawing/2014/main" id="{7BFF6B10-00BB-4C2E-92F3-60973154985F}"/>
              </a:ext>
            </a:extLst>
          </p:cNvPr>
          <p:cNvSpPr txBox="1">
            <a:spLocks/>
          </p:cNvSpPr>
          <p:nvPr/>
        </p:nvSpPr>
        <p:spPr>
          <a:xfrm>
            <a:off x="4656381" y="1128661"/>
            <a:ext cx="3839549" cy="54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ru-RU" sz="16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ПРОЕКТ "ПРАВИЛЬНОЕ ПИТАНИЕ МОЛОДЁЖИ - ЗАЛОГ ЗДОРОВЬЯ НАЦИИ"</a:t>
            </a:r>
          </a:p>
        </p:txBody>
      </p:sp>
      <p:sp>
        <p:nvSpPr>
          <p:cNvPr id="1639" name="Google Shape;1639;p51"/>
          <p:cNvSpPr txBox="1"/>
          <p:nvPr/>
        </p:nvSpPr>
        <p:spPr>
          <a:xfrm>
            <a:off x="465452" y="3225452"/>
            <a:ext cx="1709400" cy="1546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Исследование питания студентов,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Отчеты в вузы и колледжи</a:t>
            </a:r>
            <a:endParaRPr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1AAF8FD-4D56-CFA0-E57A-71DB5F947B47}"/>
              </a:ext>
            </a:extLst>
          </p:cNvPr>
          <p:cNvCxnSpPr/>
          <p:nvPr/>
        </p:nvCxnSpPr>
        <p:spPr>
          <a:xfrm>
            <a:off x="398133" y="4614262"/>
            <a:ext cx="0" cy="39957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C6300C7-4BD2-0AE6-6DC5-CF5E844641D6}"/>
              </a:ext>
            </a:extLst>
          </p:cNvPr>
          <p:cNvCxnSpPr>
            <a:cxnSpLocks/>
          </p:cNvCxnSpPr>
          <p:nvPr/>
        </p:nvCxnSpPr>
        <p:spPr>
          <a:xfrm>
            <a:off x="194704" y="4814047"/>
            <a:ext cx="406857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4"/>
          <p:cNvSpPr/>
          <p:nvPr/>
        </p:nvSpPr>
        <p:spPr>
          <a:xfrm>
            <a:off x="6631317" y="281201"/>
            <a:ext cx="714320" cy="714320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4"/>
          <p:cNvSpPr/>
          <p:nvPr/>
        </p:nvSpPr>
        <p:spPr>
          <a:xfrm>
            <a:off x="6211875" y="-2687408"/>
            <a:ext cx="3489075" cy="3489050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1225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4"/>
          <p:cNvSpPr txBox="1">
            <a:spLocks noGrp="1"/>
          </p:cNvSpPr>
          <p:nvPr>
            <p:ph type="title"/>
          </p:nvPr>
        </p:nvSpPr>
        <p:spPr>
          <a:xfrm>
            <a:off x="316849" y="326924"/>
            <a:ext cx="84240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ОСНОВНЫЕ РЕЗУЛЬТАТЫ ПРОЕКТА</a:t>
            </a:r>
            <a:endParaRPr sz="3200" dirty="0"/>
          </a:p>
        </p:txBody>
      </p:sp>
      <p:sp>
        <p:nvSpPr>
          <p:cNvPr id="483" name="Google Shape;483;p34"/>
          <p:cNvSpPr txBox="1">
            <a:spLocks noGrp="1"/>
          </p:cNvSpPr>
          <p:nvPr>
            <p:ph type="subTitle" idx="1"/>
          </p:nvPr>
        </p:nvSpPr>
        <p:spPr>
          <a:xfrm>
            <a:off x="2017600" y="1542994"/>
            <a:ext cx="247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latin typeface="Corbel" panose="020B0503020204020204" pitchFamily="34" charset="0"/>
              </a:rPr>
              <a:t>научных статей </a:t>
            </a:r>
            <a:endParaRPr sz="1600" b="1" dirty="0">
              <a:latin typeface="Corbel" panose="020B0503020204020204" pitchFamily="34" charset="0"/>
            </a:endParaRPr>
          </a:p>
        </p:txBody>
      </p:sp>
      <p:sp>
        <p:nvSpPr>
          <p:cNvPr id="484" name="Google Shape;484;p34"/>
          <p:cNvSpPr txBox="1">
            <a:spLocks noGrp="1"/>
          </p:cNvSpPr>
          <p:nvPr>
            <p:ph type="subTitle" idx="2"/>
          </p:nvPr>
        </p:nvSpPr>
        <p:spPr>
          <a:xfrm>
            <a:off x="2017600" y="1954935"/>
            <a:ext cx="2625009" cy="8061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orbel" panose="020B0503020204020204" pitchFamily="34" charset="0"/>
              </a:rPr>
              <a:t>было написано на тему питания студентов Калининградской области</a:t>
            </a:r>
            <a:endParaRPr dirty="0">
              <a:latin typeface="Corbel" panose="020B0503020204020204" pitchFamily="34" charset="0"/>
            </a:endParaRPr>
          </a:p>
        </p:txBody>
      </p:sp>
      <p:sp>
        <p:nvSpPr>
          <p:cNvPr id="485" name="Google Shape;485;p34"/>
          <p:cNvSpPr txBox="1">
            <a:spLocks noGrp="1"/>
          </p:cNvSpPr>
          <p:nvPr>
            <p:ph type="title" idx="3"/>
          </p:nvPr>
        </p:nvSpPr>
        <p:spPr>
          <a:xfrm>
            <a:off x="928000" y="1291411"/>
            <a:ext cx="1089600" cy="9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5</a:t>
            </a:r>
            <a:endParaRPr dirty="0"/>
          </a:p>
        </p:txBody>
      </p:sp>
      <p:sp>
        <p:nvSpPr>
          <p:cNvPr id="488" name="Google Shape;488;p34"/>
          <p:cNvSpPr txBox="1">
            <a:spLocks noGrp="1"/>
          </p:cNvSpPr>
          <p:nvPr>
            <p:ph type="title" idx="6"/>
          </p:nvPr>
        </p:nvSpPr>
        <p:spPr>
          <a:xfrm>
            <a:off x="4649706" y="1285414"/>
            <a:ext cx="1089600" cy="9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12</a:t>
            </a:r>
            <a:endParaRPr dirty="0"/>
          </a:p>
        </p:txBody>
      </p:sp>
      <p:sp>
        <p:nvSpPr>
          <p:cNvPr id="491" name="Google Shape;491;p34"/>
          <p:cNvSpPr txBox="1">
            <a:spLocks noGrp="1"/>
          </p:cNvSpPr>
          <p:nvPr>
            <p:ph type="title" idx="9"/>
          </p:nvPr>
        </p:nvSpPr>
        <p:spPr>
          <a:xfrm>
            <a:off x="702860" y="3066866"/>
            <a:ext cx="1314740" cy="9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r>
              <a:rPr lang="ru-RU" dirty="0"/>
              <a:t>00</a:t>
            </a:r>
            <a:endParaRPr dirty="0"/>
          </a:p>
        </p:txBody>
      </p:sp>
      <p:sp>
        <p:nvSpPr>
          <p:cNvPr id="494" name="Google Shape;494;p34"/>
          <p:cNvSpPr txBox="1">
            <a:spLocks noGrp="1"/>
          </p:cNvSpPr>
          <p:nvPr>
            <p:ph type="title" idx="15"/>
          </p:nvPr>
        </p:nvSpPr>
        <p:spPr>
          <a:xfrm>
            <a:off x="4244454" y="3066866"/>
            <a:ext cx="1494946" cy="9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</a:rPr>
              <a:t>1260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Google Shape;483;p34">
            <a:extLst>
              <a:ext uri="{FF2B5EF4-FFF2-40B4-BE49-F238E27FC236}">
                <a16:creationId xmlns:a16="http://schemas.microsoft.com/office/drawing/2014/main" id="{2A78392E-CF40-BE2B-8A66-1E6C443BC84A}"/>
              </a:ext>
            </a:extLst>
          </p:cNvPr>
          <p:cNvSpPr txBox="1">
            <a:spLocks/>
          </p:cNvSpPr>
          <p:nvPr/>
        </p:nvSpPr>
        <p:spPr>
          <a:xfrm>
            <a:off x="5806798" y="1428982"/>
            <a:ext cx="2476500" cy="63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0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indent="0"/>
            <a:r>
              <a:rPr lang="ru-RU" sz="1600" b="1" dirty="0">
                <a:solidFill>
                  <a:schemeClr val="bg2"/>
                </a:solidFill>
                <a:latin typeface="Corbel" panose="020B0503020204020204" pitchFamily="34" charset="0"/>
              </a:rPr>
              <a:t>колледжей и вузов региона</a:t>
            </a:r>
          </a:p>
        </p:txBody>
      </p:sp>
      <p:sp>
        <p:nvSpPr>
          <p:cNvPr id="7" name="Google Shape;484;p34">
            <a:extLst>
              <a:ext uri="{FF2B5EF4-FFF2-40B4-BE49-F238E27FC236}">
                <a16:creationId xmlns:a16="http://schemas.microsoft.com/office/drawing/2014/main" id="{55A18850-F8D4-CCC7-7A66-301F14144BB6}"/>
              </a:ext>
            </a:extLst>
          </p:cNvPr>
          <p:cNvSpPr txBox="1">
            <a:spLocks/>
          </p:cNvSpPr>
          <p:nvPr/>
        </p:nvSpPr>
        <p:spPr>
          <a:xfrm>
            <a:off x="5806798" y="2075522"/>
            <a:ext cx="2625009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ru-RU" dirty="0">
                <a:latin typeface="Corbel" panose="020B0503020204020204" pitchFamily="34" charset="0"/>
              </a:rPr>
              <a:t>приняли участие в исследовании</a:t>
            </a:r>
          </a:p>
        </p:txBody>
      </p:sp>
      <p:sp>
        <p:nvSpPr>
          <p:cNvPr id="12" name="Google Shape;483;p34">
            <a:extLst>
              <a:ext uri="{FF2B5EF4-FFF2-40B4-BE49-F238E27FC236}">
                <a16:creationId xmlns:a16="http://schemas.microsoft.com/office/drawing/2014/main" id="{192A0CCE-608F-085E-5340-5A80CE750034}"/>
              </a:ext>
            </a:extLst>
          </p:cNvPr>
          <p:cNvSpPr txBox="1">
            <a:spLocks/>
          </p:cNvSpPr>
          <p:nvPr/>
        </p:nvSpPr>
        <p:spPr>
          <a:xfrm>
            <a:off x="2017600" y="3261462"/>
            <a:ext cx="24765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0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indent="0"/>
            <a:r>
              <a:rPr lang="ru-RU" sz="1600" b="1" dirty="0">
                <a:latin typeface="Corbel" panose="020B0503020204020204" pitchFamily="34" charset="0"/>
              </a:rPr>
              <a:t>студентов </a:t>
            </a:r>
          </a:p>
          <a:p>
            <a:pPr marL="0" indent="0"/>
            <a:r>
              <a:rPr lang="ru-RU" sz="1600" b="1" dirty="0">
                <a:latin typeface="Corbel" panose="020B0503020204020204" pitchFamily="34" charset="0"/>
              </a:rPr>
              <a:t>и школьников</a:t>
            </a:r>
          </a:p>
        </p:txBody>
      </p:sp>
      <p:sp>
        <p:nvSpPr>
          <p:cNvPr id="13" name="Google Shape;484;p34">
            <a:extLst>
              <a:ext uri="{FF2B5EF4-FFF2-40B4-BE49-F238E27FC236}">
                <a16:creationId xmlns:a16="http://schemas.microsoft.com/office/drawing/2014/main" id="{BEFA8CC7-87CD-10D0-9A81-3BCA7DF8C417}"/>
              </a:ext>
            </a:extLst>
          </p:cNvPr>
          <p:cNvSpPr txBox="1">
            <a:spLocks/>
          </p:cNvSpPr>
          <p:nvPr/>
        </p:nvSpPr>
        <p:spPr>
          <a:xfrm>
            <a:off x="2024698" y="3860821"/>
            <a:ext cx="2335992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ru-RU" dirty="0">
                <a:latin typeface="Corbel" panose="020B0503020204020204" pitchFamily="34" charset="0"/>
              </a:rPr>
              <a:t>приняли участие в лекции-</a:t>
            </a:r>
            <a:r>
              <a:rPr lang="ru-RU" dirty="0" err="1">
                <a:latin typeface="Corbel" panose="020B0503020204020204" pitchFamily="34" charset="0"/>
              </a:rPr>
              <a:t>квиз</a:t>
            </a:r>
            <a:endParaRPr lang="ru-RU" dirty="0">
              <a:latin typeface="Corbel" panose="020B0503020204020204" pitchFamily="34" charset="0"/>
            </a:endParaRPr>
          </a:p>
        </p:txBody>
      </p:sp>
      <p:sp>
        <p:nvSpPr>
          <p:cNvPr id="18" name="Google Shape;483;p34">
            <a:extLst>
              <a:ext uri="{FF2B5EF4-FFF2-40B4-BE49-F238E27FC236}">
                <a16:creationId xmlns:a16="http://schemas.microsoft.com/office/drawing/2014/main" id="{71EA6392-694E-648A-FD14-8D00EE677C6F}"/>
              </a:ext>
            </a:extLst>
          </p:cNvPr>
          <p:cNvSpPr txBox="1">
            <a:spLocks/>
          </p:cNvSpPr>
          <p:nvPr/>
        </p:nvSpPr>
        <p:spPr>
          <a:xfrm>
            <a:off x="5806798" y="3311562"/>
            <a:ext cx="2476500" cy="63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0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indent="0"/>
            <a:r>
              <a:rPr lang="ru-RU" sz="1600" b="1" dirty="0">
                <a:solidFill>
                  <a:schemeClr val="bg2"/>
                </a:solidFill>
                <a:latin typeface="Corbel" panose="020B0503020204020204" pitchFamily="34" charset="0"/>
              </a:rPr>
              <a:t>студентов</a:t>
            </a:r>
          </a:p>
        </p:txBody>
      </p:sp>
      <p:sp>
        <p:nvSpPr>
          <p:cNvPr id="19" name="Google Shape;484;p34">
            <a:extLst>
              <a:ext uri="{FF2B5EF4-FFF2-40B4-BE49-F238E27FC236}">
                <a16:creationId xmlns:a16="http://schemas.microsoft.com/office/drawing/2014/main" id="{F9204850-BE6D-7604-E7CB-5BB30D17CDFB}"/>
              </a:ext>
            </a:extLst>
          </p:cNvPr>
          <p:cNvSpPr txBox="1">
            <a:spLocks/>
          </p:cNvSpPr>
          <p:nvPr/>
        </p:nvSpPr>
        <p:spPr>
          <a:xfrm>
            <a:off x="5806798" y="3721624"/>
            <a:ext cx="2625009" cy="887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ru-RU" dirty="0">
                <a:latin typeface="Corbel" panose="020B0503020204020204" pitchFamily="34" charset="0"/>
              </a:rPr>
              <a:t>приняли участие в исследовании в 2022 году</a:t>
            </a:r>
          </a:p>
          <a:p>
            <a:pPr marL="0" indent="0"/>
            <a:r>
              <a:rPr lang="ru-RU" dirty="0">
                <a:latin typeface="Corbel" panose="020B0503020204020204" pitchFamily="34" charset="0"/>
              </a:rPr>
              <a:t>И 1206 студентов </a:t>
            </a:r>
          </a:p>
          <a:p>
            <a:pPr marL="0" indent="0"/>
            <a:r>
              <a:rPr lang="ru-RU" dirty="0">
                <a:latin typeface="Corbel" panose="020B0503020204020204" pitchFamily="34" charset="0"/>
              </a:rPr>
              <a:t>в 2020 году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47"/>
          <p:cNvSpPr txBox="1">
            <a:spLocks noGrp="1"/>
          </p:cNvSpPr>
          <p:nvPr>
            <p:ph type="title"/>
          </p:nvPr>
        </p:nvSpPr>
        <p:spPr>
          <a:xfrm>
            <a:off x="720000" y="438325"/>
            <a:ext cx="77040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ПОЛЬЗА ПРОЕКТА</a:t>
            </a:r>
            <a:endParaRPr dirty="0"/>
          </a:p>
        </p:txBody>
      </p:sp>
      <p:sp>
        <p:nvSpPr>
          <p:cNvPr id="1066" name="Google Shape;1066;p47"/>
          <p:cNvSpPr/>
          <p:nvPr/>
        </p:nvSpPr>
        <p:spPr>
          <a:xfrm>
            <a:off x="3851469" y="2003669"/>
            <a:ext cx="1441200" cy="1440900"/>
          </a:xfrm>
          <a:prstGeom prst="donut">
            <a:avLst>
              <a:gd name="adj" fmla="val 21866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47"/>
          <p:cNvSpPr/>
          <p:nvPr/>
        </p:nvSpPr>
        <p:spPr>
          <a:xfrm>
            <a:off x="3851469" y="2003669"/>
            <a:ext cx="1441200" cy="1440900"/>
          </a:xfrm>
          <a:prstGeom prst="blockArc">
            <a:avLst>
              <a:gd name="adj1" fmla="val 16212673"/>
              <a:gd name="adj2" fmla="val 3280170"/>
              <a:gd name="adj3" fmla="val 2136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47"/>
          <p:cNvSpPr/>
          <p:nvPr/>
        </p:nvSpPr>
        <p:spPr>
          <a:xfrm>
            <a:off x="1613319" y="2003656"/>
            <a:ext cx="1441200" cy="1440900"/>
          </a:xfrm>
          <a:prstGeom prst="donut">
            <a:avLst>
              <a:gd name="adj" fmla="val 21866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47"/>
          <p:cNvSpPr/>
          <p:nvPr/>
        </p:nvSpPr>
        <p:spPr>
          <a:xfrm>
            <a:off x="1613181" y="2003656"/>
            <a:ext cx="1441338" cy="1440900"/>
          </a:xfrm>
          <a:prstGeom prst="blockArc">
            <a:avLst>
              <a:gd name="adj1" fmla="val 16212673"/>
              <a:gd name="adj2" fmla="val 8966431"/>
              <a:gd name="adj3" fmla="val 21582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47"/>
          <p:cNvSpPr/>
          <p:nvPr/>
        </p:nvSpPr>
        <p:spPr>
          <a:xfrm>
            <a:off x="6089619" y="2003644"/>
            <a:ext cx="1441200" cy="1440900"/>
          </a:xfrm>
          <a:prstGeom prst="donut">
            <a:avLst>
              <a:gd name="adj" fmla="val 21866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47"/>
          <p:cNvSpPr/>
          <p:nvPr/>
        </p:nvSpPr>
        <p:spPr>
          <a:xfrm>
            <a:off x="6089619" y="2003644"/>
            <a:ext cx="1441200" cy="1440900"/>
          </a:xfrm>
          <a:prstGeom prst="blockArc">
            <a:avLst>
              <a:gd name="adj1" fmla="val 16212673"/>
              <a:gd name="adj2" fmla="val 4903470"/>
              <a:gd name="adj3" fmla="val 2242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47"/>
          <p:cNvSpPr txBox="1"/>
          <p:nvPr/>
        </p:nvSpPr>
        <p:spPr>
          <a:xfrm>
            <a:off x="1926750" y="2308950"/>
            <a:ext cx="8142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64</a:t>
            </a:r>
            <a:r>
              <a:rPr lang="en" sz="2100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%</a:t>
            </a:r>
            <a:endParaRPr sz="21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73" name="Google Shape;1073;p47"/>
          <p:cNvSpPr txBox="1"/>
          <p:nvPr/>
        </p:nvSpPr>
        <p:spPr>
          <a:xfrm>
            <a:off x="4164900" y="2314788"/>
            <a:ext cx="8142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3</a:t>
            </a:r>
            <a:r>
              <a:rPr lang="ru-RU" sz="2100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9</a:t>
            </a:r>
            <a:r>
              <a:rPr lang="en" sz="2100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%</a:t>
            </a:r>
            <a:endParaRPr sz="21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74" name="Google Shape;1074;p47"/>
          <p:cNvSpPr txBox="1"/>
          <p:nvPr/>
        </p:nvSpPr>
        <p:spPr>
          <a:xfrm>
            <a:off x="6403050" y="2314800"/>
            <a:ext cx="8142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48</a:t>
            </a:r>
            <a:r>
              <a:rPr lang="en" sz="2100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%</a:t>
            </a:r>
            <a:endParaRPr sz="21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75" name="Google Shape;1075;p47"/>
          <p:cNvSpPr txBox="1"/>
          <p:nvPr/>
        </p:nvSpPr>
        <p:spPr>
          <a:xfrm>
            <a:off x="2457893" y="1132419"/>
            <a:ext cx="4289342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О принципах здорового питания</a:t>
            </a:r>
            <a:r>
              <a:rPr lang="en-GB" sz="20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*</a:t>
            </a:r>
            <a:endParaRPr sz="2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8" name="Google Shape;1078;p47"/>
          <p:cNvSpPr txBox="1"/>
          <p:nvPr/>
        </p:nvSpPr>
        <p:spPr>
          <a:xfrm>
            <a:off x="1275645" y="3527250"/>
            <a:ext cx="21702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расскажут родным</a:t>
            </a:r>
            <a:endParaRPr sz="18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1081" name="Google Shape;1081;p47"/>
          <p:cNvGrpSpPr/>
          <p:nvPr/>
        </p:nvGrpSpPr>
        <p:grpSpPr>
          <a:xfrm flipH="1">
            <a:off x="465608" y="1279347"/>
            <a:ext cx="508789" cy="508810"/>
            <a:chOff x="4154575" y="4310225"/>
            <a:chExt cx="605125" cy="605150"/>
          </a:xfrm>
        </p:grpSpPr>
        <p:sp>
          <p:nvSpPr>
            <p:cNvPr id="1082" name="Google Shape;1082;p47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078;p47">
            <a:extLst>
              <a:ext uri="{FF2B5EF4-FFF2-40B4-BE49-F238E27FC236}">
                <a16:creationId xmlns:a16="http://schemas.microsoft.com/office/drawing/2014/main" id="{F3C8BDD1-7821-5F76-2BC4-E4A7B3A84093}"/>
              </a:ext>
            </a:extLst>
          </p:cNvPr>
          <p:cNvSpPr txBox="1"/>
          <p:nvPr/>
        </p:nvSpPr>
        <p:spPr>
          <a:xfrm>
            <a:off x="3517464" y="3527250"/>
            <a:ext cx="21702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расскажут друзьям</a:t>
            </a:r>
            <a:endParaRPr sz="18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" name="Google Shape;1078;p47">
            <a:extLst>
              <a:ext uri="{FF2B5EF4-FFF2-40B4-BE49-F238E27FC236}">
                <a16:creationId xmlns:a16="http://schemas.microsoft.com/office/drawing/2014/main" id="{C3FFAA78-8237-0342-B190-E08A4FDDFEBA}"/>
              </a:ext>
            </a:extLst>
          </p:cNvPr>
          <p:cNvSpPr txBox="1"/>
          <p:nvPr/>
        </p:nvSpPr>
        <p:spPr>
          <a:xfrm>
            <a:off x="5759283" y="3527250"/>
            <a:ext cx="21702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расскажут всем вокруг</a:t>
            </a:r>
            <a:endParaRPr sz="18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A5967E-C24D-9C7F-1207-8FA65D51A17B}"/>
              </a:ext>
            </a:extLst>
          </p:cNvPr>
          <p:cNvSpPr/>
          <p:nvPr/>
        </p:nvSpPr>
        <p:spPr>
          <a:xfrm>
            <a:off x="0" y="4400855"/>
            <a:ext cx="3976488" cy="9412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Google Shape;1075;p47">
            <a:extLst>
              <a:ext uri="{FF2B5EF4-FFF2-40B4-BE49-F238E27FC236}">
                <a16:creationId xmlns:a16="http://schemas.microsoft.com/office/drawing/2014/main" id="{7BAC813A-3EAA-D799-8ABF-F723DCB3F1D2}"/>
              </a:ext>
            </a:extLst>
          </p:cNvPr>
          <p:cNvSpPr txBox="1"/>
          <p:nvPr/>
        </p:nvSpPr>
        <p:spPr>
          <a:xfrm>
            <a:off x="-19416" y="4545981"/>
            <a:ext cx="4954617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*</a:t>
            </a:r>
            <a:r>
              <a:rPr lang="ru-RU" sz="12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по результатам обратной связи по лекции-</a:t>
            </a:r>
            <a:r>
              <a:rPr lang="ru-RU" sz="1200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квиз</a:t>
            </a:r>
            <a:endParaRPr lang="en-GB" sz="12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**вопрос в возможностью множественного выбора ответов</a:t>
            </a:r>
            <a:endParaRPr lang="en-GB" sz="12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41"/>
          <p:cNvSpPr txBox="1">
            <a:spLocks noGrp="1"/>
          </p:cNvSpPr>
          <p:nvPr>
            <p:ph type="title"/>
          </p:nvPr>
        </p:nvSpPr>
        <p:spPr>
          <a:xfrm>
            <a:off x="720000" y="438325"/>
            <a:ext cx="77040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ПОМОЩЬ ПРОЕКТА</a:t>
            </a:r>
            <a:endParaRPr dirty="0"/>
          </a:p>
        </p:txBody>
      </p:sp>
      <p:sp>
        <p:nvSpPr>
          <p:cNvPr id="947" name="Google Shape;947;p41"/>
          <p:cNvSpPr txBox="1">
            <a:spLocks noGrp="1"/>
          </p:cNvSpPr>
          <p:nvPr>
            <p:ph type="subTitle" idx="1"/>
          </p:nvPr>
        </p:nvSpPr>
        <p:spPr>
          <a:xfrm>
            <a:off x="574201" y="2252259"/>
            <a:ext cx="2524098" cy="3573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Corbel" panose="020B0503020204020204" pitchFamily="34" charset="0"/>
              </a:rPr>
              <a:t>Проект содействует реализации </a:t>
            </a:r>
            <a:r>
              <a:rPr lang="ru-RU" sz="1400" b="1" dirty="0">
                <a:latin typeface="Corbel" panose="020B0503020204020204" pitchFamily="34" charset="0"/>
              </a:rPr>
              <a:t>Нацпроекта «Демография»</a:t>
            </a:r>
            <a:r>
              <a:rPr lang="ru-RU" sz="1400" dirty="0">
                <a:latin typeface="Corbel" panose="020B0503020204020204" pitchFamily="34" charset="0"/>
              </a:rPr>
              <a:t> и в рамках него </a:t>
            </a:r>
            <a:r>
              <a:rPr lang="ru-RU" sz="1400" b="1" dirty="0">
                <a:latin typeface="Corbel" panose="020B0503020204020204" pitchFamily="34" charset="0"/>
              </a:rPr>
              <a:t>Федерального проекта «Укрепление общественного здоровья» </a:t>
            </a:r>
            <a:r>
              <a:rPr lang="ru-RU" sz="1400" dirty="0">
                <a:latin typeface="Corbel" panose="020B0503020204020204" pitchFamily="34" charset="0"/>
              </a:rPr>
              <a:t>в части здорового питания</a:t>
            </a:r>
            <a:endParaRPr sz="1400" dirty="0">
              <a:latin typeface="Corbel" panose="020B0503020204020204" pitchFamily="34" charset="0"/>
            </a:endParaRPr>
          </a:p>
        </p:txBody>
      </p:sp>
      <p:sp>
        <p:nvSpPr>
          <p:cNvPr id="952" name="Google Shape;952;p41"/>
          <p:cNvSpPr txBox="1">
            <a:spLocks noGrp="1"/>
          </p:cNvSpPr>
          <p:nvPr>
            <p:ph type="subTitle" idx="6"/>
          </p:nvPr>
        </p:nvSpPr>
        <p:spPr>
          <a:xfrm>
            <a:off x="5995149" y="2286899"/>
            <a:ext cx="2667837" cy="17421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orbel" panose="020B0503020204020204" pitchFamily="34" charset="0"/>
              </a:rPr>
              <a:t>Проект содействует в реализации </a:t>
            </a:r>
            <a:r>
              <a:rPr lang="ru-RU" b="1" dirty="0">
                <a:latin typeface="Corbel" panose="020B0503020204020204" pitchFamily="34" charset="0"/>
              </a:rPr>
              <a:t>Стратегии повышения качества пищевой продукции в Российской Федерации до 2030 года</a:t>
            </a:r>
            <a:r>
              <a:rPr lang="ru-RU" dirty="0">
                <a:latin typeface="Corbel" panose="020B0503020204020204" pitchFamily="34" charset="0"/>
              </a:rPr>
              <a:t> в части продвижения принципов здорового питания</a:t>
            </a:r>
            <a:endParaRPr dirty="0">
              <a:latin typeface="Corbel" panose="020B0503020204020204" pitchFamily="34" charset="0"/>
            </a:endParaRPr>
          </a:p>
        </p:txBody>
      </p:sp>
      <p:sp>
        <p:nvSpPr>
          <p:cNvPr id="4" name="Google Shape;947;p41">
            <a:extLst>
              <a:ext uri="{FF2B5EF4-FFF2-40B4-BE49-F238E27FC236}">
                <a16:creationId xmlns:a16="http://schemas.microsoft.com/office/drawing/2014/main" id="{049DA574-8554-7360-0BBC-FDF1FB3E596D}"/>
              </a:ext>
            </a:extLst>
          </p:cNvPr>
          <p:cNvSpPr txBox="1">
            <a:spLocks/>
          </p:cNvSpPr>
          <p:nvPr/>
        </p:nvSpPr>
        <p:spPr>
          <a:xfrm>
            <a:off x="3284319" y="2252259"/>
            <a:ext cx="2524810" cy="3573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0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 Black"/>
              <a:buNone/>
              <a:defRPr sz="21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indent="0"/>
            <a:r>
              <a:rPr lang="ru-RU" sz="1400" dirty="0">
                <a:latin typeface="Corbel" panose="020B0503020204020204" pitchFamily="34" charset="0"/>
              </a:rPr>
              <a:t>Проект содействует реализации </a:t>
            </a:r>
            <a:r>
              <a:rPr lang="ru-RU" sz="1400" b="1" dirty="0">
                <a:latin typeface="Corbel" panose="020B0503020204020204" pitchFamily="34" charset="0"/>
              </a:rPr>
              <a:t>Стратегии формирования здорового образа жизни населения, профилактики и контроля неинфекционных заболеваний на период до 2025 года </a:t>
            </a:r>
            <a:r>
              <a:rPr lang="ru-RU" sz="1400" dirty="0">
                <a:latin typeface="Corbel" panose="020B0503020204020204" pitchFamily="34" charset="0"/>
              </a:rPr>
              <a:t>в части здорового питания</a:t>
            </a:r>
          </a:p>
        </p:txBody>
      </p:sp>
      <p:grpSp>
        <p:nvGrpSpPr>
          <p:cNvPr id="2" name="Google Shape;11261;p70">
            <a:extLst>
              <a:ext uri="{FF2B5EF4-FFF2-40B4-BE49-F238E27FC236}">
                <a16:creationId xmlns:a16="http://schemas.microsoft.com/office/drawing/2014/main" id="{3DA09937-9282-1B8A-8893-98CC8FA043EB}"/>
              </a:ext>
            </a:extLst>
          </p:cNvPr>
          <p:cNvGrpSpPr/>
          <p:nvPr/>
        </p:nvGrpSpPr>
        <p:grpSpPr>
          <a:xfrm>
            <a:off x="4328254" y="1679604"/>
            <a:ext cx="481951" cy="448213"/>
            <a:chOff x="-60988625" y="2310475"/>
            <a:chExt cx="316650" cy="311150"/>
          </a:xfrm>
          <a:solidFill>
            <a:schemeClr val="tx1"/>
          </a:solidFill>
        </p:grpSpPr>
        <p:sp>
          <p:nvSpPr>
            <p:cNvPr id="3" name="Google Shape;11262;p70">
              <a:extLst>
                <a:ext uri="{FF2B5EF4-FFF2-40B4-BE49-F238E27FC236}">
                  <a16:creationId xmlns:a16="http://schemas.microsoft.com/office/drawing/2014/main" id="{F182B6BC-6C87-EC31-837C-64F73096AE4E}"/>
                </a:ext>
              </a:extLst>
            </p:cNvPr>
            <p:cNvSpPr/>
            <p:nvPr/>
          </p:nvSpPr>
          <p:spPr>
            <a:xfrm>
              <a:off x="-60988625" y="2310475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1263;p70">
              <a:extLst>
                <a:ext uri="{FF2B5EF4-FFF2-40B4-BE49-F238E27FC236}">
                  <a16:creationId xmlns:a16="http://schemas.microsoft.com/office/drawing/2014/main" id="{B9CEFF88-D0F7-CD2D-958A-805E54A43A18}"/>
                </a:ext>
              </a:extLst>
            </p:cNvPr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264;p70">
              <a:extLst>
                <a:ext uri="{FF2B5EF4-FFF2-40B4-BE49-F238E27FC236}">
                  <a16:creationId xmlns:a16="http://schemas.microsoft.com/office/drawing/2014/main" id="{66399F8B-5426-93A3-EC40-F711F5A4D05F}"/>
                </a:ext>
              </a:extLst>
            </p:cNvPr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265;p70">
              <a:extLst>
                <a:ext uri="{FF2B5EF4-FFF2-40B4-BE49-F238E27FC236}">
                  <a16:creationId xmlns:a16="http://schemas.microsoft.com/office/drawing/2014/main" id="{5F4CEE46-6248-57FB-2CE1-817AA941BEC4}"/>
                </a:ext>
              </a:extLst>
            </p:cNvPr>
            <p:cNvSpPr/>
            <p:nvPr/>
          </p:nvSpPr>
          <p:spPr>
            <a:xfrm>
              <a:off x="-60947675" y="2475875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266;p70">
              <a:extLst>
                <a:ext uri="{FF2B5EF4-FFF2-40B4-BE49-F238E27FC236}">
                  <a16:creationId xmlns:a16="http://schemas.microsoft.com/office/drawing/2014/main" id="{C86DC868-1AD3-093D-98CE-E81884E08142}"/>
                </a:ext>
              </a:extLst>
            </p:cNvPr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267;p70">
              <a:extLst>
                <a:ext uri="{FF2B5EF4-FFF2-40B4-BE49-F238E27FC236}">
                  <a16:creationId xmlns:a16="http://schemas.microsoft.com/office/drawing/2014/main" id="{D3C5F37B-A101-72F4-6B14-0EAF740AAD37}"/>
                </a:ext>
              </a:extLst>
            </p:cNvPr>
            <p:cNvSpPr/>
            <p:nvPr/>
          </p:nvSpPr>
          <p:spPr>
            <a:xfrm>
              <a:off x="-60740525" y="2312050"/>
              <a:ext cx="68550" cy="233950"/>
            </a:xfrm>
            <a:custGeom>
              <a:avLst/>
              <a:gdLst/>
              <a:ahLst/>
              <a:cxnLst/>
              <a:rect l="l" t="t" r="r" b="b"/>
              <a:pathLst>
                <a:path w="2742" h="9358" extrusionOk="0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10979;p69">
            <a:extLst>
              <a:ext uri="{FF2B5EF4-FFF2-40B4-BE49-F238E27FC236}">
                <a16:creationId xmlns:a16="http://schemas.microsoft.com/office/drawing/2014/main" id="{41EFF52C-1348-931A-A079-E2D0CE527B2E}"/>
              </a:ext>
            </a:extLst>
          </p:cNvPr>
          <p:cNvGrpSpPr/>
          <p:nvPr/>
        </p:nvGrpSpPr>
        <p:grpSpPr>
          <a:xfrm>
            <a:off x="1596750" y="1612648"/>
            <a:ext cx="479000" cy="545212"/>
            <a:chOff x="-40150450" y="1977325"/>
            <a:chExt cx="280400" cy="312700"/>
          </a:xfrm>
          <a:solidFill>
            <a:schemeClr val="tx1"/>
          </a:solidFill>
        </p:grpSpPr>
        <p:sp>
          <p:nvSpPr>
            <p:cNvPr id="11" name="Google Shape;10980;p69">
              <a:extLst>
                <a:ext uri="{FF2B5EF4-FFF2-40B4-BE49-F238E27FC236}">
                  <a16:creationId xmlns:a16="http://schemas.microsoft.com/office/drawing/2014/main" id="{1A73B381-4BB4-434E-2B0C-C2026E8380B0}"/>
                </a:ext>
              </a:extLst>
            </p:cNvPr>
            <p:cNvSpPr/>
            <p:nvPr/>
          </p:nvSpPr>
          <p:spPr>
            <a:xfrm>
              <a:off x="-40052800" y="2041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981;p69">
              <a:extLst>
                <a:ext uri="{FF2B5EF4-FFF2-40B4-BE49-F238E27FC236}">
                  <a16:creationId xmlns:a16="http://schemas.microsoft.com/office/drawing/2014/main" id="{6A0B6C88-6EA8-863B-0C9D-9E75FF088459}"/>
                </a:ext>
              </a:extLst>
            </p:cNvPr>
            <p:cNvSpPr/>
            <p:nvPr/>
          </p:nvSpPr>
          <p:spPr>
            <a:xfrm>
              <a:off x="-40150450" y="1977325"/>
              <a:ext cx="280400" cy="312700"/>
            </a:xfrm>
            <a:custGeom>
              <a:avLst/>
              <a:gdLst/>
              <a:ahLst/>
              <a:cxnLst/>
              <a:rect l="l" t="t" r="r" b="b"/>
              <a:pathLst>
                <a:path w="11216" h="12508" extrusionOk="0">
                  <a:moveTo>
                    <a:pt x="8379" y="838"/>
                  </a:moveTo>
                  <a:cubicBezTo>
                    <a:pt x="8626" y="838"/>
                    <a:pt x="8880" y="873"/>
                    <a:pt x="9137" y="946"/>
                  </a:cubicBezTo>
                  <a:cubicBezTo>
                    <a:pt x="8948" y="1733"/>
                    <a:pt x="8506" y="2300"/>
                    <a:pt x="7971" y="2615"/>
                  </a:cubicBezTo>
                  <a:cubicBezTo>
                    <a:pt x="7908" y="2678"/>
                    <a:pt x="7876" y="2678"/>
                    <a:pt x="7876" y="2678"/>
                  </a:cubicBezTo>
                  <a:cubicBezTo>
                    <a:pt x="7861" y="2694"/>
                    <a:pt x="7853" y="2694"/>
                    <a:pt x="7845" y="2694"/>
                  </a:cubicBezTo>
                  <a:cubicBezTo>
                    <a:pt x="7837" y="2694"/>
                    <a:pt x="7829" y="2694"/>
                    <a:pt x="7813" y="2710"/>
                  </a:cubicBezTo>
                  <a:cubicBezTo>
                    <a:pt x="7470" y="2868"/>
                    <a:pt x="7083" y="2938"/>
                    <a:pt x="6744" y="2938"/>
                  </a:cubicBezTo>
                  <a:cubicBezTo>
                    <a:pt x="6678" y="2938"/>
                    <a:pt x="6615" y="2935"/>
                    <a:pt x="6553" y="2930"/>
                  </a:cubicBezTo>
                  <a:lnTo>
                    <a:pt x="6459" y="2930"/>
                  </a:lnTo>
                  <a:cubicBezTo>
                    <a:pt x="6301" y="2930"/>
                    <a:pt x="6112" y="2899"/>
                    <a:pt x="5955" y="2867"/>
                  </a:cubicBezTo>
                  <a:cubicBezTo>
                    <a:pt x="6240" y="1597"/>
                    <a:pt x="7230" y="838"/>
                    <a:pt x="8379" y="838"/>
                  </a:cubicBezTo>
                  <a:close/>
                  <a:moveTo>
                    <a:pt x="9798" y="8538"/>
                  </a:moveTo>
                  <a:lnTo>
                    <a:pt x="9798" y="8538"/>
                  </a:lnTo>
                  <a:cubicBezTo>
                    <a:pt x="9831" y="8545"/>
                    <a:pt x="9862" y="8554"/>
                    <a:pt x="9892" y="8565"/>
                  </a:cubicBezTo>
                  <a:lnTo>
                    <a:pt x="9892" y="8565"/>
                  </a:lnTo>
                  <a:cubicBezTo>
                    <a:pt x="9829" y="8546"/>
                    <a:pt x="9798" y="8538"/>
                    <a:pt x="9798" y="8538"/>
                  </a:cubicBezTo>
                  <a:close/>
                  <a:moveTo>
                    <a:pt x="3433" y="3256"/>
                  </a:moveTo>
                  <a:cubicBezTo>
                    <a:pt x="3506" y="3256"/>
                    <a:pt x="3570" y="3264"/>
                    <a:pt x="3623" y="3277"/>
                  </a:cubicBezTo>
                  <a:cubicBezTo>
                    <a:pt x="4064" y="3403"/>
                    <a:pt x="4631" y="3970"/>
                    <a:pt x="5167" y="4128"/>
                  </a:cubicBezTo>
                  <a:cubicBezTo>
                    <a:pt x="5293" y="4159"/>
                    <a:pt x="5419" y="4159"/>
                    <a:pt x="5514" y="4159"/>
                  </a:cubicBezTo>
                  <a:lnTo>
                    <a:pt x="5577" y="4159"/>
                  </a:lnTo>
                  <a:cubicBezTo>
                    <a:pt x="5923" y="4159"/>
                    <a:pt x="6270" y="3907"/>
                    <a:pt x="6585" y="3718"/>
                  </a:cubicBezTo>
                  <a:cubicBezTo>
                    <a:pt x="7152" y="3718"/>
                    <a:pt x="7687" y="3592"/>
                    <a:pt x="8160" y="3371"/>
                  </a:cubicBezTo>
                  <a:cubicBezTo>
                    <a:pt x="9294" y="3812"/>
                    <a:pt x="10838" y="5388"/>
                    <a:pt x="9767" y="8475"/>
                  </a:cubicBezTo>
                  <a:cubicBezTo>
                    <a:pt x="9420" y="9672"/>
                    <a:pt x="8506" y="11342"/>
                    <a:pt x="7561" y="11594"/>
                  </a:cubicBezTo>
                  <a:cubicBezTo>
                    <a:pt x="7484" y="11627"/>
                    <a:pt x="7404" y="11641"/>
                    <a:pt x="7319" y="11641"/>
                  </a:cubicBezTo>
                  <a:cubicBezTo>
                    <a:pt x="7161" y="11641"/>
                    <a:pt x="6990" y="11593"/>
                    <a:pt x="6805" y="11531"/>
                  </a:cubicBezTo>
                  <a:cubicBezTo>
                    <a:pt x="6459" y="11279"/>
                    <a:pt x="6081" y="11027"/>
                    <a:pt x="5608" y="11027"/>
                  </a:cubicBezTo>
                  <a:cubicBezTo>
                    <a:pt x="5482" y="11027"/>
                    <a:pt x="5356" y="11027"/>
                    <a:pt x="5135" y="11059"/>
                  </a:cubicBezTo>
                  <a:cubicBezTo>
                    <a:pt x="4820" y="11122"/>
                    <a:pt x="4537" y="11311"/>
                    <a:pt x="4253" y="11468"/>
                  </a:cubicBezTo>
                  <a:cubicBezTo>
                    <a:pt x="4094" y="11568"/>
                    <a:pt x="3934" y="11630"/>
                    <a:pt x="3767" y="11630"/>
                  </a:cubicBezTo>
                  <a:cubicBezTo>
                    <a:pt x="3670" y="11630"/>
                    <a:pt x="3570" y="11609"/>
                    <a:pt x="3466" y="11563"/>
                  </a:cubicBezTo>
                  <a:cubicBezTo>
                    <a:pt x="3119" y="11437"/>
                    <a:pt x="2804" y="11122"/>
                    <a:pt x="2552" y="10838"/>
                  </a:cubicBezTo>
                  <a:cubicBezTo>
                    <a:pt x="1386" y="9515"/>
                    <a:pt x="0" y="6207"/>
                    <a:pt x="1670" y="4222"/>
                  </a:cubicBezTo>
                  <a:cubicBezTo>
                    <a:pt x="2238" y="3518"/>
                    <a:pt x="2992" y="3256"/>
                    <a:pt x="3433" y="3256"/>
                  </a:cubicBezTo>
                  <a:close/>
                  <a:moveTo>
                    <a:pt x="8415" y="0"/>
                  </a:moveTo>
                  <a:cubicBezTo>
                    <a:pt x="7084" y="0"/>
                    <a:pt x="5925" y="752"/>
                    <a:pt x="5356" y="1985"/>
                  </a:cubicBezTo>
                  <a:cubicBezTo>
                    <a:pt x="5104" y="1576"/>
                    <a:pt x="4663" y="1198"/>
                    <a:pt x="4190" y="977"/>
                  </a:cubicBezTo>
                  <a:lnTo>
                    <a:pt x="4033" y="883"/>
                  </a:lnTo>
                  <a:cubicBezTo>
                    <a:pt x="3975" y="858"/>
                    <a:pt x="3917" y="846"/>
                    <a:pt x="3862" y="846"/>
                  </a:cubicBezTo>
                  <a:cubicBezTo>
                    <a:pt x="3703" y="846"/>
                    <a:pt x="3559" y="940"/>
                    <a:pt x="3466" y="1103"/>
                  </a:cubicBezTo>
                  <a:cubicBezTo>
                    <a:pt x="3340" y="1292"/>
                    <a:pt x="3466" y="1513"/>
                    <a:pt x="3655" y="1639"/>
                  </a:cubicBezTo>
                  <a:lnTo>
                    <a:pt x="3812" y="1733"/>
                  </a:lnTo>
                  <a:cubicBezTo>
                    <a:pt x="4411" y="1985"/>
                    <a:pt x="4820" y="2521"/>
                    <a:pt x="4978" y="3088"/>
                  </a:cubicBezTo>
                  <a:cubicBezTo>
                    <a:pt x="4600" y="2867"/>
                    <a:pt x="4253" y="2615"/>
                    <a:pt x="3907" y="2521"/>
                  </a:cubicBezTo>
                  <a:cubicBezTo>
                    <a:pt x="3773" y="2479"/>
                    <a:pt x="3623" y="2459"/>
                    <a:pt x="3462" y="2459"/>
                  </a:cubicBezTo>
                  <a:cubicBezTo>
                    <a:pt x="2151" y="2459"/>
                    <a:pt x="126" y="3831"/>
                    <a:pt x="126" y="6553"/>
                  </a:cubicBezTo>
                  <a:cubicBezTo>
                    <a:pt x="126" y="8034"/>
                    <a:pt x="725" y="9641"/>
                    <a:pt x="1544" y="10870"/>
                  </a:cubicBezTo>
                  <a:cubicBezTo>
                    <a:pt x="2365" y="12070"/>
                    <a:pt x="3159" y="12482"/>
                    <a:pt x="3830" y="12482"/>
                  </a:cubicBezTo>
                  <a:cubicBezTo>
                    <a:pt x="4162" y="12482"/>
                    <a:pt x="4465" y="12381"/>
                    <a:pt x="4726" y="12224"/>
                  </a:cubicBezTo>
                  <a:cubicBezTo>
                    <a:pt x="4978" y="12067"/>
                    <a:pt x="5324" y="11846"/>
                    <a:pt x="5514" y="11846"/>
                  </a:cubicBezTo>
                  <a:cubicBezTo>
                    <a:pt x="5545" y="11846"/>
                    <a:pt x="5573" y="11844"/>
                    <a:pt x="5602" y="11844"/>
                  </a:cubicBezTo>
                  <a:cubicBezTo>
                    <a:pt x="5689" y="11844"/>
                    <a:pt x="5789" y="11862"/>
                    <a:pt x="6049" y="12004"/>
                  </a:cubicBezTo>
                  <a:lnTo>
                    <a:pt x="6396" y="12224"/>
                  </a:lnTo>
                  <a:cubicBezTo>
                    <a:pt x="6711" y="12445"/>
                    <a:pt x="6994" y="12508"/>
                    <a:pt x="7309" y="12508"/>
                  </a:cubicBezTo>
                  <a:cubicBezTo>
                    <a:pt x="8822" y="12508"/>
                    <a:pt x="10082" y="10302"/>
                    <a:pt x="10617" y="8853"/>
                  </a:cubicBezTo>
                  <a:cubicBezTo>
                    <a:pt x="11121" y="7246"/>
                    <a:pt x="11216" y="5514"/>
                    <a:pt x="10271" y="4096"/>
                  </a:cubicBezTo>
                  <a:cubicBezTo>
                    <a:pt x="9924" y="3560"/>
                    <a:pt x="9452" y="3151"/>
                    <a:pt x="8979" y="2867"/>
                  </a:cubicBezTo>
                  <a:cubicBezTo>
                    <a:pt x="9546" y="2363"/>
                    <a:pt x="9924" y="1607"/>
                    <a:pt x="10050" y="693"/>
                  </a:cubicBezTo>
                  <a:cubicBezTo>
                    <a:pt x="10082" y="504"/>
                    <a:pt x="9956" y="347"/>
                    <a:pt x="9767" y="252"/>
                  </a:cubicBezTo>
                  <a:cubicBezTo>
                    <a:pt x="9308" y="81"/>
                    <a:pt x="8852" y="0"/>
                    <a:pt x="84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982;p69">
              <a:extLst>
                <a:ext uri="{FF2B5EF4-FFF2-40B4-BE49-F238E27FC236}">
                  <a16:creationId xmlns:a16="http://schemas.microsoft.com/office/drawing/2014/main" id="{DD4952CE-7BED-FAE1-3F01-5C3364368A0A}"/>
                </a:ext>
              </a:extLst>
            </p:cNvPr>
            <p:cNvSpPr/>
            <p:nvPr/>
          </p:nvSpPr>
          <p:spPr>
            <a:xfrm>
              <a:off x="-39925200" y="210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983;p69">
              <a:extLst>
                <a:ext uri="{FF2B5EF4-FFF2-40B4-BE49-F238E27FC236}">
                  <a16:creationId xmlns:a16="http://schemas.microsoft.com/office/drawing/2014/main" id="{2A5CE37E-3E20-55F8-AC9D-1214ABB61B4C}"/>
                </a:ext>
              </a:extLst>
            </p:cNvPr>
            <p:cNvSpPr/>
            <p:nvPr/>
          </p:nvSpPr>
          <p:spPr>
            <a:xfrm>
              <a:off x="-39958275" y="2087025"/>
              <a:ext cx="44925" cy="105350"/>
            </a:xfrm>
            <a:custGeom>
              <a:avLst/>
              <a:gdLst/>
              <a:ahLst/>
              <a:cxnLst/>
              <a:rect l="l" t="t" r="r" b="b"/>
              <a:pathLst>
                <a:path w="1797" h="4214" extrusionOk="0">
                  <a:moveTo>
                    <a:pt x="439" y="1"/>
                  </a:moveTo>
                  <a:cubicBezTo>
                    <a:pt x="326" y="1"/>
                    <a:pt x="216" y="55"/>
                    <a:pt x="126" y="181"/>
                  </a:cubicBezTo>
                  <a:cubicBezTo>
                    <a:pt x="0" y="370"/>
                    <a:pt x="0" y="590"/>
                    <a:pt x="189" y="748"/>
                  </a:cubicBezTo>
                  <a:cubicBezTo>
                    <a:pt x="1009" y="1378"/>
                    <a:pt x="914" y="2638"/>
                    <a:pt x="536" y="3678"/>
                  </a:cubicBezTo>
                  <a:cubicBezTo>
                    <a:pt x="473" y="3867"/>
                    <a:pt x="599" y="4087"/>
                    <a:pt x="819" y="4182"/>
                  </a:cubicBezTo>
                  <a:cubicBezTo>
                    <a:pt x="862" y="4203"/>
                    <a:pt x="908" y="4213"/>
                    <a:pt x="954" y="4213"/>
                  </a:cubicBezTo>
                  <a:cubicBezTo>
                    <a:pt x="1112" y="4213"/>
                    <a:pt x="1275" y="4093"/>
                    <a:pt x="1324" y="3898"/>
                  </a:cubicBezTo>
                  <a:cubicBezTo>
                    <a:pt x="1639" y="2922"/>
                    <a:pt x="1796" y="1787"/>
                    <a:pt x="1324" y="842"/>
                  </a:cubicBezTo>
                  <a:cubicBezTo>
                    <a:pt x="1166" y="559"/>
                    <a:pt x="977" y="275"/>
                    <a:pt x="693" y="86"/>
                  </a:cubicBezTo>
                  <a:cubicBezTo>
                    <a:pt x="612" y="32"/>
                    <a:pt x="525" y="1"/>
                    <a:pt x="4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2512;p74">
            <a:extLst>
              <a:ext uri="{FF2B5EF4-FFF2-40B4-BE49-F238E27FC236}">
                <a16:creationId xmlns:a16="http://schemas.microsoft.com/office/drawing/2014/main" id="{08C360AE-9540-D51C-0CA5-2FEB0F394747}"/>
              </a:ext>
            </a:extLst>
          </p:cNvPr>
          <p:cNvGrpSpPr/>
          <p:nvPr/>
        </p:nvGrpSpPr>
        <p:grpSpPr>
          <a:xfrm>
            <a:off x="7136728" y="1612648"/>
            <a:ext cx="527140" cy="509496"/>
            <a:chOff x="-6713450" y="2397900"/>
            <a:chExt cx="295375" cy="291450"/>
          </a:xfrm>
          <a:solidFill>
            <a:schemeClr val="tx1"/>
          </a:solidFill>
        </p:grpSpPr>
        <p:sp>
          <p:nvSpPr>
            <p:cNvPr id="16" name="Google Shape;12513;p74">
              <a:extLst>
                <a:ext uri="{FF2B5EF4-FFF2-40B4-BE49-F238E27FC236}">
                  <a16:creationId xmlns:a16="http://schemas.microsoft.com/office/drawing/2014/main" id="{40CED42F-A4CC-6CE5-A84A-1DDF0CB47401}"/>
                </a:ext>
              </a:extLst>
            </p:cNvPr>
            <p:cNvSpPr/>
            <p:nvPr/>
          </p:nvSpPr>
          <p:spPr>
            <a:xfrm>
              <a:off x="-6628400" y="2465650"/>
              <a:ext cx="69350" cy="17350"/>
            </a:xfrm>
            <a:custGeom>
              <a:avLst/>
              <a:gdLst/>
              <a:ahLst/>
              <a:cxnLst/>
              <a:rect l="l" t="t" r="r" b="b"/>
              <a:pathLst>
                <a:path w="2774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2427" y="693"/>
                  </a:lnTo>
                  <a:cubicBezTo>
                    <a:pt x="2616" y="693"/>
                    <a:pt x="2773" y="536"/>
                    <a:pt x="2773" y="347"/>
                  </a:cubicBezTo>
                  <a:cubicBezTo>
                    <a:pt x="2773" y="158"/>
                    <a:pt x="2616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514;p74">
              <a:extLst>
                <a:ext uri="{FF2B5EF4-FFF2-40B4-BE49-F238E27FC236}">
                  <a16:creationId xmlns:a16="http://schemas.microsoft.com/office/drawing/2014/main" id="{3DE68805-785B-3E1B-9A19-1A48BD731170}"/>
                </a:ext>
              </a:extLst>
            </p:cNvPr>
            <p:cNvSpPr/>
            <p:nvPr/>
          </p:nvSpPr>
          <p:spPr>
            <a:xfrm>
              <a:off x="-6713450" y="2397900"/>
              <a:ext cx="295375" cy="291450"/>
            </a:xfrm>
            <a:custGeom>
              <a:avLst/>
              <a:gdLst/>
              <a:ahLst/>
              <a:cxnLst/>
              <a:rect l="l" t="t" r="r" b="b"/>
              <a:pathLst>
                <a:path w="11815" h="11658" extrusionOk="0">
                  <a:moveTo>
                    <a:pt x="2048" y="1167"/>
                  </a:moveTo>
                  <a:lnTo>
                    <a:pt x="2048" y="2017"/>
                  </a:lnTo>
                  <a:lnTo>
                    <a:pt x="1166" y="2017"/>
                  </a:lnTo>
                  <a:lnTo>
                    <a:pt x="2048" y="1167"/>
                  </a:lnTo>
                  <a:close/>
                  <a:moveTo>
                    <a:pt x="10330" y="2773"/>
                  </a:moveTo>
                  <a:cubicBezTo>
                    <a:pt x="10507" y="2773"/>
                    <a:pt x="10680" y="2836"/>
                    <a:pt x="10806" y="2962"/>
                  </a:cubicBezTo>
                  <a:cubicBezTo>
                    <a:pt x="11058" y="3246"/>
                    <a:pt x="11058" y="3687"/>
                    <a:pt x="10775" y="3908"/>
                  </a:cubicBezTo>
                  <a:lnTo>
                    <a:pt x="10176" y="4506"/>
                  </a:lnTo>
                  <a:lnTo>
                    <a:pt x="9231" y="3561"/>
                  </a:lnTo>
                  <a:lnTo>
                    <a:pt x="9830" y="2962"/>
                  </a:lnTo>
                  <a:cubicBezTo>
                    <a:pt x="9972" y="2836"/>
                    <a:pt x="10153" y="2773"/>
                    <a:pt x="10330" y="2773"/>
                  </a:cubicBezTo>
                  <a:close/>
                  <a:moveTo>
                    <a:pt x="8727" y="4034"/>
                  </a:moveTo>
                  <a:lnTo>
                    <a:pt x="9672" y="4979"/>
                  </a:lnTo>
                  <a:cubicBezTo>
                    <a:pt x="8538" y="6207"/>
                    <a:pt x="7026" y="7688"/>
                    <a:pt x="5892" y="8854"/>
                  </a:cubicBezTo>
                  <a:lnTo>
                    <a:pt x="4915" y="7846"/>
                  </a:lnTo>
                  <a:lnTo>
                    <a:pt x="8727" y="4034"/>
                  </a:lnTo>
                  <a:close/>
                  <a:moveTo>
                    <a:pt x="4600" y="8539"/>
                  </a:moveTo>
                  <a:lnTo>
                    <a:pt x="5230" y="9169"/>
                  </a:lnTo>
                  <a:lnTo>
                    <a:pt x="4285" y="9421"/>
                  </a:lnTo>
                  <a:cubicBezTo>
                    <a:pt x="4348" y="9232"/>
                    <a:pt x="4505" y="8728"/>
                    <a:pt x="4600" y="8539"/>
                  </a:cubicBezTo>
                  <a:close/>
                  <a:moveTo>
                    <a:pt x="7908" y="694"/>
                  </a:moveTo>
                  <a:cubicBezTo>
                    <a:pt x="8097" y="694"/>
                    <a:pt x="8255" y="852"/>
                    <a:pt x="8255" y="1041"/>
                  </a:cubicBezTo>
                  <a:lnTo>
                    <a:pt x="8255" y="3592"/>
                  </a:lnTo>
                  <a:lnTo>
                    <a:pt x="7467" y="4380"/>
                  </a:lnTo>
                  <a:cubicBezTo>
                    <a:pt x="7435" y="4286"/>
                    <a:pt x="7309" y="4160"/>
                    <a:pt x="7152" y="4160"/>
                  </a:cubicBezTo>
                  <a:lnTo>
                    <a:pt x="1733" y="4160"/>
                  </a:lnTo>
                  <a:cubicBezTo>
                    <a:pt x="1512" y="4160"/>
                    <a:pt x="1386" y="4317"/>
                    <a:pt x="1386" y="4506"/>
                  </a:cubicBezTo>
                  <a:cubicBezTo>
                    <a:pt x="1386" y="4695"/>
                    <a:pt x="1512" y="4853"/>
                    <a:pt x="1733" y="4853"/>
                  </a:cubicBezTo>
                  <a:lnTo>
                    <a:pt x="6994" y="4853"/>
                  </a:lnTo>
                  <a:lnTo>
                    <a:pt x="6333" y="5546"/>
                  </a:lnTo>
                  <a:lnTo>
                    <a:pt x="1733" y="5546"/>
                  </a:lnTo>
                  <a:cubicBezTo>
                    <a:pt x="1512" y="5546"/>
                    <a:pt x="1355" y="5703"/>
                    <a:pt x="1355" y="5892"/>
                  </a:cubicBezTo>
                  <a:cubicBezTo>
                    <a:pt x="1355" y="6081"/>
                    <a:pt x="1512" y="6239"/>
                    <a:pt x="1733" y="6239"/>
                  </a:cubicBezTo>
                  <a:lnTo>
                    <a:pt x="5608" y="6239"/>
                  </a:lnTo>
                  <a:lnTo>
                    <a:pt x="4947" y="6901"/>
                  </a:lnTo>
                  <a:lnTo>
                    <a:pt x="1733" y="6901"/>
                  </a:lnTo>
                  <a:cubicBezTo>
                    <a:pt x="1512" y="6901"/>
                    <a:pt x="1355" y="7058"/>
                    <a:pt x="1355" y="7279"/>
                  </a:cubicBezTo>
                  <a:cubicBezTo>
                    <a:pt x="1355" y="7468"/>
                    <a:pt x="1512" y="7625"/>
                    <a:pt x="1733" y="7625"/>
                  </a:cubicBezTo>
                  <a:lnTo>
                    <a:pt x="4285" y="7625"/>
                  </a:lnTo>
                  <a:cubicBezTo>
                    <a:pt x="4190" y="7688"/>
                    <a:pt x="4159" y="7751"/>
                    <a:pt x="4127" y="7814"/>
                  </a:cubicBezTo>
                  <a:lnTo>
                    <a:pt x="3970" y="8287"/>
                  </a:lnTo>
                  <a:lnTo>
                    <a:pt x="1733" y="8287"/>
                  </a:lnTo>
                  <a:cubicBezTo>
                    <a:pt x="1512" y="8287"/>
                    <a:pt x="1355" y="8444"/>
                    <a:pt x="1355" y="8633"/>
                  </a:cubicBezTo>
                  <a:cubicBezTo>
                    <a:pt x="1355" y="8854"/>
                    <a:pt x="1512" y="9011"/>
                    <a:pt x="1733" y="9011"/>
                  </a:cubicBezTo>
                  <a:lnTo>
                    <a:pt x="3718" y="9011"/>
                  </a:lnTo>
                  <a:lnTo>
                    <a:pt x="3466" y="9893"/>
                  </a:lnTo>
                  <a:cubicBezTo>
                    <a:pt x="3385" y="10136"/>
                    <a:pt x="3557" y="10355"/>
                    <a:pt x="3766" y="10355"/>
                  </a:cubicBezTo>
                  <a:cubicBezTo>
                    <a:pt x="3802" y="10355"/>
                    <a:pt x="3839" y="10348"/>
                    <a:pt x="3875" y="10335"/>
                  </a:cubicBezTo>
                  <a:lnTo>
                    <a:pt x="6018" y="9704"/>
                  </a:lnTo>
                  <a:cubicBezTo>
                    <a:pt x="6049" y="9704"/>
                    <a:pt x="6144" y="9673"/>
                    <a:pt x="6175" y="9641"/>
                  </a:cubicBezTo>
                  <a:lnTo>
                    <a:pt x="8286" y="7499"/>
                  </a:lnTo>
                  <a:lnTo>
                    <a:pt x="8286" y="10681"/>
                  </a:lnTo>
                  <a:cubicBezTo>
                    <a:pt x="8255" y="10839"/>
                    <a:pt x="8097" y="10996"/>
                    <a:pt x="7908" y="10996"/>
                  </a:cubicBezTo>
                  <a:lnTo>
                    <a:pt x="1040" y="10996"/>
                  </a:lnTo>
                  <a:cubicBezTo>
                    <a:pt x="851" y="10996"/>
                    <a:pt x="693" y="10839"/>
                    <a:pt x="693" y="10650"/>
                  </a:cubicBezTo>
                  <a:lnTo>
                    <a:pt x="693" y="2742"/>
                  </a:lnTo>
                  <a:lnTo>
                    <a:pt x="2395" y="2742"/>
                  </a:lnTo>
                  <a:cubicBezTo>
                    <a:pt x="2584" y="2742"/>
                    <a:pt x="2741" y="2584"/>
                    <a:pt x="2741" y="2395"/>
                  </a:cubicBezTo>
                  <a:lnTo>
                    <a:pt x="2741" y="694"/>
                  </a:lnTo>
                  <a:close/>
                  <a:moveTo>
                    <a:pt x="2363" y="1"/>
                  </a:moveTo>
                  <a:cubicBezTo>
                    <a:pt x="2237" y="1"/>
                    <a:pt x="2143" y="64"/>
                    <a:pt x="2111" y="127"/>
                  </a:cubicBezTo>
                  <a:lnTo>
                    <a:pt x="158" y="2112"/>
                  </a:lnTo>
                  <a:cubicBezTo>
                    <a:pt x="63" y="2175"/>
                    <a:pt x="0" y="2269"/>
                    <a:pt x="0" y="2364"/>
                  </a:cubicBezTo>
                  <a:lnTo>
                    <a:pt x="0" y="10650"/>
                  </a:lnTo>
                  <a:cubicBezTo>
                    <a:pt x="0" y="11217"/>
                    <a:pt x="473" y="11658"/>
                    <a:pt x="1008" y="11658"/>
                  </a:cubicBezTo>
                  <a:lnTo>
                    <a:pt x="7908" y="11658"/>
                  </a:lnTo>
                  <a:cubicBezTo>
                    <a:pt x="8444" y="11658"/>
                    <a:pt x="8916" y="11217"/>
                    <a:pt x="8916" y="10650"/>
                  </a:cubicBezTo>
                  <a:lnTo>
                    <a:pt x="8916" y="6774"/>
                  </a:lnTo>
                  <a:lnTo>
                    <a:pt x="11279" y="4412"/>
                  </a:lnTo>
                  <a:cubicBezTo>
                    <a:pt x="11815" y="3876"/>
                    <a:pt x="11815" y="3025"/>
                    <a:pt x="11279" y="2490"/>
                  </a:cubicBezTo>
                  <a:cubicBezTo>
                    <a:pt x="11011" y="2222"/>
                    <a:pt x="10657" y="2088"/>
                    <a:pt x="10306" y="2088"/>
                  </a:cubicBezTo>
                  <a:cubicBezTo>
                    <a:pt x="9956" y="2088"/>
                    <a:pt x="9609" y="2222"/>
                    <a:pt x="9357" y="2490"/>
                  </a:cubicBezTo>
                  <a:lnTo>
                    <a:pt x="8916" y="2931"/>
                  </a:lnTo>
                  <a:lnTo>
                    <a:pt x="8916" y="1041"/>
                  </a:ln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41"/>
          <p:cNvSpPr txBox="1">
            <a:spLocks noGrp="1"/>
          </p:cNvSpPr>
          <p:nvPr>
            <p:ph type="title"/>
          </p:nvPr>
        </p:nvSpPr>
        <p:spPr>
          <a:xfrm>
            <a:off x="720000" y="438325"/>
            <a:ext cx="77040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КОМАНДА ПРОЕКТА</a:t>
            </a:r>
            <a:endParaRPr dirty="0"/>
          </a:p>
        </p:txBody>
      </p:sp>
      <p:pic>
        <p:nvPicPr>
          <p:cNvPr id="14" name="Picture 4" descr="https://sun9-34.userapi.com/impg/l8GWNkVY32b-Les3jYahmTs7u981DQTNDTY_Cg/gHjIAhKAEN8.jpg?size=2560x1916&amp;quality=95&amp;sign=7bbb34bf90d4fb12b88e95cfb428916d&amp;type=album">
            <a:extLst>
              <a:ext uri="{FF2B5EF4-FFF2-40B4-BE49-F238E27FC236}">
                <a16:creationId xmlns:a16="http://schemas.microsoft.com/office/drawing/2014/main" id="{475AAC97-A38C-12E7-58B8-19C02864A7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5" t="-1367" r="7249" b="1367"/>
          <a:stretch/>
        </p:blipFill>
        <p:spPr bwMode="auto">
          <a:xfrm>
            <a:off x="2750101" y="1444651"/>
            <a:ext cx="1408040" cy="14614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un9-76.userapi.com/impg/Z0r9AzQG9g0c6wzFNVY85FIquldHesHTD1W_3Q/0JqLdQWXlSg.jpg?size=1920x1915&amp;quality=95&amp;sign=0d0b1c8dfc5f85f1a29bb1a69a579089&amp;type=album">
            <a:extLst>
              <a:ext uri="{FF2B5EF4-FFF2-40B4-BE49-F238E27FC236}">
                <a16:creationId xmlns:a16="http://schemas.microsoft.com/office/drawing/2014/main" id="{79054F9F-0226-F790-E38D-CFF985A29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5" t="16344" b="16344"/>
          <a:stretch/>
        </p:blipFill>
        <p:spPr bwMode="auto">
          <a:xfrm>
            <a:off x="4853691" y="1427928"/>
            <a:ext cx="1549760" cy="14620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s://sun9-79.userapi.com/impg/fC8VVC-qJdR93kK4XBj1sEjDDgROPY7b03iVBQ/-VmcR41JI_Q.jpg?size=1440x2160&amp;quality=96&amp;sign=3b84adc707d173b8fb667cad6e91c722&amp;type=album">
            <a:extLst>
              <a:ext uri="{FF2B5EF4-FFF2-40B4-BE49-F238E27FC236}">
                <a16:creationId xmlns:a16="http://schemas.microsoft.com/office/drawing/2014/main" id="{1758C7A6-9D5B-8BD4-A2AE-74DCE1082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0" t="38666" r="26326" b="32096"/>
          <a:stretch/>
        </p:blipFill>
        <p:spPr bwMode="auto">
          <a:xfrm>
            <a:off x="559871" y="1444651"/>
            <a:ext cx="1494680" cy="14614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F807D1C-3ED3-A05B-9D77-198B8175879F}"/>
              </a:ext>
            </a:extLst>
          </p:cNvPr>
          <p:cNvSpPr/>
          <p:nvPr/>
        </p:nvSpPr>
        <p:spPr>
          <a:xfrm>
            <a:off x="5305425" y="3990975"/>
            <a:ext cx="2152650" cy="9382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EE73C36-4D4A-7525-1623-ED07DA121A1E}"/>
              </a:ext>
            </a:extLst>
          </p:cNvPr>
          <p:cNvSpPr/>
          <p:nvPr/>
        </p:nvSpPr>
        <p:spPr>
          <a:xfrm>
            <a:off x="225688" y="4029075"/>
            <a:ext cx="3908162" cy="1457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sun9-9.userapi.com/impg/tpj4qPVVpxWDXUDd1-Ra5yukxHT5ldGhR9EQcw/uzV3zWmZyP8.jpg?size=607x1080&amp;quality=96&amp;sign=36cb01e9788d1fd87fb7291b7b6e2da4&amp;type=album">
            <a:extLst>
              <a:ext uri="{FF2B5EF4-FFF2-40B4-BE49-F238E27FC236}">
                <a16:creationId xmlns:a16="http://schemas.microsoft.com/office/drawing/2014/main" id="{FA9D17FA-54BB-E85E-8FD1-2D3A7C35E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300" r="4428" b="33617"/>
          <a:stretch/>
        </p:blipFill>
        <p:spPr bwMode="auto">
          <a:xfrm>
            <a:off x="7039772" y="1427928"/>
            <a:ext cx="1408040" cy="14781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Таблица 2">
            <a:extLst>
              <a:ext uri="{FF2B5EF4-FFF2-40B4-BE49-F238E27FC236}">
                <a16:creationId xmlns:a16="http://schemas.microsoft.com/office/drawing/2014/main" id="{3A452360-2A70-AEA1-FAA7-F11738AA1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103220"/>
              </p:ext>
            </p:extLst>
          </p:nvPr>
        </p:nvGraphicFramePr>
        <p:xfrm>
          <a:off x="225687" y="2509201"/>
          <a:ext cx="8642087" cy="2484149"/>
        </p:xfrm>
        <a:graphic>
          <a:graphicData uri="http://schemas.openxmlformats.org/drawingml/2006/table">
            <a:tbl>
              <a:tblPr firstRow="1" bandRow="1"/>
              <a:tblGrid>
                <a:gridCol w="2174557">
                  <a:extLst>
                    <a:ext uri="{9D8B030D-6E8A-4147-A177-3AD203B41FA5}">
                      <a16:colId xmlns:a16="http://schemas.microsoft.com/office/drawing/2014/main" val="3303002008"/>
                    </a:ext>
                  </a:extLst>
                </a:gridCol>
                <a:gridCol w="2174557">
                  <a:extLst>
                    <a:ext uri="{9D8B030D-6E8A-4147-A177-3AD203B41FA5}">
                      <a16:colId xmlns:a16="http://schemas.microsoft.com/office/drawing/2014/main" val="613087663"/>
                    </a:ext>
                  </a:extLst>
                </a:gridCol>
                <a:gridCol w="2093032">
                  <a:extLst>
                    <a:ext uri="{9D8B030D-6E8A-4147-A177-3AD203B41FA5}">
                      <a16:colId xmlns:a16="http://schemas.microsoft.com/office/drawing/2014/main" val="3102826855"/>
                    </a:ext>
                  </a:extLst>
                </a:gridCol>
                <a:gridCol w="2199941">
                  <a:extLst>
                    <a:ext uri="{9D8B030D-6E8A-4147-A177-3AD203B41FA5}">
                      <a16:colId xmlns:a16="http://schemas.microsoft.com/office/drawing/2014/main" val="3782153806"/>
                    </a:ext>
                  </a:extLst>
                </a:gridCol>
              </a:tblGrid>
              <a:tr h="517208">
                <a:tc>
                  <a:txBody>
                    <a:bodyPr/>
                    <a:lstStyle/>
                    <a:p>
                      <a:pPr algn="ctr"/>
                      <a:endParaRPr lang="ru-RU" sz="1100" b="0" i="0" u="none" strike="noStrike" cap="none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i="0" u="none" strike="noStrike" cap="none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i="0" u="none" strike="noStrike" cap="none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i="0" u="none" strike="noStrike" cap="none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425246"/>
                  </a:ext>
                </a:extLst>
              </a:tr>
              <a:tr h="656301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sym typeface="Arial"/>
                        </a:rPr>
                        <a:t>Альшевская Марина Николаевна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sym typeface="Arial"/>
                        </a:rPr>
                        <a:t>Кочина Анастасия Антоновна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sym typeface="Arial"/>
                        </a:rPr>
                        <a:t>Кириченко</a:t>
                      </a:r>
                      <a:r>
                        <a:rPr lang="ru-RU" sz="1200" b="1" i="0" u="none" strike="noStrike" cap="none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sym typeface="Arial"/>
                        </a:rPr>
                        <a:t> Екатерина Сергеевна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</a:schemeClr>
                        </a:solidFill>
                        <a:latin typeface="Corbel" panose="020B050302020402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i="0" u="none" strike="noStrike" cap="none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sym typeface="Arial"/>
                        </a:rPr>
                        <a:t>Кочулин</a:t>
                      </a: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sym typeface="Arial"/>
                        </a:rPr>
                        <a:t> Дмитрий Андреевич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737864"/>
                  </a:ext>
                </a:extLst>
              </a:tr>
              <a:tr h="555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sym typeface="Arial"/>
                        </a:rPr>
                        <a:t>К.т.н., преподаватель физиологии питания в КГТУ, заместитель директора института,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sym typeface="Arial"/>
                        </a:rPr>
                        <a:t>эксперт конкурса «Моя страна – моя Россия» в направлении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sym typeface="Arial"/>
                        </a:rPr>
                        <a:t>«Моё здоровье»</a:t>
                      </a:r>
                    </a:p>
                    <a:p>
                      <a:pPr algn="ctr"/>
                      <a:endParaRPr lang="ru-RU" sz="1000" b="0" i="0" u="none" strike="noStrike" cap="none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Arial"/>
                          <a:cs typeface="Arial"/>
                          <a:sym typeface="Arial"/>
                        </a:rPr>
                        <a:t>Магистрант 1 курса обучения в Калининградском государственном техническом университете</a:t>
                      </a:r>
                    </a:p>
                    <a:p>
                      <a:pPr algn="ctr"/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/>
                          <a:sym typeface="Arial"/>
                        </a:rPr>
                        <a:t>Член 8-го состава Молодёжного правительства Калининградской области команды Молодёжной политики (работа в рамках направления популяризации ЗОЖ)</a:t>
                      </a:r>
                      <a:endParaRPr lang="ru-RU" sz="1000" b="0" i="0" u="none" strike="noStrike" cap="none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Arial"/>
                          <a:cs typeface="Arial"/>
                          <a:sym typeface="Arial"/>
                        </a:rPr>
                        <a:t>Бакалавр 4 курса обучения в Калининградском государственном техническом университете</a:t>
                      </a:r>
                      <a:endParaRPr lang="ru-RU" sz="1000" b="0" i="0" u="none" strike="noStrike" cap="none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Arial"/>
                          <a:cs typeface="Arial"/>
                          <a:sym typeface="Arial"/>
                        </a:rPr>
                        <a:t>Бакалавр 4 курса обучения в Калининградском государственном техническом университете</a:t>
                      </a:r>
                      <a:endParaRPr lang="ru-RU" sz="1000" b="0" i="0" u="none" strike="noStrike" cap="none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030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660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5"/>
          <p:cNvSpPr txBox="1">
            <a:spLocks noGrp="1"/>
          </p:cNvSpPr>
          <p:nvPr>
            <p:ph type="title"/>
          </p:nvPr>
        </p:nvSpPr>
        <p:spPr>
          <a:xfrm>
            <a:off x="1905150" y="1068400"/>
            <a:ext cx="52239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ЦЕЛЬ</a:t>
            </a:r>
            <a:endParaRPr dirty="0"/>
          </a:p>
        </p:txBody>
      </p:sp>
      <p:sp>
        <p:nvSpPr>
          <p:cNvPr id="500" name="Google Shape;500;p35"/>
          <p:cNvSpPr txBox="1">
            <a:spLocks noGrp="1"/>
          </p:cNvSpPr>
          <p:nvPr>
            <p:ph type="subTitle" idx="1"/>
          </p:nvPr>
        </p:nvSpPr>
        <p:spPr>
          <a:xfrm>
            <a:off x="1905150" y="2026000"/>
            <a:ext cx="5223900" cy="13262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ru-RU" sz="2400" dirty="0">
                <a:latin typeface="Corbel" panose="020B0503020204020204" pitchFamily="34" charset="0"/>
              </a:rPr>
              <a:t>Формирование культуры здорового питания у учащейся молодёжи Калининградской области, посредством проведения мероприятий, популяризующих здоровое питание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lang="ru-RU" sz="2400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39"/>
          <p:cNvGrpSpPr/>
          <p:nvPr/>
        </p:nvGrpSpPr>
        <p:grpSpPr>
          <a:xfrm>
            <a:off x="3186988" y="900589"/>
            <a:ext cx="6686183" cy="5826517"/>
            <a:chOff x="3186988" y="900589"/>
            <a:chExt cx="6686183" cy="5826517"/>
          </a:xfrm>
        </p:grpSpPr>
        <p:sp>
          <p:nvSpPr>
            <p:cNvPr id="728" name="Google Shape;728;p39"/>
            <p:cNvSpPr/>
            <p:nvPr/>
          </p:nvSpPr>
          <p:spPr>
            <a:xfrm>
              <a:off x="7700525" y="900589"/>
              <a:ext cx="861432" cy="861432"/>
            </a:xfrm>
            <a:custGeom>
              <a:avLst/>
              <a:gdLst/>
              <a:ahLst/>
              <a:cxnLst/>
              <a:rect l="l" t="t" r="r" b="b"/>
              <a:pathLst>
                <a:path w="23149" h="23149" extrusionOk="0">
                  <a:moveTo>
                    <a:pt x="11527" y="0"/>
                  </a:moveTo>
                  <a:cubicBezTo>
                    <a:pt x="5187" y="0"/>
                    <a:pt x="1" y="5187"/>
                    <a:pt x="1" y="11622"/>
                  </a:cubicBezTo>
                  <a:cubicBezTo>
                    <a:pt x="1" y="17962"/>
                    <a:pt x="5187" y="23148"/>
                    <a:pt x="11527" y="23148"/>
                  </a:cubicBezTo>
                  <a:cubicBezTo>
                    <a:pt x="17962" y="23148"/>
                    <a:pt x="23149" y="17962"/>
                    <a:pt x="23149" y="11622"/>
                  </a:cubicBezTo>
                  <a:cubicBezTo>
                    <a:pt x="23149" y="5187"/>
                    <a:pt x="17962" y="0"/>
                    <a:pt x="11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4338800" y="1192774"/>
              <a:ext cx="5534371" cy="5534331"/>
            </a:xfrm>
            <a:custGeom>
              <a:avLst/>
              <a:gdLst/>
              <a:ahLst/>
              <a:cxnLst/>
              <a:rect l="l" t="t" r="r" b="b"/>
              <a:pathLst>
                <a:path w="139563" h="139562" fill="none" extrusionOk="0">
                  <a:moveTo>
                    <a:pt x="139562" y="69733"/>
                  </a:moveTo>
                  <a:cubicBezTo>
                    <a:pt x="139562" y="108345"/>
                    <a:pt x="108346" y="139561"/>
                    <a:pt x="69829" y="139561"/>
                  </a:cubicBezTo>
                  <a:cubicBezTo>
                    <a:pt x="31217" y="139561"/>
                    <a:pt x="1" y="108345"/>
                    <a:pt x="1" y="69733"/>
                  </a:cubicBezTo>
                  <a:cubicBezTo>
                    <a:pt x="1" y="31217"/>
                    <a:pt x="31217" y="1"/>
                    <a:pt x="69829" y="1"/>
                  </a:cubicBezTo>
                  <a:cubicBezTo>
                    <a:pt x="108346" y="1"/>
                    <a:pt x="139562" y="31217"/>
                    <a:pt x="139562" y="69733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0" name="Google Shape;730;p39"/>
            <p:cNvGrpSpPr/>
            <p:nvPr/>
          </p:nvGrpSpPr>
          <p:grpSpPr>
            <a:xfrm>
              <a:off x="3186988" y="3657363"/>
              <a:ext cx="605125" cy="605150"/>
              <a:chOff x="4154575" y="4310225"/>
              <a:chExt cx="605125" cy="605150"/>
            </a:xfrm>
          </p:grpSpPr>
          <p:sp>
            <p:nvSpPr>
              <p:cNvPr id="731" name="Google Shape;731;p39"/>
              <p:cNvSpPr/>
              <p:nvPr/>
            </p:nvSpPr>
            <p:spPr>
              <a:xfrm>
                <a:off x="4457125" y="4310225"/>
                <a:ext cx="25" cy="6051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206" fill="none" extrusionOk="0">
                    <a:moveTo>
                      <a:pt x="1" y="1"/>
                    </a:moveTo>
                    <a:lnTo>
                      <a:pt x="1" y="24205"/>
                    </a:lnTo>
                  </a:path>
                </a:pathLst>
              </a:custGeom>
              <a:noFill/>
              <a:ln w="31225" cap="flat" cmpd="sng">
                <a:solidFill>
                  <a:schemeClr val="dk2"/>
                </a:solidFill>
                <a:prstDash val="solid"/>
                <a:miter lim="960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9"/>
              <p:cNvSpPr/>
              <p:nvPr/>
            </p:nvSpPr>
            <p:spPr>
              <a:xfrm>
                <a:off x="4154575" y="4612800"/>
                <a:ext cx="605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205" h="1" fill="none" extrusionOk="0">
                    <a:moveTo>
                      <a:pt x="0" y="0"/>
                    </a:moveTo>
                    <a:lnTo>
                      <a:pt x="24205" y="0"/>
                    </a:lnTo>
                  </a:path>
                </a:pathLst>
              </a:custGeom>
              <a:noFill/>
              <a:ln w="31225" cap="flat" cmpd="sng">
                <a:solidFill>
                  <a:schemeClr val="dk2"/>
                </a:solidFill>
                <a:prstDash val="solid"/>
                <a:miter lim="960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6C2663-FE4D-6832-1A0F-802B8AAE9621}"/>
              </a:ext>
            </a:extLst>
          </p:cNvPr>
          <p:cNvSpPr/>
          <p:nvPr/>
        </p:nvSpPr>
        <p:spPr>
          <a:xfrm>
            <a:off x="324465" y="4169210"/>
            <a:ext cx="1956006" cy="5292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EFF4430-0863-31E1-C186-861DDFA69490}"/>
              </a:ext>
            </a:extLst>
          </p:cNvPr>
          <p:cNvSpPr/>
          <p:nvPr/>
        </p:nvSpPr>
        <p:spPr>
          <a:xfrm>
            <a:off x="3069771" y="3523743"/>
            <a:ext cx="884126" cy="745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3" name="Google Shape;733;p39"/>
          <p:cNvSpPr txBox="1">
            <a:spLocks noGrp="1"/>
          </p:cNvSpPr>
          <p:nvPr>
            <p:ph type="title"/>
          </p:nvPr>
        </p:nvSpPr>
        <p:spPr>
          <a:xfrm>
            <a:off x="710156" y="1208206"/>
            <a:ext cx="4813965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Целевая аудитория</a:t>
            </a:r>
            <a:endParaRPr sz="3600" dirty="0"/>
          </a:p>
        </p:txBody>
      </p:sp>
      <p:sp>
        <p:nvSpPr>
          <p:cNvPr id="734" name="Google Shape;734;p39"/>
          <p:cNvSpPr txBox="1">
            <a:spLocks noGrp="1"/>
          </p:cNvSpPr>
          <p:nvPr>
            <p:ph type="subTitle" idx="1"/>
          </p:nvPr>
        </p:nvSpPr>
        <p:spPr>
          <a:xfrm>
            <a:off x="763187" y="2154472"/>
            <a:ext cx="2967300" cy="19880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chemeClr val="tx1">
                  <a:lumMod val="75000"/>
                </a:schemeClr>
              </a:buClr>
            </a:pPr>
            <a:r>
              <a:rPr lang="ru-RU" dirty="0">
                <a:latin typeface="Corbel" panose="020B0503020204020204" pitchFamily="34" charset="0"/>
              </a:rPr>
              <a:t>Студенты 1-4 курса СПО</a:t>
            </a:r>
          </a:p>
          <a:p>
            <a:pPr marL="285750" indent="-285750">
              <a:buClr>
                <a:schemeClr val="tx1">
                  <a:lumMod val="75000"/>
                </a:schemeClr>
              </a:buClr>
            </a:pPr>
            <a:r>
              <a:rPr lang="ru-RU" dirty="0">
                <a:latin typeface="Corbel" panose="020B0503020204020204" pitchFamily="34" charset="0"/>
              </a:rPr>
              <a:t>Студенты 1-3 курса ВО</a:t>
            </a:r>
          </a:p>
          <a:p>
            <a:pPr marL="285750" indent="-285750">
              <a:buClr>
                <a:schemeClr val="tx1">
                  <a:lumMod val="75000"/>
                </a:schemeClr>
              </a:buClr>
            </a:pPr>
            <a:r>
              <a:rPr lang="ru-RU" dirty="0">
                <a:latin typeface="Corbel" panose="020B0503020204020204" pitchFamily="34" charset="0"/>
              </a:rPr>
              <a:t>Школьники 9-11 класса</a:t>
            </a:r>
          </a:p>
          <a:p>
            <a:pPr marL="285750" indent="-285750">
              <a:buClr>
                <a:schemeClr val="tx1">
                  <a:lumMod val="75000"/>
                </a:schemeClr>
              </a:buClr>
            </a:pPr>
            <a:endParaRPr lang="ru-RU" dirty="0">
              <a:latin typeface="Corbel" panose="020B0503020204020204" pitchFamily="34" charset="0"/>
            </a:endParaRPr>
          </a:p>
          <a:p>
            <a:pPr marL="0" indent="0">
              <a:buClr>
                <a:schemeClr val="tx1">
                  <a:lumMod val="75000"/>
                </a:schemeClr>
              </a:buClr>
              <a:buNone/>
            </a:pPr>
            <a:r>
              <a:rPr lang="ru-RU" dirty="0">
                <a:latin typeface="Corbel" panose="020B0503020204020204" pitchFamily="34" charset="0"/>
              </a:rPr>
              <a:t>Возраст: 15-20 лет</a:t>
            </a:r>
          </a:p>
          <a:p>
            <a:pPr marL="0" indent="0" algn="r">
              <a:buClr>
                <a:schemeClr val="tx1">
                  <a:lumMod val="75000"/>
                </a:schemeClr>
              </a:buClr>
              <a:buNone/>
            </a:pPr>
            <a:endParaRPr lang="ru-RU" dirty="0">
              <a:latin typeface="Corbel" panose="020B0503020204020204" pitchFamily="34" charset="0"/>
            </a:endParaRPr>
          </a:p>
          <a:p>
            <a:pPr marL="0" indent="0" algn="r">
              <a:buClr>
                <a:schemeClr val="tx1">
                  <a:lumMod val="75000"/>
                </a:schemeClr>
              </a:buClr>
              <a:buNone/>
            </a:pPr>
            <a:r>
              <a:rPr lang="ru-RU" dirty="0">
                <a:latin typeface="Corbel" panose="020B0503020204020204" pitchFamily="34" charset="0"/>
              </a:rPr>
              <a:t>Среди студентов и школьников Калининградской области</a:t>
            </a:r>
            <a:endParaRPr dirty="0">
              <a:latin typeface="Corbel" panose="020B0503020204020204" pitchFamily="34" charset="0"/>
            </a:endParaRPr>
          </a:p>
        </p:txBody>
      </p:sp>
      <p:grpSp>
        <p:nvGrpSpPr>
          <p:cNvPr id="735" name="Google Shape;735;p39"/>
          <p:cNvGrpSpPr/>
          <p:nvPr/>
        </p:nvGrpSpPr>
        <p:grpSpPr>
          <a:xfrm flipH="1">
            <a:off x="4967965" y="1893722"/>
            <a:ext cx="3659441" cy="2806764"/>
            <a:chOff x="1440375" y="1535875"/>
            <a:chExt cx="4567450" cy="3503200"/>
          </a:xfrm>
        </p:grpSpPr>
        <p:sp>
          <p:nvSpPr>
            <p:cNvPr id="736" name="Google Shape;736;p39"/>
            <p:cNvSpPr/>
            <p:nvPr/>
          </p:nvSpPr>
          <p:spPr>
            <a:xfrm>
              <a:off x="1584625" y="4195950"/>
              <a:ext cx="4423200" cy="840625"/>
            </a:xfrm>
            <a:custGeom>
              <a:avLst/>
              <a:gdLst/>
              <a:ahLst/>
              <a:cxnLst/>
              <a:rect l="l" t="t" r="r" b="b"/>
              <a:pathLst>
                <a:path w="176928" h="33625" extrusionOk="0">
                  <a:moveTo>
                    <a:pt x="88464" y="0"/>
                  </a:moveTo>
                  <a:cubicBezTo>
                    <a:pt x="39596" y="0"/>
                    <a:pt x="1" y="7539"/>
                    <a:pt x="1" y="16812"/>
                  </a:cubicBezTo>
                  <a:cubicBezTo>
                    <a:pt x="1" y="26086"/>
                    <a:pt x="39596" y="33624"/>
                    <a:pt x="88464" y="33624"/>
                  </a:cubicBezTo>
                  <a:cubicBezTo>
                    <a:pt x="137332" y="33624"/>
                    <a:pt x="176927" y="26086"/>
                    <a:pt x="176927" y="16812"/>
                  </a:cubicBezTo>
                  <a:cubicBezTo>
                    <a:pt x="176927" y="7539"/>
                    <a:pt x="137332" y="0"/>
                    <a:pt x="88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2014950" y="2634675"/>
              <a:ext cx="336775" cy="773050"/>
            </a:xfrm>
            <a:custGeom>
              <a:avLst/>
              <a:gdLst/>
              <a:ahLst/>
              <a:cxnLst/>
              <a:rect l="l" t="t" r="r" b="b"/>
              <a:pathLst>
                <a:path w="13471" h="30922" extrusionOk="0">
                  <a:moveTo>
                    <a:pt x="8393" y="1"/>
                  </a:moveTo>
                  <a:cubicBezTo>
                    <a:pt x="8061" y="1"/>
                    <a:pt x="7721" y="45"/>
                    <a:pt x="7372" y="140"/>
                  </a:cubicBezTo>
                  <a:cubicBezTo>
                    <a:pt x="5104" y="740"/>
                    <a:pt x="4237" y="3242"/>
                    <a:pt x="3836" y="5310"/>
                  </a:cubicBezTo>
                  <a:cubicBezTo>
                    <a:pt x="3303" y="7979"/>
                    <a:pt x="2902" y="10681"/>
                    <a:pt x="2469" y="13383"/>
                  </a:cubicBezTo>
                  <a:cubicBezTo>
                    <a:pt x="2002" y="16085"/>
                    <a:pt x="1635" y="18820"/>
                    <a:pt x="1234" y="21522"/>
                  </a:cubicBezTo>
                  <a:cubicBezTo>
                    <a:pt x="1001" y="23056"/>
                    <a:pt x="801" y="24591"/>
                    <a:pt x="567" y="26159"/>
                  </a:cubicBezTo>
                  <a:cubicBezTo>
                    <a:pt x="467" y="26926"/>
                    <a:pt x="367" y="27693"/>
                    <a:pt x="267" y="28460"/>
                  </a:cubicBezTo>
                  <a:cubicBezTo>
                    <a:pt x="167" y="29194"/>
                    <a:pt x="34" y="29961"/>
                    <a:pt x="0" y="30729"/>
                  </a:cubicBezTo>
                  <a:cubicBezTo>
                    <a:pt x="0" y="30854"/>
                    <a:pt x="96" y="30921"/>
                    <a:pt x="195" y="30921"/>
                  </a:cubicBezTo>
                  <a:cubicBezTo>
                    <a:pt x="281" y="30921"/>
                    <a:pt x="370" y="30870"/>
                    <a:pt x="401" y="30762"/>
                  </a:cubicBezTo>
                  <a:cubicBezTo>
                    <a:pt x="701" y="29494"/>
                    <a:pt x="834" y="28160"/>
                    <a:pt x="1001" y="26859"/>
                  </a:cubicBezTo>
                  <a:cubicBezTo>
                    <a:pt x="1201" y="25558"/>
                    <a:pt x="1368" y="24224"/>
                    <a:pt x="1568" y="22923"/>
                  </a:cubicBezTo>
                  <a:cubicBezTo>
                    <a:pt x="1968" y="20321"/>
                    <a:pt x="2335" y="17719"/>
                    <a:pt x="2736" y="15151"/>
                  </a:cubicBezTo>
                  <a:cubicBezTo>
                    <a:pt x="3136" y="12549"/>
                    <a:pt x="3536" y="9947"/>
                    <a:pt x="3936" y="7345"/>
                  </a:cubicBezTo>
                  <a:cubicBezTo>
                    <a:pt x="4303" y="5144"/>
                    <a:pt x="4470" y="2408"/>
                    <a:pt x="6405" y="974"/>
                  </a:cubicBezTo>
                  <a:cubicBezTo>
                    <a:pt x="7056" y="540"/>
                    <a:pt x="7801" y="316"/>
                    <a:pt x="8549" y="316"/>
                  </a:cubicBezTo>
                  <a:cubicBezTo>
                    <a:pt x="9066" y="316"/>
                    <a:pt x="9584" y="422"/>
                    <a:pt x="10074" y="640"/>
                  </a:cubicBezTo>
                  <a:cubicBezTo>
                    <a:pt x="11342" y="1107"/>
                    <a:pt x="12376" y="2041"/>
                    <a:pt x="13376" y="2942"/>
                  </a:cubicBezTo>
                  <a:cubicBezTo>
                    <a:pt x="13383" y="2948"/>
                    <a:pt x="13390" y="2951"/>
                    <a:pt x="13398" y="2951"/>
                  </a:cubicBezTo>
                  <a:cubicBezTo>
                    <a:pt x="13432" y="2951"/>
                    <a:pt x="13470" y="2902"/>
                    <a:pt x="13443" y="2875"/>
                  </a:cubicBezTo>
                  <a:cubicBezTo>
                    <a:pt x="12071" y="1561"/>
                    <a:pt x="10381" y="1"/>
                    <a:pt x="8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38" name="Google Shape;738;p39"/>
            <p:cNvSpPr/>
            <p:nvPr/>
          </p:nvSpPr>
          <p:spPr>
            <a:xfrm>
              <a:off x="2135875" y="2552625"/>
              <a:ext cx="416150" cy="438325"/>
            </a:xfrm>
            <a:custGeom>
              <a:avLst/>
              <a:gdLst/>
              <a:ahLst/>
              <a:cxnLst/>
              <a:rect l="l" t="t" r="r" b="b"/>
              <a:pathLst>
                <a:path w="16646" h="17533" extrusionOk="0">
                  <a:moveTo>
                    <a:pt x="8399" y="1"/>
                  </a:moveTo>
                  <a:cubicBezTo>
                    <a:pt x="6499" y="1"/>
                    <a:pt x="5235" y="1978"/>
                    <a:pt x="6438" y="4590"/>
                  </a:cubicBezTo>
                  <a:cubicBezTo>
                    <a:pt x="6438" y="4590"/>
                    <a:pt x="5629" y="4298"/>
                    <a:pt x="4620" y="4298"/>
                  </a:cubicBezTo>
                  <a:cubicBezTo>
                    <a:pt x="3611" y="4298"/>
                    <a:pt x="2402" y="4590"/>
                    <a:pt x="1601" y="5757"/>
                  </a:cubicBezTo>
                  <a:cubicBezTo>
                    <a:pt x="0" y="8125"/>
                    <a:pt x="1901" y="14130"/>
                    <a:pt x="16645" y="17532"/>
                  </a:cubicBezTo>
                  <a:cubicBezTo>
                    <a:pt x="16212" y="12929"/>
                    <a:pt x="15011" y="8392"/>
                    <a:pt x="13109" y="4189"/>
                  </a:cubicBezTo>
                  <a:cubicBezTo>
                    <a:pt x="11726" y="1189"/>
                    <a:pt x="9871" y="1"/>
                    <a:pt x="8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2254275" y="2661725"/>
              <a:ext cx="276900" cy="307525"/>
            </a:xfrm>
            <a:custGeom>
              <a:avLst/>
              <a:gdLst/>
              <a:ahLst/>
              <a:cxnLst/>
              <a:rect l="l" t="t" r="r" b="b"/>
              <a:pathLst>
                <a:path w="11076" h="12301" extrusionOk="0">
                  <a:moveTo>
                    <a:pt x="5905" y="0"/>
                  </a:moveTo>
                  <a:cubicBezTo>
                    <a:pt x="5888" y="0"/>
                    <a:pt x="5872" y="9"/>
                    <a:pt x="5872" y="25"/>
                  </a:cubicBezTo>
                  <a:cubicBezTo>
                    <a:pt x="5471" y="1460"/>
                    <a:pt x="5305" y="2927"/>
                    <a:pt x="5305" y="4429"/>
                  </a:cubicBezTo>
                  <a:cubicBezTo>
                    <a:pt x="5004" y="4095"/>
                    <a:pt x="4704" y="3728"/>
                    <a:pt x="4404" y="3394"/>
                  </a:cubicBezTo>
                  <a:cubicBezTo>
                    <a:pt x="3670" y="2627"/>
                    <a:pt x="2936" y="1860"/>
                    <a:pt x="2202" y="1126"/>
                  </a:cubicBezTo>
                  <a:cubicBezTo>
                    <a:pt x="2193" y="1116"/>
                    <a:pt x="2180" y="1112"/>
                    <a:pt x="2168" y="1112"/>
                  </a:cubicBezTo>
                  <a:cubicBezTo>
                    <a:pt x="2138" y="1112"/>
                    <a:pt x="2112" y="1136"/>
                    <a:pt x="2136" y="1160"/>
                  </a:cubicBezTo>
                  <a:cubicBezTo>
                    <a:pt x="3403" y="2527"/>
                    <a:pt x="4571" y="3895"/>
                    <a:pt x="5705" y="5329"/>
                  </a:cubicBezTo>
                  <a:cubicBezTo>
                    <a:pt x="5480" y="5321"/>
                    <a:pt x="5254" y="5317"/>
                    <a:pt x="5029" y="5317"/>
                  </a:cubicBezTo>
                  <a:cubicBezTo>
                    <a:pt x="4354" y="5317"/>
                    <a:pt x="3678" y="5354"/>
                    <a:pt x="3003" y="5429"/>
                  </a:cubicBezTo>
                  <a:cubicBezTo>
                    <a:pt x="2036" y="5496"/>
                    <a:pt x="1035" y="5629"/>
                    <a:pt x="34" y="5763"/>
                  </a:cubicBezTo>
                  <a:cubicBezTo>
                    <a:pt x="1" y="5763"/>
                    <a:pt x="1" y="5830"/>
                    <a:pt x="34" y="5830"/>
                  </a:cubicBezTo>
                  <a:cubicBezTo>
                    <a:pt x="1001" y="5696"/>
                    <a:pt x="2002" y="5596"/>
                    <a:pt x="3003" y="5563"/>
                  </a:cubicBezTo>
                  <a:cubicBezTo>
                    <a:pt x="3325" y="5552"/>
                    <a:pt x="3648" y="5548"/>
                    <a:pt x="3970" y="5548"/>
                  </a:cubicBezTo>
                  <a:cubicBezTo>
                    <a:pt x="4615" y="5548"/>
                    <a:pt x="5260" y="5563"/>
                    <a:pt x="5905" y="5563"/>
                  </a:cubicBezTo>
                  <a:cubicBezTo>
                    <a:pt x="6505" y="6330"/>
                    <a:pt x="7139" y="7097"/>
                    <a:pt x="7740" y="7898"/>
                  </a:cubicBezTo>
                  <a:lnTo>
                    <a:pt x="6906" y="7898"/>
                  </a:lnTo>
                  <a:cubicBezTo>
                    <a:pt x="6472" y="7898"/>
                    <a:pt x="6005" y="7931"/>
                    <a:pt x="5571" y="7964"/>
                  </a:cubicBezTo>
                  <a:cubicBezTo>
                    <a:pt x="4671" y="8031"/>
                    <a:pt x="3737" y="8165"/>
                    <a:pt x="2836" y="8365"/>
                  </a:cubicBezTo>
                  <a:cubicBezTo>
                    <a:pt x="2809" y="8392"/>
                    <a:pt x="2804" y="8441"/>
                    <a:pt x="2821" y="8441"/>
                  </a:cubicBezTo>
                  <a:cubicBezTo>
                    <a:pt x="2825" y="8441"/>
                    <a:pt x="2830" y="8438"/>
                    <a:pt x="2836" y="8431"/>
                  </a:cubicBezTo>
                  <a:cubicBezTo>
                    <a:pt x="3770" y="8331"/>
                    <a:pt x="4671" y="8265"/>
                    <a:pt x="5571" y="8231"/>
                  </a:cubicBezTo>
                  <a:lnTo>
                    <a:pt x="7539" y="8231"/>
                  </a:lnTo>
                  <a:cubicBezTo>
                    <a:pt x="7673" y="8231"/>
                    <a:pt x="7806" y="8231"/>
                    <a:pt x="7940" y="8198"/>
                  </a:cubicBezTo>
                  <a:cubicBezTo>
                    <a:pt x="8340" y="8698"/>
                    <a:pt x="8707" y="9232"/>
                    <a:pt x="9107" y="9732"/>
                  </a:cubicBezTo>
                  <a:cubicBezTo>
                    <a:pt x="9441" y="10166"/>
                    <a:pt x="9741" y="10566"/>
                    <a:pt x="10041" y="11000"/>
                  </a:cubicBezTo>
                  <a:cubicBezTo>
                    <a:pt x="10341" y="11400"/>
                    <a:pt x="10608" y="11867"/>
                    <a:pt x="10975" y="12301"/>
                  </a:cubicBezTo>
                  <a:cubicBezTo>
                    <a:pt x="11042" y="12268"/>
                    <a:pt x="11075" y="12234"/>
                    <a:pt x="11075" y="12201"/>
                  </a:cubicBezTo>
                  <a:cubicBezTo>
                    <a:pt x="10842" y="11767"/>
                    <a:pt x="10608" y="11367"/>
                    <a:pt x="10341" y="11000"/>
                  </a:cubicBezTo>
                  <a:cubicBezTo>
                    <a:pt x="10075" y="10600"/>
                    <a:pt x="9841" y="10233"/>
                    <a:pt x="9574" y="9866"/>
                  </a:cubicBezTo>
                  <a:lnTo>
                    <a:pt x="9007" y="9032"/>
                  </a:lnTo>
                  <a:cubicBezTo>
                    <a:pt x="9007" y="8965"/>
                    <a:pt x="9007" y="8898"/>
                    <a:pt x="9041" y="8832"/>
                  </a:cubicBezTo>
                  <a:lnTo>
                    <a:pt x="9074" y="8431"/>
                  </a:lnTo>
                  <a:cubicBezTo>
                    <a:pt x="9107" y="8165"/>
                    <a:pt x="9174" y="7864"/>
                    <a:pt x="9207" y="7598"/>
                  </a:cubicBezTo>
                  <a:cubicBezTo>
                    <a:pt x="9241" y="7331"/>
                    <a:pt x="9274" y="7064"/>
                    <a:pt x="9341" y="6764"/>
                  </a:cubicBezTo>
                  <a:cubicBezTo>
                    <a:pt x="9374" y="6463"/>
                    <a:pt x="9441" y="6197"/>
                    <a:pt x="9541" y="5896"/>
                  </a:cubicBezTo>
                  <a:cubicBezTo>
                    <a:pt x="9541" y="5880"/>
                    <a:pt x="9524" y="5871"/>
                    <a:pt x="9508" y="5871"/>
                  </a:cubicBezTo>
                  <a:cubicBezTo>
                    <a:pt x="9491" y="5871"/>
                    <a:pt x="9474" y="5880"/>
                    <a:pt x="9474" y="5896"/>
                  </a:cubicBezTo>
                  <a:cubicBezTo>
                    <a:pt x="9441" y="6063"/>
                    <a:pt x="9374" y="6230"/>
                    <a:pt x="9341" y="6397"/>
                  </a:cubicBezTo>
                  <a:lnTo>
                    <a:pt x="9241" y="6764"/>
                  </a:lnTo>
                  <a:cubicBezTo>
                    <a:pt x="9174" y="7030"/>
                    <a:pt x="9107" y="7331"/>
                    <a:pt x="9041" y="7598"/>
                  </a:cubicBezTo>
                  <a:cubicBezTo>
                    <a:pt x="8974" y="7864"/>
                    <a:pt x="8940" y="8098"/>
                    <a:pt x="8874" y="8365"/>
                  </a:cubicBezTo>
                  <a:cubicBezTo>
                    <a:pt x="8874" y="8498"/>
                    <a:pt x="8840" y="8632"/>
                    <a:pt x="8840" y="8765"/>
                  </a:cubicBezTo>
                  <a:cubicBezTo>
                    <a:pt x="8574" y="8365"/>
                    <a:pt x="8307" y="7998"/>
                    <a:pt x="8006" y="7631"/>
                  </a:cubicBezTo>
                  <a:cubicBezTo>
                    <a:pt x="7239" y="6630"/>
                    <a:pt x="6405" y="5629"/>
                    <a:pt x="5538" y="4662"/>
                  </a:cubicBezTo>
                  <a:lnTo>
                    <a:pt x="5538" y="4629"/>
                  </a:lnTo>
                  <a:cubicBezTo>
                    <a:pt x="5638" y="3094"/>
                    <a:pt x="5605" y="1560"/>
                    <a:pt x="5938" y="25"/>
                  </a:cubicBezTo>
                  <a:cubicBezTo>
                    <a:pt x="5938" y="9"/>
                    <a:pt x="5922" y="0"/>
                    <a:pt x="5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2251825" y="2748750"/>
              <a:ext cx="80875" cy="2850"/>
            </a:xfrm>
            <a:custGeom>
              <a:avLst/>
              <a:gdLst/>
              <a:ahLst/>
              <a:cxnLst/>
              <a:rect l="l" t="t" r="r" b="b"/>
              <a:pathLst>
                <a:path w="3235" h="114" extrusionOk="0">
                  <a:moveTo>
                    <a:pt x="2056" y="0"/>
                  </a:moveTo>
                  <a:cubicBezTo>
                    <a:pt x="1917" y="0"/>
                    <a:pt x="1776" y="5"/>
                    <a:pt x="1633" y="14"/>
                  </a:cubicBezTo>
                  <a:cubicBezTo>
                    <a:pt x="1099" y="14"/>
                    <a:pt x="566" y="14"/>
                    <a:pt x="65" y="47"/>
                  </a:cubicBezTo>
                  <a:cubicBezTo>
                    <a:pt x="56" y="42"/>
                    <a:pt x="48" y="40"/>
                    <a:pt x="41" y="40"/>
                  </a:cubicBezTo>
                  <a:cubicBezTo>
                    <a:pt x="0" y="40"/>
                    <a:pt x="8" y="114"/>
                    <a:pt x="65" y="114"/>
                  </a:cubicBezTo>
                  <a:cubicBezTo>
                    <a:pt x="443" y="90"/>
                    <a:pt x="820" y="66"/>
                    <a:pt x="1198" y="66"/>
                  </a:cubicBezTo>
                  <a:cubicBezTo>
                    <a:pt x="1354" y="66"/>
                    <a:pt x="1510" y="71"/>
                    <a:pt x="1667" y="80"/>
                  </a:cubicBezTo>
                  <a:cubicBezTo>
                    <a:pt x="2200" y="80"/>
                    <a:pt x="2701" y="114"/>
                    <a:pt x="3201" y="114"/>
                  </a:cubicBezTo>
                  <a:cubicBezTo>
                    <a:pt x="3234" y="114"/>
                    <a:pt x="3234" y="80"/>
                    <a:pt x="3201" y="80"/>
                  </a:cubicBezTo>
                  <a:cubicBezTo>
                    <a:pt x="2810" y="31"/>
                    <a:pt x="2437" y="0"/>
                    <a:pt x="2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2441925" y="2742000"/>
              <a:ext cx="11700" cy="75275"/>
            </a:xfrm>
            <a:custGeom>
              <a:avLst/>
              <a:gdLst/>
              <a:ahLst/>
              <a:cxnLst/>
              <a:rect l="l" t="t" r="r" b="b"/>
              <a:pathLst>
                <a:path w="468" h="3011" extrusionOk="0">
                  <a:moveTo>
                    <a:pt x="434" y="0"/>
                  </a:moveTo>
                  <a:cubicBezTo>
                    <a:pt x="417" y="0"/>
                    <a:pt x="400" y="17"/>
                    <a:pt x="400" y="50"/>
                  </a:cubicBezTo>
                  <a:cubicBezTo>
                    <a:pt x="334" y="550"/>
                    <a:pt x="234" y="1017"/>
                    <a:pt x="134" y="1518"/>
                  </a:cubicBezTo>
                  <a:lnTo>
                    <a:pt x="33" y="2252"/>
                  </a:lnTo>
                  <a:cubicBezTo>
                    <a:pt x="0" y="2485"/>
                    <a:pt x="0" y="2719"/>
                    <a:pt x="0" y="2986"/>
                  </a:cubicBezTo>
                  <a:cubicBezTo>
                    <a:pt x="0" y="3002"/>
                    <a:pt x="17" y="3011"/>
                    <a:pt x="33" y="3011"/>
                  </a:cubicBezTo>
                  <a:cubicBezTo>
                    <a:pt x="50" y="3011"/>
                    <a:pt x="67" y="3002"/>
                    <a:pt x="67" y="2986"/>
                  </a:cubicBezTo>
                  <a:cubicBezTo>
                    <a:pt x="134" y="2752"/>
                    <a:pt x="134" y="2518"/>
                    <a:pt x="167" y="2285"/>
                  </a:cubicBezTo>
                  <a:cubicBezTo>
                    <a:pt x="167" y="2018"/>
                    <a:pt x="200" y="1785"/>
                    <a:pt x="234" y="1551"/>
                  </a:cubicBezTo>
                  <a:cubicBezTo>
                    <a:pt x="300" y="1051"/>
                    <a:pt x="367" y="550"/>
                    <a:pt x="467" y="50"/>
                  </a:cubicBezTo>
                  <a:cubicBezTo>
                    <a:pt x="467" y="17"/>
                    <a:pt x="45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2410225" y="2640525"/>
              <a:ext cx="15025" cy="75600"/>
            </a:xfrm>
            <a:custGeom>
              <a:avLst/>
              <a:gdLst/>
              <a:ahLst/>
              <a:cxnLst/>
              <a:rect l="l" t="t" r="r" b="b"/>
              <a:pathLst>
                <a:path w="601" h="3024" extrusionOk="0">
                  <a:moveTo>
                    <a:pt x="560" y="1"/>
                  </a:moveTo>
                  <a:cubicBezTo>
                    <a:pt x="546" y="1"/>
                    <a:pt x="534" y="11"/>
                    <a:pt x="534" y="39"/>
                  </a:cubicBezTo>
                  <a:cubicBezTo>
                    <a:pt x="401" y="506"/>
                    <a:pt x="267" y="1007"/>
                    <a:pt x="167" y="1507"/>
                  </a:cubicBezTo>
                  <a:cubicBezTo>
                    <a:pt x="134" y="1774"/>
                    <a:pt x="101" y="2008"/>
                    <a:pt x="67" y="2274"/>
                  </a:cubicBezTo>
                  <a:cubicBezTo>
                    <a:pt x="1" y="2508"/>
                    <a:pt x="1" y="2775"/>
                    <a:pt x="1" y="3008"/>
                  </a:cubicBezTo>
                  <a:cubicBezTo>
                    <a:pt x="1" y="3008"/>
                    <a:pt x="15" y="3023"/>
                    <a:pt x="25" y="3023"/>
                  </a:cubicBezTo>
                  <a:cubicBezTo>
                    <a:pt x="30" y="3023"/>
                    <a:pt x="34" y="3019"/>
                    <a:pt x="34" y="3008"/>
                  </a:cubicBezTo>
                  <a:cubicBezTo>
                    <a:pt x="101" y="2775"/>
                    <a:pt x="134" y="2541"/>
                    <a:pt x="167" y="2308"/>
                  </a:cubicBezTo>
                  <a:cubicBezTo>
                    <a:pt x="201" y="2074"/>
                    <a:pt x="234" y="1807"/>
                    <a:pt x="267" y="1574"/>
                  </a:cubicBezTo>
                  <a:cubicBezTo>
                    <a:pt x="367" y="1074"/>
                    <a:pt x="468" y="540"/>
                    <a:pt x="601" y="39"/>
                  </a:cubicBezTo>
                  <a:cubicBezTo>
                    <a:pt x="601" y="20"/>
                    <a:pt x="57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1761675" y="2941250"/>
              <a:ext cx="186575" cy="523800"/>
            </a:xfrm>
            <a:custGeom>
              <a:avLst/>
              <a:gdLst/>
              <a:ahLst/>
              <a:cxnLst/>
              <a:rect l="l" t="t" r="r" b="b"/>
              <a:pathLst>
                <a:path w="7463" h="20952" extrusionOk="0">
                  <a:moveTo>
                    <a:pt x="2948" y="0"/>
                  </a:moveTo>
                  <a:cubicBezTo>
                    <a:pt x="1582" y="0"/>
                    <a:pt x="629" y="1493"/>
                    <a:pt x="24" y="2588"/>
                  </a:cubicBezTo>
                  <a:cubicBezTo>
                    <a:pt x="0" y="2611"/>
                    <a:pt x="27" y="2635"/>
                    <a:pt x="56" y="2635"/>
                  </a:cubicBezTo>
                  <a:cubicBezTo>
                    <a:pt x="68" y="2635"/>
                    <a:pt x="81" y="2631"/>
                    <a:pt x="91" y="2621"/>
                  </a:cubicBezTo>
                  <a:cubicBezTo>
                    <a:pt x="483" y="2032"/>
                    <a:pt x="1614" y="384"/>
                    <a:pt x="2916" y="384"/>
                  </a:cubicBezTo>
                  <a:cubicBezTo>
                    <a:pt x="2942" y="384"/>
                    <a:pt x="2967" y="385"/>
                    <a:pt x="2993" y="386"/>
                  </a:cubicBezTo>
                  <a:cubicBezTo>
                    <a:pt x="3860" y="453"/>
                    <a:pt x="4561" y="1087"/>
                    <a:pt x="4994" y="3288"/>
                  </a:cubicBezTo>
                  <a:cubicBezTo>
                    <a:pt x="6062" y="8792"/>
                    <a:pt x="6996" y="19967"/>
                    <a:pt x="7129" y="20667"/>
                  </a:cubicBezTo>
                  <a:cubicBezTo>
                    <a:pt x="7161" y="20859"/>
                    <a:pt x="7239" y="20951"/>
                    <a:pt x="7311" y="20951"/>
                  </a:cubicBezTo>
                  <a:cubicBezTo>
                    <a:pt x="7390" y="20951"/>
                    <a:pt x="7463" y="20842"/>
                    <a:pt x="7463" y="20634"/>
                  </a:cubicBezTo>
                  <a:cubicBezTo>
                    <a:pt x="7463" y="19700"/>
                    <a:pt x="7363" y="18799"/>
                    <a:pt x="7263" y="17899"/>
                  </a:cubicBezTo>
                  <a:cubicBezTo>
                    <a:pt x="7196" y="16965"/>
                    <a:pt x="7096" y="16031"/>
                    <a:pt x="6996" y="15097"/>
                  </a:cubicBezTo>
                  <a:cubicBezTo>
                    <a:pt x="6796" y="13262"/>
                    <a:pt x="6595" y="11427"/>
                    <a:pt x="6329" y="9626"/>
                  </a:cubicBezTo>
                  <a:cubicBezTo>
                    <a:pt x="6095" y="7791"/>
                    <a:pt x="5862" y="5957"/>
                    <a:pt x="5561" y="4155"/>
                  </a:cubicBezTo>
                  <a:cubicBezTo>
                    <a:pt x="5461" y="3288"/>
                    <a:pt x="5261" y="2454"/>
                    <a:pt x="4994" y="1654"/>
                  </a:cubicBezTo>
                  <a:cubicBezTo>
                    <a:pt x="4794" y="953"/>
                    <a:pt x="4294" y="386"/>
                    <a:pt x="3627" y="119"/>
                  </a:cubicBezTo>
                  <a:cubicBezTo>
                    <a:pt x="3390" y="37"/>
                    <a:pt x="3164" y="0"/>
                    <a:pt x="2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1583800" y="2903025"/>
              <a:ext cx="298275" cy="372275"/>
            </a:xfrm>
            <a:custGeom>
              <a:avLst/>
              <a:gdLst/>
              <a:ahLst/>
              <a:cxnLst/>
              <a:rect l="l" t="t" r="r" b="b"/>
              <a:pathLst>
                <a:path w="11931" h="14891" extrusionOk="0">
                  <a:moveTo>
                    <a:pt x="7243" y="0"/>
                  </a:moveTo>
                  <a:cubicBezTo>
                    <a:pt x="6912" y="0"/>
                    <a:pt x="6439" y="214"/>
                    <a:pt x="5771" y="748"/>
                  </a:cubicBezTo>
                  <a:cubicBezTo>
                    <a:pt x="201" y="5217"/>
                    <a:pt x="1" y="14891"/>
                    <a:pt x="1" y="14891"/>
                  </a:cubicBezTo>
                  <a:cubicBezTo>
                    <a:pt x="1" y="14891"/>
                    <a:pt x="9908" y="9120"/>
                    <a:pt x="11142" y="5317"/>
                  </a:cubicBezTo>
                  <a:cubicBezTo>
                    <a:pt x="11931" y="2893"/>
                    <a:pt x="11387" y="2202"/>
                    <a:pt x="10512" y="2202"/>
                  </a:cubicBezTo>
                  <a:cubicBezTo>
                    <a:pt x="9351" y="2202"/>
                    <a:pt x="7606" y="3416"/>
                    <a:pt x="7606" y="3416"/>
                  </a:cubicBezTo>
                  <a:cubicBezTo>
                    <a:pt x="7606" y="3416"/>
                    <a:pt x="8567" y="0"/>
                    <a:pt x="7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1598825" y="2971375"/>
              <a:ext cx="223450" cy="274250"/>
            </a:xfrm>
            <a:custGeom>
              <a:avLst/>
              <a:gdLst/>
              <a:ahLst/>
              <a:cxnLst/>
              <a:rect l="l" t="t" r="r" b="b"/>
              <a:pathLst>
                <a:path w="8938" h="10970" extrusionOk="0">
                  <a:moveTo>
                    <a:pt x="4186" y="0"/>
                  </a:moveTo>
                  <a:cubicBezTo>
                    <a:pt x="4166" y="0"/>
                    <a:pt x="4136" y="15"/>
                    <a:pt x="4136" y="15"/>
                  </a:cubicBezTo>
                  <a:cubicBezTo>
                    <a:pt x="4270" y="515"/>
                    <a:pt x="4370" y="1016"/>
                    <a:pt x="4503" y="1516"/>
                  </a:cubicBezTo>
                  <a:cubicBezTo>
                    <a:pt x="4637" y="1983"/>
                    <a:pt x="4770" y="2450"/>
                    <a:pt x="4904" y="2917"/>
                  </a:cubicBezTo>
                  <a:cubicBezTo>
                    <a:pt x="4570" y="3384"/>
                    <a:pt x="4203" y="3884"/>
                    <a:pt x="3869" y="4351"/>
                  </a:cubicBezTo>
                  <a:cubicBezTo>
                    <a:pt x="3703" y="3884"/>
                    <a:pt x="3469" y="3417"/>
                    <a:pt x="3336" y="2917"/>
                  </a:cubicBezTo>
                  <a:cubicBezTo>
                    <a:pt x="3336" y="2900"/>
                    <a:pt x="3319" y="2892"/>
                    <a:pt x="3302" y="2892"/>
                  </a:cubicBezTo>
                  <a:cubicBezTo>
                    <a:pt x="3286" y="2892"/>
                    <a:pt x="3269" y="2900"/>
                    <a:pt x="3269" y="2917"/>
                  </a:cubicBezTo>
                  <a:cubicBezTo>
                    <a:pt x="3436" y="3451"/>
                    <a:pt x="3536" y="4018"/>
                    <a:pt x="3703" y="4585"/>
                  </a:cubicBezTo>
                  <a:cubicBezTo>
                    <a:pt x="3469" y="4918"/>
                    <a:pt x="3269" y="5252"/>
                    <a:pt x="3036" y="5586"/>
                  </a:cubicBezTo>
                  <a:cubicBezTo>
                    <a:pt x="2635" y="6186"/>
                    <a:pt x="2268" y="6820"/>
                    <a:pt x="1901" y="7454"/>
                  </a:cubicBezTo>
                  <a:cubicBezTo>
                    <a:pt x="1835" y="7487"/>
                    <a:pt x="1801" y="7554"/>
                    <a:pt x="1801" y="7620"/>
                  </a:cubicBezTo>
                  <a:cubicBezTo>
                    <a:pt x="1168" y="8688"/>
                    <a:pt x="567" y="9789"/>
                    <a:pt x="0" y="10923"/>
                  </a:cubicBezTo>
                  <a:cubicBezTo>
                    <a:pt x="0" y="10946"/>
                    <a:pt x="17" y="10970"/>
                    <a:pt x="26" y="10970"/>
                  </a:cubicBezTo>
                  <a:cubicBezTo>
                    <a:pt x="31" y="10970"/>
                    <a:pt x="33" y="10966"/>
                    <a:pt x="33" y="10956"/>
                  </a:cubicBezTo>
                  <a:cubicBezTo>
                    <a:pt x="634" y="9855"/>
                    <a:pt x="1301" y="8788"/>
                    <a:pt x="1968" y="7720"/>
                  </a:cubicBezTo>
                  <a:cubicBezTo>
                    <a:pt x="2068" y="7687"/>
                    <a:pt x="2202" y="7687"/>
                    <a:pt x="2302" y="7654"/>
                  </a:cubicBezTo>
                  <a:lnTo>
                    <a:pt x="2635" y="7587"/>
                  </a:lnTo>
                  <a:cubicBezTo>
                    <a:pt x="2902" y="7554"/>
                    <a:pt x="3136" y="7487"/>
                    <a:pt x="3402" y="7420"/>
                  </a:cubicBezTo>
                  <a:cubicBezTo>
                    <a:pt x="3903" y="7287"/>
                    <a:pt x="4403" y="7153"/>
                    <a:pt x="4904" y="7087"/>
                  </a:cubicBezTo>
                  <a:cubicBezTo>
                    <a:pt x="4970" y="7087"/>
                    <a:pt x="4904" y="7020"/>
                    <a:pt x="4904" y="7020"/>
                  </a:cubicBezTo>
                  <a:cubicBezTo>
                    <a:pt x="4303" y="7120"/>
                    <a:pt x="3703" y="7187"/>
                    <a:pt x="3102" y="7253"/>
                  </a:cubicBezTo>
                  <a:cubicBezTo>
                    <a:pt x="2802" y="7287"/>
                    <a:pt x="2535" y="7320"/>
                    <a:pt x="2235" y="7387"/>
                  </a:cubicBezTo>
                  <a:lnTo>
                    <a:pt x="2202" y="7387"/>
                  </a:lnTo>
                  <a:cubicBezTo>
                    <a:pt x="2535" y="6820"/>
                    <a:pt x="2902" y="6286"/>
                    <a:pt x="3269" y="5786"/>
                  </a:cubicBezTo>
                  <a:cubicBezTo>
                    <a:pt x="3636" y="5252"/>
                    <a:pt x="4003" y="4718"/>
                    <a:pt x="4370" y="4218"/>
                  </a:cubicBezTo>
                  <a:cubicBezTo>
                    <a:pt x="4737" y="4185"/>
                    <a:pt x="5070" y="4085"/>
                    <a:pt x="5404" y="4018"/>
                  </a:cubicBezTo>
                  <a:lnTo>
                    <a:pt x="6571" y="3784"/>
                  </a:lnTo>
                  <a:cubicBezTo>
                    <a:pt x="7339" y="3651"/>
                    <a:pt x="8106" y="3451"/>
                    <a:pt x="8873" y="3351"/>
                  </a:cubicBezTo>
                  <a:cubicBezTo>
                    <a:pt x="8886" y="3357"/>
                    <a:pt x="8897" y="3360"/>
                    <a:pt x="8905" y="3360"/>
                  </a:cubicBezTo>
                  <a:cubicBezTo>
                    <a:pt x="8937" y="3360"/>
                    <a:pt x="8926" y="3317"/>
                    <a:pt x="8873" y="3317"/>
                  </a:cubicBezTo>
                  <a:cubicBezTo>
                    <a:pt x="8106" y="3484"/>
                    <a:pt x="7305" y="3584"/>
                    <a:pt x="6538" y="3684"/>
                  </a:cubicBezTo>
                  <a:lnTo>
                    <a:pt x="5404" y="3851"/>
                  </a:lnTo>
                  <a:cubicBezTo>
                    <a:pt x="5170" y="3884"/>
                    <a:pt x="4904" y="3918"/>
                    <a:pt x="4670" y="3951"/>
                  </a:cubicBezTo>
                  <a:cubicBezTo>
                    <a:pt x="5404" y="2917"/>
                    <a:pt x="6138" y="1916"/>
                    <a:pt x="6838" y="849"/>
                  </a:cubicBezTo>
                  <a:cubicBezTo>
                    <a:pt x="6862" y="825"/>
                    <a:pt x="6835" y="802"/>
                    <a:pt x="6806" y="802"/>
                  </a:cubicBezTo>
                  <a:cubicBezTo>
                    <a:pt x="6794" y="802"/>
                    <a:pt x="6781" y="806"/>
                    <a:pt x="6772" y="816"/>
                  </a:cubicBezTo>
                  <a:cubicBezTo>
                    <a:pt x="6204" y="1416"/>
                    <a:pt x="5637" y="2050"/>
                    <a:pt x="5104" y="2717"/>
                  </a:cubicBezTo>
                  <a:cubicBezTo>
                    <a:pt x="4970" y="2317"/>
                    <a:pt x="4803" y="1883"/>
                    <a:pt x="4670" y="1483"/>
                  </a:cubicBezTo>
                  <a:cubicBezTo>
                    <a:pt x="4503" y="982"/>
                    <a:pt x="4303" y="515"/>
                    <a:pt x="4203" y="15"/>
                  </a:cubicBezTo>
                  <a:cubicBezTo>
                    <a:pt x="4203" y="4"/>
                    <a:pt x="4196" y="0"/>
                    <a:pt x="4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1661350" y="3033925"/>
              <a:ext cx="14200" cy="46800"/>
            </a:xfrm>
            <a:custGeom>
              <a:avLst/>
              <a:gdLst/>
              <a:ahLst/>
              <a:cxnLst/>
              <a:rect l="l" t="t" r="r" b="b"/>
              <a:pathLst>
                <a:path w="568" h="1872" extrusionOk="0">
                  <a:moveTo>
                    <a:pt x="54" y="1"/>
                  </a:moveTo>
                  <a:cubicBezTo>
                    <a:pt x="34" y="1"/>
                    <a:pt x="1" y="25"/>
                    <a:pt x="1" y="48"/>
                  </a:cubicBezTo>
                  <a:cubicBezTo>
                    <a:pt x="68" y="348"/>
                    <a:pt x="134" y="649"/>
                    <a:pt x="201" y="949"/>
                  </a:cubicBezTo>
                  <a:cubicBezTo>
                    <a:pt x="268" y="1249"/>
                    <a:pt x="334" y="1549"/>
                    <a:pt x="468" y="1849"/>
                  </a:cubicBezTo>
                  <a:cubicBezTo>
                    <a:pt x="482" y="1863"/>
                    <a:pt x="501" y="1871"/>
                    <a:pt x="519" y="1871"/>
                  </a:cubicBezTo>
                  <a:cubicBezTo>
                    <a:pt x="545" y="1871"/>
                    <a:pt x="568" y="1855"/>
                    <a:pt x="568" y="1816"/>
                  </a:cubicBezTo>
                  <a:cubicBezTo>
                    <a:pt x="535" y="1649"/>
                    <a:pt x="468" y="1482"/>
                    <a:pt x="434" y="1349"/>
                  </a:cubicBezTo>
                  <a:cubicBezTo>
                    <a:pt x="368" y="1216"/>
                    <a:pt x="334" y="1049"/>
                    <a:pt x="301" y="915"/>
                  </a:cubicBezTo>
                  <a:cubicBezTo>
                    <a:pt x="201" y="615"/>
                    <a:pt x="134" y="315"/>
                    <a:pt x="68" y="15"/>
                  </a:cubicBezTo>
                  <a:cubicBezTo>
                    <a:pt x="68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1777275" y="3023450"/>
              <a:ext cx="70075" cy="8350"/>
            </a:xfrm>
            <a:custGeom>
              <a:avLst/>
              <a:gdLst/>
              <a:ahLst/>
              <a:cxnLst/>
              <a:rect l="l" t="t" r="r" b="b"/>
              <a:pathLst>
                <a:path w="2803" h="334" extrusionOk="0">
                  <a:moveTo>
                    <a:pt x="2769" y="0"/>
                  </a:moveTo>
                  <a:cubicBezTo>
                    <a:pt x="2302" y="67"/>
                    <a:pt x="1868" y="100"/>
                    <a:pt x="1401" y="134"/>
                  </a:cubicBezTo>
                  <a:cubicBezTo>
                    <a:pt x="934" y="167"/>
                    <a:pt x="501" y="234"/>
                    <a:pt x="34" y="300"/>
                  </a:cubicBezTo>
                  <a:cubicBezTo>
                    <a:pt x="0" y="300"/>
                    <a:pt x="0" y="334"/>
                    <a:pt x="34" y="334"/>
                  </a:cubicBezTo>
                  <a:cubicBezTo>
                    <a:pt x="501" y="300"/>
                    <a:pt x="934" y="267"/>
                    <a:pt x="1401" y="200"/>
                  </a:cubicBezTo>
                  <a:cubicBezTo>
                    <a:pt x="1868" y="167"/>
                    <a:pt x="2302" y="100"/>
                    <a:pt x="2769" y="67"/>
                  </a:cubicBezTo>
                  <a:cubicBezTo>
                    <a:pt x="2802" y="67"/>
                    <a:pt x="2802" y="0"/>
                    <a:pt x="2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1689700" y="2493450"/>
              <a:ext cx="453275" cy="1027650"/>
            </a:xfrm>
            <a:custGeom>
              <a:avLst/>
              <a:gdLst/>
              <a:ahLst/>
              <a:cxnLst/>
              <a:rect l="l" t="t" r="r" b="b"/>
              <a:pathLst>
                <a:path w="18131" h="41106" extrusionOk="0">
                  <a:moveTo>
                    <a:pt x="9494" y="1"/>
                  </a:moveTo>
                  <a:cubicBezTo>
                    <a:pt x="9366" y="1"/>
                    <a:pt x="9237" y="6"/>
                    <a:pt x="9107" y="18"/>
                  </a:cubicBezTo>
                  <a:cubicBezTo>
                    <a:pt x="7373" y="252"/>
                    <a:pt x="6005" y="1319"/>
                    <a:pt x="4804" y="2520"/>
                  </a:cubicBezTo>
                  <a:cubicBezTo>
                    <a:pt x="3437" y="3821"/>
                    <a:pt x="2203" y="5289"/>
                    <a:pt x="968" y="6690"/>
                  </a:cubicBezTo>
                  <a:cubicBezTo>
                    <a:pt x="635" y="7023"/>
                    <a:pt x="335" y="7390"/>
                    <a:pt x="34" y="7757"/>
                  </a:cubicBezTo>
                  <a:cubicBezTo>
                    <a:pt x="1" y="7790"/>
                    <a:pt x="34" y="7824"/>
                    <a:pt x="68" y="7824"/>
                  </a:cubicBezTo>
                  <a:cubicBezTo>
                    <a:pt x="1302" y="6389"/>
                    <a:pt x="2569" y="5055"/>
                    <a:pt x="3904" y="3754"/>
                  </a:cubicBezTo>
                  <a:cubicBezTo>
                    <a:pt x="5105" y="2553"/>
                    <a:pt x="6406" y="1252"/>
                    <a:pt x="8073" y="719"/>
                  </a:cubicBezTo>
                  <a:cubicBezTo>
                    <a:pt x="8501" y="589"/>
                    <a:pt x="8949" y="521"/>
                    <a:pt x="9407" y="521"/>
                  </a:cubicBezTo>
                  <a:cubicBezTo>
                    <a:pt x="9770" y="521"/>
                    <a:pt x="10139" y="563"/>
                    <a:pt x="10508" y="652"/>
                  </a:cubicBezTo>
                  <a:cubicBezTo>
                    <a:pt x="11142" y="852"/>
                    <a:pt x="11709" y="1219"/>
                    <a:pt x="12176" y="1719"/>
                  </a:cubicBezTo>
                  <a:cubicBezTo>
                    <a:pt x="13110" y="2720"/>
                    <a:pt x="13644" y="4054"/>
                    <a:pt x="14044" y="5355"/>
                  </a:cubicBezTo>
                  <a:cubicBezTo>
                    <a:pt x="15112" y="8991"/>
                    <a:pt x="15479" y="12794"/>
                    <a:pt x="15879" y="16530"/>
                  </a:cubicBezTo>
                  <a:cubicBezTo>
                    <a:pt x="16246" y="20266"/>
                    <a:pt x="16546" y="24136"/>
                    <a:pt x="16746" y="27972"/>
                  </a:cubicBezTo>
                  <a:cubicBezTo>
                    <a:pt x="16913" y="31774"/>
                    <a:pt x="17080" y="35644"/>
                    <a:pt x="17447" y="39446"/>
                  </a:cubicBezTo>
                  <a:cubicBezTo>
                    <a:pt x="17480" y="39947"/>
                    <a:pt x="17547" y="40414"/>
                    <a:pt x="17614" y="40881"/>
                  </a:cubicBezTo>
                  <a:cubicBezTo>
                    <a:pt x="17630" y="41031"/>
                    <a:pt x="17764" y="41106"/>
                    <a:pt x="17889" y="41106"/>
                  </a:cubicBezTo>
                  <a:cubicBezTo>
                    <a:pt x="18014" y="41106"/>
                    <a:pt x="18131" y="41031"/>
                    <a:pt x="18114" y="40881"/>
                  </a:cubicBezTo>
                  <a:cubicBezTo>
                    <a:pt x="17814" y="36978"/>
                    <a:pt x="17614" y="32975"/>
                    <a:pt x="17447" y="29039"/>
                  </a:cubicBezTo>
                  <a:cubicBezTo>
                    <a:pt x="17280" y="25103"/>
                    <a:pt x="17046" y="21167"/>
                    <a:pt x="16613" y="17231"/>
                  </a:cubicBezTo>
                  <a:cubicBezTo>
                    <a:pt x="16413" y="15296"/>
                    <a:pt x="16213" y="13328"/>
                    <a:pt x="15912" y="11393"/>
                  </a:cubicBezTo>
                  <a:cubicBezTo>
                    <a:pt x="15679" y="9458"/>
                    <a:pt x="15312" y="7557"/>
                    <a:pt x="14812" y="5689"/>
                  </a:cubicBezTo>
                  <a:cubicBezTo>
                    <a:pt x="14445" y="4255"/>
                    <a:pt x="13811" y="2887"/>
                    <a:pt x="12910" y="1686"/>
                  </a:cubicBezTo>
                  <a:cubicBezTo>
                    <a:pt x="12089" y="622"/>
                    <a:pt x="10824" y="1"/>
                    <a:pt x="94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1440375" y="2426675"/>
              <a:ext cx="564050" cy="580950"/>
            </a:xfrm>
            <a:custGeom>
              <a:avLst/>
              <a:gdLst/>
              <a:ahLst/>
              <a:cxnLst/>
              <a:rect l="l" t="t" r="r" b="b"/>
              <a:pathLst>
                <a:path w="22562" h="23238" extrusionOk="0">
                  <a:moveTo>
                    <a:pt x="13596" y="1"/>
                  </a:moveTo>
                  <a:cubicBezTo>
                    <a:pt x="10425" y="1"/>
                    <a:pt x="2414" y="9601"/>
                    <a:pt x="0" y="23237"/>
                  </a:cubicBezTo>
                  <a:cubicBezTo>
                    <a:pt x="0" y="23237"/>
                    <a:pt x="14377" y="16899"/>
                    <a:pt x="19247" y="10562"/>
                  </a:cubicBezTo>
                  <a:cubicBezTo>
                    <a:pt x="22561" y="6278"/>
                    <a:pt x="21091" y="4250"/>
                    <a:pt x="18544" y="4250"/>
                  </a:cubicBezTo>
                  <a:cubicBezTo>
                    <a:pt x="17322" y="4250"/>
                    <a:pt x="15852" y="4716"/>
                    <a:pt x="14544" y="5625"/>
                  </a:cubicBezTo>
                  <a:cubicBezTo>
                    <a:pt x="14544" y="5625"/>
                    <a:pt x="16812" y="1455"/>
                    <a:pt x="14144" y="121"/>
                  </a:cubicBezTo>
                  <a:cubicBezTo>
                    <a:pt x="13983" y="40"/>
                    <a:pt x="13799" y="1"/>
                    <a:pt x="13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1496250" y="2547675"/>
              <a:ext cx="361950" cy="388575"/>
            </a:xfrm>
            <a:custGeom>
              <a:avLst/>
              <a:gdLst/>
              <a:ahLst/>
              <a:cxnLst/>
              <a:rect l="l" t="t" r="r" b="b"/>
              <a:pathLst>
                <a:path w="14478" h="15543" extrusionOk="0">
                  <a:moveTo>
                    <a:pt x="7505" y="1"/>
                  </a:moveTo>
                  <a:cubicBezTo>
                    <a:pt x="7489" y="1"/>
                    <a:pt x="7472" y="17"/>
                    <a:pt x="7472" y="51"/>
                  </a:cubicBezTo>
                  <a:cubicBezTo>
                    <a:pt x="7405" y="1152"/>
                    <a:pt x="7272" y="2252"/>
                    <a:pt x="7205" y="3387"/>
                  </a:cubicBezTo>
                  <a:cubicBezTo>
                    <a:pt x="7205" y="3920"/>
                    <a:pt x="7172" y="4487"/>
                    <a:pt x="7172" y="5054"/>
                  </a:cubicBezTo>
                  <a:lnTo>
                    <a:pt x="7172" y="5888"/>
                  </a:lnTo>
                  <a:lnTo>
                    <a:pt x="7172" y="6355"/>
                  </a:lnTo>
                  <a:cubicBezTo>
                    <a:pt x="7072" y="6455"/>
                    <a:pt x="6972" y="6555"/>
                    <a:pt x="6905" y="6656"/>
                  </a:cubicBezTo>
                  <a:cubicBezTo>
                    <a:pt x="5604" y="8157"/>
                    <a:pt x="4403" y="9658"/>
                    <a:pt x="3169" y="11226"/>
                  </a:cubicBezTo>
                  <a:lnTo>
                    <a:pt x="3169" y="10959"/>
                  </a:lnTo>
                  <a:cubicBezTo>
                    <a:pt x="3169" y="10792"/>
                    <a:pt x="3136" y="10625"/>
                    <a:pt x="3136" y="10458"/>
                  </a:cubicBezTo>
                  <a:cubicBezTo>
                    <a:pt x="3069" y="10091"/>
                    <a:pt x="3036" y="9724"/>
                    <a:pt x="2969" y="9324"/>
                  </a:cubicBezTo>
                  <a:cubicBezTo>
                    <a:pt x="2936" y="8957"/>
                    <a:pt x="2869" y="8657"/>
                    <a:pt x="2802" y="8290"/>
                  </a:cubicBezTo>
                  <a:cubicBezTo>
                    <a:pt x="2769" y="7956"/>
                    <a:pt x="2635" y="7523"/>
                    <a:pt x="2635" y="7123"/>
                  </a:cubicBezTo>
                  <a:cubicBezTo>
                    <a:pt x="2635" y="7106"/>
                    <a:pt x="2619" y="7098"/>
                    <a:pt x="2602" y="7098"/>
                  </a:cubicBezTo>
                  <a:cubicBezTo>
                    <a:pt x="2585" y="7098"/>
                    <a:pt x="2569" y="7106"/>
                    <a:pt x="2569" y="7123"/>
                  </a:cubicBezTo>
                  <a:cubicBezTo>
                    <a:pt x="2635" y="7523"/>
                    <a:pt x="2669" y="7923"/>
                    <a:pt x="2702" y="8323"/>
                  </a:cubicBezTo>
                  <a:cubicBezTo>
                    <a:pt x="2735" y="8657"/>
                    <a:pt x="2769" y="9024"/>
                    <a:pt x="2802" y="9391"/>
                  </a:cubicBezTo>
                  <a:cubicBezTo>
                    <a:pt x="2802" y="9724"/>
                    <a:pt x="2835" y="10091"/>
                    <a:pt x="2902" y="10458"/>
                  </a:cubicBezTo>
                  <a:lnTo>
                    <a:pt x="2936" y="10959"/>
                  </a:lnTo>
                  <a:cubicBezTo>
                    <a:pt x="2936" y="11059"/>
                    <a:pt x="2936" y="11125"/>
                    <a:pt x="2969" y="11226"/>
                  </a:cubicBezTo>
                  <a:cubicBezTo>
                    <a:pt x="2969" y="11292"/>
                    <a:pt x="3002" y="11359"/>
                    <a:pt x="3036" y="11426"/>
                  </a:cubicBezTo>
                  <a:cubicBezTo>
                    <a:pt x="2835" y="11693"/>
                    <a:pt x="2635" y="11959"/>
                    <a:pt x="2435" y="12226"/>
                  </a:cubicBezTo>
                  <a:cubicBezTo>
                    <a:pt x="1601" y="13294"/>
                    <a:pt x="801" y="14394"/>
                    <a:pt x="0" y="15495"/>
                  </a:cubicBezTo>
                  <a:cubicBezTo>
                    <a:pt x="0" y="15519"/>
                    <a:pt x="17" y="15542"/>
                    <a:pt x="38" y="15542"/>
                  </a:cubicBezTo>
                  <a:cubicBezTo>
                    <a:pt x="47" y="15542"/>
                    <a:pt x="57" y="15538"/>
                    <a:pt x="67" y="15529"/>
                  </a:cubicBezTo>
                  <a:cubicBezTo>
                    <a:pt x="834" y="14528"/>
                    <a:pt x="1601" y="13561"/>
                    <a:pt x="2402" y="12593"/>
                  </a:cubicBezTo>
                  <a:cubicBezTo>
                    <a:pt x="2591" y="12604"/>
                    <a:pt x="2784" y="12608"/>
                    <a:pt x="2979" y="12608"/>
                  </a:cubicBezTo>
                  <a:cubicBezTo>
                    <a:pt x="3369" y="12608"/>
                    <a:pt x="3769" y="12593"/>
                    <a:pt x="4170" y="12593"/>
                  </a:cubicBezTo>
                  <a:cubicBezTo>
                    <a:pt x="4370" y="12582"/>
                    <a:pt x="4577" y="12578"/>
                    <a:pt x="4787" y="12578"/>
                  </a:cubicBezTo>
                  <a:cubicBezTo>
                    <a:pt x="5207" y="12578"/>
                    <a:pt x="5637" y="12593"/>
                    <a:pt x="6038" y="12593"/>
                  </a:cubicBezTo>
                  <a:cubicBezTo>
                    <a:pt x="6071" y="12593"/>
                    <a:pt x="6071" y="12526"/>
                    <a:pt x="6038" y="12526"/>
                  </a:cubicBezTo>
                  <a:lnTo>
                    <a:pt x="4170" y="12526"/>
                  </a:lnTo>
                  <a:cubicBezTo>
                    <a:pt x="3747" y="12526"/>
                    <a:pt x="3384" y="12512"/>
                    <a:pt x="3021" y="12512"/>
                  </a:cubicBezTo>
                  <a:cubicBezTo>
                    <a:pt x="2839" y="12512"/>
                    <a:pt x="2658" y="12515"/>
                    <a:pt x="2469" y="12526"/>
                  </a:cubicBezTo>
                  <a:cubicBezTo>
                    <a:pt x="3136" y="11693"/>
                    <a:pt x="3836" y="10859"/>
                    <a:pt x="4537" y="10025"/>
                  </a:cubicBezTo>
                  <a:lnTo>
                    <a:pt x="5304" y="9124"/>
                  </a:lnTo>
                  <a:cubicBezTo>
                    <a:pt x="5421" y="9141"/>
                    <a:pt x="5546" y="9149"/>
                    <a:pt x="5671" y="9149"/>
                  </a:cubicBezTo>
                  <a:cubicBezTo>
                    <a:pt x="5796" y="9149"/>
                    <a:pt x="5921" y="9141"/>
                    <a:pt x="6038" y="9124"/>
                  </a:cubicBezTo>
                  <a:lnTo>
                    <a:pt x="8473" y="9124"/>
                  </a:lnTo>
                  <a:cubicBezTo>
                    <a:pt x="9540" y="9124"/>
                    <a:pt x="10641" y="9057"/>
                    <a:pt x="11742" y="9057"/>
                  </a:cubicBezTo>
                  <a:cubicBezTo>
                    <a:pt x="11775" y="9057"/>
                    <a:pt x="11775" y="8991"/>
                    <a:pt x="11742" y="8991"/>
                  </a:cubicBezTo>
                  <a:cubicBezTo>
                    <a:pt x="10641" y="8991"/>
                    <a:pt x="9540" y="8957"/>
                    <a:pt x="8439" y="8924"/>
                  </a:cubicBezTo>
                  <a:cubicBezTo>
                    <a:pt x="7906" y="8924"/>
                    <a:pt x="7405" y="8890"/>
                    <a:pt x="6872" y="8857"/>
                  </a:cubicBezTo>
                  <a:lnTo>
                    <a:pt x="5537" y="8857"/>
                  </a:lnTo>
                  <a:lnTo>
                    <a:pt x="7372" y="6656"/>
                  </a:lnTo>
                  <a:cubicBezTo>
                    <a:pt x="7372" y="6656"/>
                    <a:pt x="7372" y="6656"/>
                    <a:pt x="7405" y="6622"/>
                  </a:cubicBezTo>
                  <a:cubicBezTo>
                    <a:pt x="7972" y="5922"/>
                    <a:pt x="8573" y="5221"/>
                    <a:pt x="9173" y="4554"/>
                  </a:cubicBezTo>
                  <a:lnTo>
                    <a:pt x="9407" y="4254"/>
                  </a:lnTo>
                  <a:cubicBezTo>
                    <a:pt x="9843" y="4271"/>
                    <a:pt x="10279" y="4277"/>
                    <a:pt x="10716" y="4277"/>
                  </a:cubicBezTo>
                  <a:cubicBezTo>
                    <a:pt x="11696" y="4277"/>
                    <a:pt x="12677" y="4247"/>
                    <a:pt x="13657" y="4247"/>
                  </a:cubicBezTo>
                  <a:cubicBezTo>
                    <a:pt x="13908" y="4247"/>
                    <a:pt x="14159" y="4249"/>
                    <a:pt x="14410" y="4254"/>
                  </a:cubicBezTo>
                  <a:cubicBezTo>
                    <a:pt x="14477" y="4254"/>
                    <a:pt x="14477" y="4187"/>
                    <a:pt x="14444" y="4187"/>
                  </a:cubicBezTo>
                  <a:cubicBezTo>
                    <a:pt x="12843" y="4187"/>
                    <a:pt x="11208" y="4054"/>
                    <a:pt x="9607" y="4054"/>
                  </a:cubicBezTo>
                  <a:lnTo>
                    <a:pt x="10508" y="3020"/>
                  </a:lnTo>
                  <a:cubicBezTo>
                    <a:pt x="10975" y="2553"/>
                    <a:pt x="11375" y="2086"/>
                    <a:pt x="11775" y="1552"/>
                  </a:cubicBezTo>
                  <a:cubicBezTo>
                    <a:pt x="11775" y="1519"/>
                    <a:pt x="11742" y="1485"/>
                    <a:pt x="11708" y="1485"/>
                  </a:cubicBezTo>
                  <a:cubicBezTo>
                    <a:pt x="11275" y="1885"/>
                    <a:pt x="10841" y="2286"/>
                    <a:pt x="10474" y="2719"/>
                  </a:cubicBezTo>
                  <a:cubicBezTo>
                    <a:pt x="10074" y="3153"/>
                    <a:pt x="9674" y="3587"/>
                    <a:pt x="9273" y="4020"/>
                  </a:cubicBezTo>
                  <a:cubicBezTo>
                    <a:pt x="8673" y="4687"/>
                    <a:pt x="8039" y="5355"/>
                    <a:pt x="7439" y="6055"/>
                  </a:cubicBezTo>
                  <a:lnTo>
                    <a:pt x="7439" y="5855"/>
                  </a:lnTo>
                  <a:lnTo>
                    <a:pt x="7439" y="5021"/>
                  </a:lnTo>
                  <a:lnTo>
                    <a:pt x="7439" y="3387"/>
                  </a:lnTo>
                  <a:cubicBezTo>
                    <a:pt x="7439" y="2252"/>
                    <a:pt x="7439" y="1152"/>
                    <a:pt x="7539" y="51"/>
                  </a:cubicBezTo>
                  <a:cubicBezTo>
                    <a:pt x="7539" y="17"/>
                    <a:pt x="7522" y="1"/>
                    <a:pt x="7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1824800" y="2723225"/>
              <a:ext cx="12550" cy="1700"/>
            </a:xfrm>
            <a:custGeom>
              <a:avLst/>
              <a:gdLst/>
              <a:ahLst/>
              <a:cxnLst/>
              <a:rect l="l" t="t" r="r" b="b"/>
              <a:pathLst>
                <a:path w="502" h="68" extrusionOk="0">
                  <a:moveTo>
                    <a:pt x="68" y="0"/>
                  </a:moveTo>
                  <a:cubicBezTo>
                    <a:pt x="1" y="0"/>
                    <a:pt x="1" y="67"/>
                    <a:pt x="68" y="67"/>
                  </a:cubicBezTo>
                  <a:lnTo>
                    <a:pt x="468" y="67"/>
                  </a:lnTo>
                  <a:cubicBezTo>
                    <a:pt x="501" y="67"/>
                    <a:pt x="501" y="34"/>
                    <a:pt x="4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1737250" y="2721775"/>
              <a:ext cx="78400" cy="3150"/>
            </a:xfrm>
            <a:custGeom>
              <a:avLst/>
              <a:gdLst/>
              <a:ahLst/>
              <a:cxnLst/>
              <a:rect l="l" t="t" r="r" b="b"/>
              <a:pathLst>
                <a:path w="3136" h="126" extrusionOk="0">
                  <a:moveTo>
                    <a:pt x="401" y="0"/>
                  </a:moveTo>
                  <a:cubicBezTo>
                    <a:pt x="275" y="0"/>
                    <a:pt x="150" y="8"/>
                    <a:pt x="34" y="25"/>
                  </a:cubicBezTo>
                  <a:cubicBezTo>
                    <a:pt x="0" y="25"/>
                    <a:pt x="0" y="58"/>
                    <a:pt x="34" y="58"/>
                  </a:cubicBezTo>
                  <a:cubicBezTo>
                    <a:pt x="267" y="125"/>
                    <a:pt x="534" y="125"/>
                    <a:pt x="768" y="125"/>
                  </a:cubicBezTo>
                  <a:lnTo>
                    <a:pt x="3103" y="125"/>
                  </a:lnTo>
                  <a:cubicBezTo>
                    <a:pt x="3136" y="125"/>
                    <a:pt x="3136" y="58"/>
                    <a:pt x="3103" y="58"/>
                  </a:cubicBezTo>
                  <a:cubicBezTo>
                    <a:pt x="2569" y="58"/>
                    <a:pt x="2068" y="58"/>
                    <a:pt x="1535" y="25"/>
                  </a:cubicBezTo>
                  <a:lnTo>
                    <a:pt x="768" y="25"/>
                  </a:lnTo>
                  <a:cubicBezTo>
                    <a:pt x="651" y="8"/>
                    <a:pt x="526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1622175" y="2837475"/>
              <a:ext cx="80900" cy="9200"/>
            </a:xfrm>
            <a:custGeom>
              <a:avLst/>
              <a:gdLst/>
              <a:ahLst/>
              <a:cxnLst/>
              <a:rect l="l" t="t" r="r" b="b"/>
              <a:pathLst>
                <a:path w="3236" h="368" extrusionOk="0">
                  <a:moveTo>
                    <a:pt x="0" y="0"/>
                  </a:moveTo>
                  <a:lnTo>
                    <a:pt x="0" y="34"/>
                  </a:lnTo>
                  <a:cubicBezTo>
                    <a:pt x="1067" y="134"/>
                    <a:pt x="2102" y="201"/>
                    <a:pt x="3169" y="367"/>
                  </a:cubicBezTo>
                  <a:cubicBezTo>
                    <a:pt x="3202" y="367"/>
                    <a:pt x="3236" y="301"/>
                    <a:pt x="3169" y="301"/>
                  </a:cubicBezTo>
                  <a:cubicBezTo>
                    <a:pt x="2135" y="134"/>
                    <a:pt x="1067" y="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1583800" y="2676725"/>
              <a:ext cx="10025" cy="61250"/>
            </a:xfrm>
            <a:custGeom>
              <a:avLst/>
              <a:gdLst/>
              <a:ahLst/>
              <a:cxnLst/>
              <a:rect l="l" t="t" r="r" b="b"/>
              <a:pathLst>
                <a:path w="401" h="2450" extrusionOk="0">
                  <a:moveTo>
                    <a:pt x="34" y="1"/>
                  </a:moveTo>
                  <a:cubicBezTo>
                    <a:pt x="17" y="1"/>
                    <a:pt x="1" y="9"/>
                    <a:pt x="1" y="26"/>
                  </a:cubicBezTo>
                  <a:cubicBezTo>
                    <a:pt x="34" y="459"/>
                    <a:pt x="101" y="860"/>
                    <a:pt x="134" y="1260"/>
                  </a:cubicBezTo>
                  <a:lnTo>
                    <a:pt x="167" y="1860"/>
                  </a:lnTo>
                  <a:cubicBezTo>
                    <a:pt x="167" y="2027"/>
                    <a:pt x="201" y="2227"/>
                    <a:pt x="267" y="2428"/>
                  </a:cubicBezTo>
                  <a:cubicBezTo>
                    <a:pt x="281" y="2441"/>
                    <a:pt x="301" y="2449"/>
                    <a:pt x="321" y="2449"/>
                  </a:cubicBezTo>
                  <a:cubicBezTo>
                    <a:pt x="350" y="2449"/>
                    <a:pt x="381" y="2433"/>
                    <a:pt x="401" y="2394"/>
                  </a:cubicBezTo>
                  <a:cubicBezTo>
                    <a:pt x="401" y="2294"/>
                    <a:pt x="401" y="2194"/>
                    <a:pt x="401" y="2127"/>
                  </a:cubicBezTo>
                  <a:cubicBezTo>
                    <a:pt x="401" y="2027"/>
                    <a:pt x="401" y="1927"/>
                    <a:pt x="368" y="1827"/>
                  </a:cubicBezTo>
                  <a:cubicBezTo>
                    <a:pt x="334" y="1627"/>
                    <a:pt x="301" y="1427"/>
                    <a:pt x="267" y="1227"/>
                  </a:cubicBezTo>
                  <a:cubicBezTo>
                    <a:pt x="201" y="826"/>
                    <a:pt x="134" y="426"/>
                    <a:pt x="67" y="26"/>
                  </a:cubicBezTo>
                  <a:cubicBezTo>
                    <a:pt x="67" y="9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1979925" y="2380350"/>
              <a:ext cx="142625" cy="968975"/>
            </a:xfrm>
            <a:custGeom>
              <a:avLst/>
              <a:gdLst/>
              <a:ahLst/>
              <a:cxnLst/>
              <a:rect l="l" t="t" r="r" b="b"/>
              <a:pathLst>
                <a:path w="5705" h="38759" extrusionOk="0">
                  <a:moveTo>
                    <a:pt x="3379" y="0"/>
                  </a:moveTo>
                  <a:cubicBezTo>
                    <a:pt x="3332" y="0"/>
                    <a:pt x="3285" y="2"/>
                    <a:pt x="3236" y="6"/>
                  </a:cubicBezTo>
                  <a:cubicBezTo>
                    <a:pt x="2202" y="72"/>
                    <a:pt x="1701" y="1140"/>
                    <a:pt x="1468" y="2040"/>
                  </a:cubicBezTo>
                  <a:cubicBezTo>
                    <a:pt x="767" y="4809"/>
                    <a:pt x="734" y="7711"/>
                    <a:pt x="601" y="10547"/>
                  </a:cubicBezTo>
                  <a:cubicBezTo>
                    <a:pt x="300" y="16551"/>
                    <a:pt x="34" y="22555"/>
                    <a:pt x="0" y="28526"/>
                  </a:cubicBezTo>
                  <a:lnTo>
                    <a:pt x="0" y="33530"/>
                  </a:lnTo>
                  <a:cubicBezTo>
                    <a:pt x="0" y="35231"/>
                    <a:pt x="0" y="36932"/>
                    <a:pt x="134" y="38633"/>
                  </a:cubicBezTo>
                  <a:cubicBezTo>
                    <a:pt x="134" y="38717"/>
                    <a:pt x="192" y="38758"/>
                    <a:pt x="250" y="38758"/>
                  </a:cubicBezTo>
                  <a:cubicBezTo>
                    <a:pt x="309" y="38758"/>
                    <a:pt x="367" y="38717"/>
                    <a:pt x="367" y="38633"/>
                  </a:cubicBezTo>
                  <a:cubicBezTo>
                    <a:pt x="367" y="37199"/>
                    <a:pt x="334" y="35731"/>
                    <a:pt x="334" y="34297"/>
                  </a:cubicBezTo>
                  <a:cubicBezTo>
                    <a:pt x="334" y="32863"/>
                    <a:pt x="334" y="31462"/>
                    <a:pt x="367" y="30027"/>
                  </a:cubicBezTo>
                  <a:cubicBezTo>
                    <a:pt x="401" y="27158"/>
                    <a:pt x="467" y="24290"/>
                    <a:pt x="601" y="21454"/>
                  </a:cubicBezTo>
                  <a:cubicBezTo>
                    <a:pt x="701" y="18586"/>
                    <a:pt x="834" y="15750"/>
                    <a:pt x="934" y="12882"/>
                  </a:cubicBezTo>
                  <a:cubicBezTo>
                    <a:pt x="1001" y="11481"/>
                    <a:pt x="1068" y="10046"/>
                    <a:pt x="1134" y="8612"/>
                  </a:cubicBezTo>
                  <a:cubicBezTo>
                    <a:pt x="1201" y="7211"/>
                    <a:pt x="1234" y="5877"/>
                    <a:pt x="1401" y="4509"/>
                  </a:cubicBezTo>
                  <a:cubicBezTo>
                    <a:pt x="1501" y="3742"/>
                    <a:pt x="1601" y="2974"/>
                    <a:pt x="1768" y="2207"/>
                  </a:cubicBezTo>
                  <a:cubicBezTo>
                    <a:pt x="1835" y="1640"/>
                    <a:pt x="2068" y="1106"/>
                    <a:pt x="2435" y="673"/>
                  </a:cubicBezTo>
                  <a:cubicBezTo>
                    <a:pt x="2712" y="396"/>
                    <a:pt x="3081" y="252"/>
                    <a:pt x="3451" y="252"/>
                  </a:cubicBezTo>
                  <a:cubicBezTo>
                    <a:pt x="3750" y="252"/>
                    <a:pt x="4050" y="346"/>
                    <a:pt x="4303" y="539"/>
                  </a:cubicBezTo>
                  <a:cubicBezTo>
                    <a:pt x="4870" y="940"/>
                    <a:pt x="5337" y="1540"/>
                    <a:pt x="5638" y="2207"/>
                  </a:cubicBezTo>
                  <a:cubicBezTo>
                    <a:pt x="5671" y="2207"/>
                    <a:pt x="5704" y="2174"/>
                    <a:pt x="5704" y="2141"/>
                  </a:cubicBezTo>
                  <a:cubicBezTo>
                    <a:pt x="5191" y="1209"/>
                    <a:pt x="4584" y="0"/>
                    <a:pt x="3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2038475" y="2362400"/>
              <a:ext cx="207500" cy="259950"/>
            </a:xfrm>
            <a:custGeom>
              <a:avLst/>
              <a:gdLst/>
              <a:ahLst/>
              <a:cxnLst/>
              <a:rect l="l" t="t" r="r" b="b"/>
              <a:pathLst>
                <a:path w="8300" h="10398" extrusionOk="0">
                  <a:moveTo>
                    <a:pt x="3264" y="0"/>
                  </a:moveTo>
                  <a:cubicBezTo>
                    <a:pt x="2334" y="0"/>
                    <a:pt x="2995" y="2392"/>
                    <a:pt x="2995" y="2392"/>
                  </a:cubicBezTo>
                  <a:cubicBezTo>
                    <a:pt x="2995" y="2392"/>
                    <a:pt x="1784" y="1548"/>
                    <a:pt x="981" y="1548"/>
                  </a:cubicBezTo>
                  <a:cubicBezTo>
                    <a:pt x="374" y="1548"/>
                    <a:pt x="0" y="2031"/>
                    <a:pt x="560" y="3726"/>
                  </a:cubicBezTo>
                  <a:cubicBezTo>
                    <a:pt x="1394" y="6361"/>
                    <a:pt x="8299" y="10397"/>
                    <a:pt x="8299" y="10397"/>
                  </a:cubicBezTo>
                  <a:cubicBezTo>
                    <a:pt x="8299" y="10397"/>
                    <a:pt x="8166" y="3626"/>
                    <a:pt x="4296" y="524"/>
                  </a:cubicBezTo>
                  <a:cubicBezTo>
                    <a:pt x="3829" y="150"/>
                    <a:pt x="3497" y="0"/>
                    <a:pt x="3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2088325" y="2429325"/>
              <a:ext cx="149300" cy="169175"/>
            </a:xfrm>
            <a:custGeom>
              <a:avLst/>
              <a:gdLst/>
              <a:ahLst/>
              <a:cxnLst/>
              <a:rect l="l" t="t" r="r" b="b"/>
              <a:pathLst>
                <a:path w="5972" h="6767" extrusionOk="0">
                  <a:moveTo>
                    <a:pt x="1273" y="1"/>
                  </a:moveTo>
                  <a:cubicBezTo>
                    <a:pt x="1252" y="1"/>
                    <a:pt x="1235" y="25"/>
                    <a:pt x="1235" y="48"/>
                  </a:cubicBezTo>
                  <a:cubicBezTo>
                    <a:pt x="1702" y="615"/>
                    <a:pt x="2102" y="1182"/>
                    <a:pt x="2536" y="1783"/>
                  </a:cubicBezTo>
                  <a:cubicBezTo>
                    <a:pt x="1702" y="1583"/>
                    <a:pt x="901" y="1482"/>
                    <a:pt x="67" y="1349"/>
                  </a:cubicBezTo>
                  <a:cubicBezTo>
                    <a:pt x="34" y="1349"/>
                    <a:pt x="1" y="1416"/>
                    <a:pt x="67" y="1416"/>
                  </a:cubicBezTo>
                  <a:cubicBezTo>
                    <a:pt x="935" y="1549"/>
                    <a:pt x="1802" y="1783"/>
                    <a:pt x="2669" y="1949"/>
                  </a:cubicBezTo>
                  <a:cubicBezTo>
                    <a:pt x="3003" y="2416"/>
                    <a:pt x="3336" y="2883"/>
                    <a:pt x="3637" y="3384"/>
                  </a:cubicBezTo>
                  <a:lnTo>
                    <a:pt x="4037" y="3951"/>
                  </a:lnTo>
                  <a:lnTo>
                    <a:pt x="4004" y="3951"/>
                  </a:lnTo>
                  <a:lnTo>
                    <a:pt x="3737" y="3918"/>
                  </a:lnTo>
                  <a:cubicBezTo>
                    <a:pt x="3537" y="3884"/>
                    <a:pt x="3336" y="3851"/>
                    <a:pt x="3170" y="3851"/>
                  </a:cubicBezTo>
                  <a:cubicBezTo>
                    <a:pt x="2736" y="3817"/>
                    <a:pt x="2369" y="3817"/>
                    <a:pt x="1969" y="3784"/>
                  </a:cubicBezTo>
                  <a:cubicBezTo>
                    <a:pt x="1935" y="3784"/>
                    <a:pt x="1935" y="3851"/>
                    <a:pt x="1969" y="3851"/>
                  </a:cubicBezTo>
                  <a:cubicBezTo>
                    <a:pt x="2369" y="3851"/>
                    <a:pt x="2736" y="3884"/>
                    <a:pt x="3136" y="3918"/>
                  </a:cubicBezTo>
                  <a:lnTo>
                    <a:pt x="3737" y="4018"/>
                  </a:lnTo>
                  <a:lnTo>
                    <a:pt x="4037" y="4051"/>
                  </a:lnTo>
                  <a:lnTo>
                    <a:pt x="4104" y="4051"/>
                  </a:lnTo>
                  <a:lnTo>
                    <a:pt x="4771" y="5018"/>
                  </a:lnTo>
                  <a:cubicBezTo>
                    <a:pt x="5171" y="5585"/>
                    <a:pt x="5505" y="6219"/>
                    <a:pt x="5905" y="6753"/>
                  </a:cubicBezTo>
                  <a:cubicBezTo>
                    <a:pt x="5915" y="6763"/>
                    <a:pt x="5924" y="6767"/>
                    <a:pt x="5933" y="6767"/>
                  </a:cubicBezTo>
                  <a:cubicBezTo>
                    <a:pt x="5955" y="6767"/>
                    <a:pt x="5972" y="6743"/>
                    <a:pt x="5972" y="6720"/>
                  </a:cubicBezTo>
                  <a:cubicBezTo>
                    <a:pt x="5638" y="6119"/>
                    <a:pt x="5271" y="5485"/>
                    <a:pt x="4871" y="4918"/>
                  </a:cubicBezTo>
                  <a:lnTo>
                    <a:pt x="4671" y="4618"/>
                  </a:lnTo>
                  <a:cubicBezTo>
                    <a:pt x="4671" y="4518"/>
                    <a:pt x="4671" y="4418"/>
                    <a:pt x="4671" y="4284"/>
                  </a:cubicBezTo>
                  <a:lnTo>
                    <a:pt x="4671" y="3817"/>
                  </a:lnTo>
                  <a:cubicBezTo>
                    <a:pt x="4671" y="3517"/>
                    <a:pt x="4704" y="3184"/>
                    <a:pt x="4704" y="2883"/>
                  </a:cubicBezTo>
                  <a:cubicBezTo>
                    <a:pt x="4704" y="2850"/>
                    <a:pt x="4687" y="2833"/>
                    <a:pt x="4671" y="2833"/>
                  </a:cubicBezTo>
                  <a:cubicBezTo>
                    <a:pt x="4654" y="2833"/>
                    <a:pt x="4637" y="2850"/>
                    <a:pt x="4637" y="2883"/>
                  </a:cubicBezTo>
                  <a:cubicBezTo>
                    <a:pt x="4637" y="3184"/>
                    <a:pt x="4604" y="3484"/>
                    <a:pt x="4604" y="3817"/>
                  </a:cubicBezTo>
                  <a:lnTo>
                    <a:pt x="4604" y="4251"/>
                  </a:lnTo>
                  <a:lnTo>
                    <a:pt x="4604" y="4451"/>
                  </a:lnTo>
                  <a:cubicBezTo>
                    <a:pt x="4337" y="4051"/>
                    <a:pt x="4037" y="3617"/>
                    <a:pt x="3770" y="3217"/>
                  </a:cubicBezTo>
                  <a:lnTo>
                    <a:pt x="3503" y="2850"/>
                  </a:lnTo>
                  <a:cubicBezTo>
                    <a:pt x="3470" y="2450"/>
                    <a:pt x="3470" y="2050"/>
                    <a:pt x="3503" y="1649"/>
                  </a:cubicBezTo>
                  <a:cubicBezTo>
                    <a:pt x="3503" y="1216"/>
                    <a:pt x="3503" y="782"/>
                    <a:pt x="3537" y="348"/>
                  </a:cubicBezTo>
                  <a:cubicBezTo>
                    <a:pt x="3537" y="332"/>
                    <a:pt x="3520" y="323"/>
                    <a:pt x="3503" y="323"/>
                  </a:cubicBezTo>
                  <a:cubicBezTo>
                    <a:pt x="3486" y="323"/>
                    <a:pt x="3470" y="332"/>
                    <a:pt x="3470" y="348"/>
                  </a:cubicBezTo>
                  <a:cubicBezTo>
                    <a:pt x="3470" y="782"/>
                    <a:pt x="3436" y="1249"/>
                    <a:pt x="3403" y="1683"/>
                  </a:cubicBezTo>
                  <a:cubicBezTo>
                    <a:pt x="3370" y="2016"/>
                    <a:pt x="3370" y="2350"/>
                    <a:pt x="3370" y="2650"/>
                  </a:cubicBezTo>
                  <a:cubicBezTo>
                    <a:pt x="2736" y="1749"/>
                    <a:pt x="2002" y="882"/>
                    <a:pt x="1302" y="15"/>
                  </a:cubicBezTo>
                  <a:cubicBezTo>
                    <a:pt x="1292" y="5"/>
                    <a:pt x="1282" y="1"/>
                    <a:pt x="1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2165050" y="2413200"/>
              <a:ext cx="2525" cy="46325"/>
            </a:xfrm>
            <a:custGeom>
              <a:avLst/>
              <a:gdLst/>
              <a:ahLst/>
              <a:cxnLst/>
              <a:rect l="l" t="t" r="r" b="b"/>
              <a:pathLst>
                <a:path w="101" h="1853" extrusionOk="0">
                  <a:moveTo>
                    <a:pt x="67" y="1"/>
                  </a:moveTo>
                  <a:cubicBezTo>
                    <a:pt x="51" y="1"/>
                    <a:pt x="34" y="9"/>
                    <a:pt x="34" y="26"/>
                  </a:cubicBezTo>
                  <a:cubicBezTo>
                    <a:pt x="34" y="360"/>
                    <a:pt x="1" y="660"/>
                    <a:pt x="1" y="960"/>
                  </a:cubicBezTo>
                  <a:lnTo>
                    <a:pt x="1" y="1394"/>
                  </a:lnTo>
                  <a:lnTo>
                    <a:pt x="1" y="1594"/>
                  </a:lnTo>
                  <a:cubicBezTo>
                    <a:pt x="1" y="1694"/>
                    <a:pt x="1" y="1761"/>
                    <a:pt x="1" y="1827"/>
                  </a:cubicBezTo>
                  <a:cubicBezTo>
                    <a:pt x="1" y="1844"/>
                    <a:pt x="17" y="1852"/>
                    <a:pt x="34" y="1852"/>
                  </a:cubicBezTo>
                  <a:cubicBezTo>
                    <a:pt x="51" y="1852"/>
                    <a:pt x="67" y="1844"/>
                    <a:pt x="67" y="1827"/>
                  </a:cubicBezTo>
                  <a:cubicBezTo>
                    <a:pt x="67" y="1761"/>
                    <a:pt x="67" y="1694"/>
                    <a:pt x="67" y="1627"/>
                  </a:cubicBezTo>
                  <a:lnTo>
                    <a:pt x="67" y="1360"/>
                  </a:lnTo>
                  <a:lnTo>
                    <a:pt x="67" y="960"/>
                  </a:lnTo>
                  <a:cubicBezTo>
                    <a:pt x="67" y="660"/>
                    <a:pt x="67" y="326"/>
                    <a:pt x="101" y="26"/>
                  </a:cubicBezTo>
                  <a:cubicBezTo>
                    <a:pt x="101" y="9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2104175" y="2482225"/>
              <a:ext cx="42550" cy="5025"/>
            </a:xfrm>
            <a:custGeom>
              <a:avLst/>
              <a:gdLst/>
              <a:ahLst/>
              <a:cxnLst/>
              <a:rect l="l" t="t" r="r" b="b"/>
              <a:pathLst>
                <a:path w="1702" h="201" extrusionOk="0">
                  <a:moveTo>
                    <a:pt x="34" y="0"/>
                  </a:moveTo>
                  <a:cubicBezTo>
                    <a:pt x="0" y="0"/>
                    <a:pt x="0" y="67"/>
                    <a:pt x="34" y="67"/>
                  </a:cubicBezTo>
                  <a:cubicBezTo>
                    <a:pt x="601" y="100"/>
                    <a:pt x="1135" y="200"/>
                    <a:pt x="1668" y="200"/>
                  </a:cubicBezTo>
                  <a:cubicBezTo>
                    <a:pt x="1668" y="200"/>
                    <a:pt x="1702" y="167"/>
                    <a:pt x="1668" y="167"/>
                  </a:cubicBezTo>
                  <a:cubicBezTo>
                    <a:pt x="1401" y="100"/>
                    <a:pt x="1135" y="100"/>
                    <a:pt x="868" y="67"/>
                  </a:cubicBezTo>
                  <a:cubicBezTo>
                    <a:pt x="634" y="67"/>
                    <a:pt x="301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60" name="Google Shape;760;p39"/>
            <p:cNvSpPr/>
            <p:nvPr/>
          </p:nvSpPr>
          <p:spPr>
            <a:xfrm>
              <a:off x="2199250" y="2485425"/>
              <a:ext cx="1675" cy="26850"/>
            </a:xfrm>
            <a:custGeom>
              <a:avLst/>
              <a:gdLst/>
              <a:ahLst/>
              <a:cxnLst/>
              <a:rect l="l" t="t" r="r" b="b"/>
              <a:pathLst>
                <a:path w="67" h="1074" extrusionOk="0">
                  <a:moveTo>
                    <a:pt x="5" y="1"/>
                  </a:moveTo>
                  <a:cubicBezTo>
                    <a:pt x="1" y="1"/>
                    <a:pt x="5" y="11"/>
                    <a:pt x="34" y="39"/>
                  </a:cubicBezTo>
                  <a:cubicBezTo>
                    <a:pt x="34" y="20"/>
                    <a:pt x="11" y="1"/>
                    <a:pt x="5" y="1"/>
                  </a:cubicBezTo>
                  <a:close/>
                  <a:moveTo>
                    <a:pt x="34" y="840"/>
                  </a:moveTo>
                  <a:cubicBezTo>
                    <a:pt x="0" y="940"/>
                    <a:pt x="0" y="1006"/>
                    <a:pt x="34" y="1073"/>
                  </a:cubicBezTo>
                  <a:cubicBezTo>
                    <a:pt x="67" y="1040"/>
                    <a:pt x="67" y="1006"/>
                    <a:pt x="34" y="973"/>
                  </a:cubicBezTo>
                  <a:lnTo>
                    <a:pt x="34" y="84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9"/>
            <p:cNvSpPr/>
            <p:nvPr/>
          </p:nvSpPr>
          <p:spPr>
            <a:xfrm>
              <a:off x="1829800" y="2862425"/>
              <a:ext cx="297750" cy="527300"/>
            </a:xfrm>
            <a:custGeom>
              <a:avLst/>
              <a:gdLst/>
              <a:ahLst/>
              <a:cxnLst/>
              <a:rect l="l" t="t" r="r" b="b"/>
              <a:pathLst>
                <a:path w="11910" h="21092" extrusionOk="0">
                  <a:moveTo>
                    <a:pt x="7016" y="1"/>
                  </a:moveTo>
                  <a:cubicBezTo>
                    <a:pt x="5480" y="1"/>
                    <a:pt x="4388" y="1205"/>
                    <a:pt x="3770" y="2505"/>
                  </a:cubicBezTo>
                  <a:cubicBezTo>
                    <a:pt x="3437" y="3239"/>
                    <a:pt x="3170" y="3973"/>
                    <a:pt x="2970" y="4740"/>
                  </a:cubicBezTo>
                  <a:cubicBezTo>
                    <a:pt x="2703" y="5774"/>
                    <a:pt x="2403" y="6775"/>
                    <a:pt x="2136" y="7809"/>
                  </a:cubicBezTo>
                  <a:cubicBezTo>
                    <a:pt x="1635" y="9844"/>
                    <a:pt x="1202" y="11878"/>
                    <a:pt x="835" y="13946"/>
                  </a:cubicBezTo>
                  <a:cubicBezTo>
                    <a:pt x="668" y="15081"/>
                    <a:pt x="468" y="16248"/>
                    <a:pt x="335" y="17382"/>
                  </a:cubicBezTo>
                  <a:cubicBezTo>
                    <a:pt x="134" y="18550"/>
                    <a:pt x="34" y="19751"/>
                    <a:pt x="1" y="20918"/>
                  </a:cubicBezTo>
                  <a:cubicBezTo>
                    <a:pt x="1" y="21032"/>
                    <a:pt x="87" y="21092"/>
                    <a:pt x="174" y="21092"/>
                  </a:cubicBezTo>
                  <a:cubicBezTo>
                    <a:pt x="239" y="21092"/>
                    <a:pt x="306" y="21057"/>
                    <a:pt x="335" y="20985"/>
                  </a:cubicBezTo>
                  <a:cubicBezTo>
                    <a:pt x="535" y="20017"/>
                    <a:pt x="635" y="19017"/>
                    <a:pt x="768" y="18049"/>
                  </a:cubicBezTo>
                  <a:cubicBezTo>
                    <a:pt x="902" y="17049"/>
                    <a:pt x="1068" y="16081"/>
                    <a:pt x="1202" y="15081"/>
                  </a:cubicBezTo>
                  <a:cubicBezTo>
                    <a:pt x="1535" y="13146"/>
                    <a:pt x="1936" y="11211"/>
                    <a:pt x="2369" y="9243"/>
                  </a:cubicBezTo>
                  <a:cubicBezTo>
                    <a:pt x="2803" y="7442"/>
                    <a:pt x="3203" y="5574"/>
                    <a:pt x="3804" y="3773"/>
                  </a:cubicBezTo>
                  <a:cubicBezTo>
                    <a:pt x="4204" y="2505"/>
                    <a:pt x="4904" y="1037"/>
                    <a:pt x="6305" y="570"/>
                  </a:cubicBezTo>
                  <a:cubicBezTo>
                    <a:pt x="6631" y="460"/>
                    <a:pt x="6952" y="411"/>
                    <a:pt x="7268" y="411"/>
                  </a:cubicBezTo>
                  <a:cubicBezTo>
                    <a:pt x="8963" y="411"/>
                    <a:pt x="10516" y="1821"/>
                    <a:pt x="11809" y="2805"/>
                  </a:cubicBezTo>
                  <a:cubicBezTo>
                    <a:pt x="11843" y="2805"/>
                    <a:pt x="11909" y="2772"/>
                    <a:pt x="11876" y="2738"/>
                  </a:cubicBezTo>
                  <a:cubicBezTo>
                    <a:pt x="10408" y="1638"/>
                    <a:pt x="9107" y="70"/>
                    <a:pt x="7139" y="3"/>
                  </a:cubicBezTo>
                  <a:cubicBezTo>
                    <a:pt x="7098" y="1"/>
                    <a:pt x="7057" y="1"/>
                    <a:pt x="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62" name="Google Shape;762;p39"/>
            <p:cNvSpPr/>
            <p:nvPr/>
          </p:nvSpPr>
          <p:spPr>
            <a:xfrm>
              <a:off x="1938225" y="2787550"/>
              <a:ext cx="425700" cy="516125"/>
            </a:xfrm>
            <a:custGeom>
              <a:avLst/>
              <a:gdLst/>
              <a:ahLst/>
              <a:cxnLst/>
              <a:rect l="l" t="t" r="r" b="b"/>
              <a:pathLst>
                <a:path w="17028" h="20645" extrusionOk="0">
                  <a:moveTo>
                    <a:pt x="7188" y="1"/>
                  </a:moveTo>
                  <a:cubicBezTo>
                    <a:pt x="6991" y="1"/>
                    <a:pt x="6807" y="32"/>
                    <a:pt x="6638" y="96"/>
                  </a:cubicBezTo>
                  <a:cubicBezTo>
                    <a:pt x="4670" y="863"/>
                    <a:pt x="6038" y="4699"/>
                    <a:pt x="6038" y="4699"/>
                  </a:cubicBezTo>
                  <a:cubicBezTo>
                    <a:pt x="6038" y="4699"/>
                    <a:pt x="4792" y="3728"/>
                    <a:pt x="3386" y="3728"/>
                  </a:cubicBezTo>
                  <a:cubicBezTo>
                    <a:pt x="2895" y="3728"/>
                    <a:pt x="2385" y="3846"/>
                    <a:pt x="1902" y="4166"/>
                  </a:cubicBezTo>
                  <a:cubicBezTo>
                    <a:pt x="0" y="5400"/>
                    <a:pt x="1101" y="10137"/>
                    <a:pt x="5438" y="13773"/>
                  </a:cubicBezTo>
                  <a:cubicBezTo>
                    <a:pt x="9774" y="17408"/>
                    <a:pt x="15645" y="20644"/>
                    <a:pt x="15645" y="20644"/>
                  </a:cubicBezTo>
                  <a:cubicBezTo>
                    <a:pt x="17027" y="8295"/>
                    <a:pt x="10388" y="1"/>
                    <a:pt x="7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9"/>
            <p:cNvSpPr/>
            <p:nvPr/>
          </p:nvSpPr>
          <p:spPr>
            <a:xfrm>
              <a:off x="2059150" y="2888550"/>
              <a:ext cx="248525" cy="348400"/>
            </a:xfrm>
            <a:custGeom>
              <a:avLst/>
              <a:gdLst/>
              <a:ahLst/>
              <a:cxnLst/>
              <a:rect l="l" t="t" r="r" b="b"/>
              <a:pathLst>
                <a:path w="9941" h="13936" extrusionOk="0">
                  <a:moveTo>
                    <a:pt x="5271" y="1"/>
                  </a:moveTo>
                  <a:cubicBezTo>
                    <a:pt x="5254" y="1"/>
                    <a:pt x="5237" y="9"/>
                    <a:pt x="5237" y="26"/>
                  </a:cubicBezTo>
                  <a:cubicBezTo>
                    <a:pt x="5004" y="860"/>
                    <a:pt x="4804" y="1693"/>
                    <a:pt x="4637" y="2527"/>
                  </a:cubicBezTo>
                  <a:cubicBezTo>
                    <a:pt x="4570" y="2961"/>
                    <a:pt x="4470" y="3361"/>
                    <a:pt x="4437" y="3795"/>
                  </a:cubicBezTo>
                  <a:cubicBezTo>
                    <a:pt x="4403" y="3995"/>
                    <a:pt x="4370" y="4195"/>
                    <a:pt x="4370" y="4429"/>
                  </a:cubicBezTo>
                  <a:cubicBezTo>
                    <a:pt x="4370" y="4462"/>
                    <a:pt x="4370" y="4529"/>
                    <a:pt x="4337" y="4596"/>
                  </a:cubicBezTo>
                  <a:cubicBezTo>
                    <a:pt x="4136" y="4295"/>
                    <a:pt x="3903" y="3995"/>
                    <a:pt x="3703" y="3728"/>
                  </a:cubicBezTo>
                  <a:cubicBezTo>
                    <a:pt x="3036" y="2828"/>
                    <a:pt x="2335" y="1994"/>
                    <a:pt x="1601" y="1126"/>
                  </a:cubicBezTo>
                  <a:cubicBezTo>
                    <a:pt x="1592" y="1117"/>
                    <a:pt x="1582" y="1113"/>
                    <a:pt x="1574" y="1113"/>
                  </a:cubicBezTo>
                  <a:cubicBezTo>
                    <a:pt x="1554" y="1113"/>
                    <a:pt x="1544" y="1136"/>
                    <a:pt x="1568" y="1160"/>
                  </a:cubicBezTo>
                  <a:cubicBezTo>
                    <a:pt x="2769" y="2694"/>
                    <a:pt x="3870" y="4295"/>
                    <a:pt x="4870" y="5963"/>
                  </a:cubicBezTo>
                  <a:cubicBezTo>
                    <a:pt x="5037" y="6297"/>
                    <a:pt x="5237" y="6597"/>
                    <a:pt x="5437" y="6897"/>
                  </a:cubicBezTo>
                  <a:lnTo>
                    <a:pt x="5237" y="6897"/>
                  </a:lnTo>
                  <a:cubicBezTo>
                    <a:pt x="5004" y="6864"/>
                    <a:pt x="4737" y="6830"/>
                    <a:pt x="4503" y="6797"/>
                  </a:cubicBezTo>
                  <a:lnTo>
                    <a:pt x="3002" y="6697"/>
                  </a:lnTo>
                  <a:cubicBezTo>
                    <a:pt x="2035" y="6597"/>
                    <a:pt x="1034" y="6530"/>
                    <a:pt x="67" y="6430"/>
                  </a:cubicBezTo>
                  <a:cubicBezTo>
                    <a:pt x="0" y="6430"/>
                    <a:pt x="0" y="6497"/>
                    <a:pt x="67" y="6497"/>
                  </a:cubicBezTo>
                  <a:cubicBezTo>
                    <a:pt x="1068" y="6630"/>
                    <a:pt x="2035" y="6797"/>
                    <a:pt x="3036" y="6931"/>
                  </a:cubicBezTo>
                  <a:cubicBezTo>
                    <a:pt x="3536" y="6997"/>
                    <a:pt x="4036" y="7064"/>
                    <a:pt x="4503" y="7131"/>
                  </a:cubicBezTo>
                  <a:cubicBezTo>
                    <a:pt x="4870" y="7197"/>
                    <a:pt x="5271" y="7231"/>
                    <a:pt x="5638" y="7231"/>
                  </a:cubicBezTo>
                  <a:cubicBezTo>
                    <a:pt x="6038" y="7865"/>
                    <a:pt x="6438" y="8498"/>
                    <a:pt x="6805" y="9132"/>
                  </a:cubicBezTo>
                  <a:lnTo>
                    <a:pt x="3236" y="9132"/>
                  </a:lnTo>
                  <a:cubicBezTo>
                    <a:pt x="3169" y="9132"/>
                    <a:pt x="3202" y="9199"/>
                    <a:pt x="3236" y="9199"/>
                  </a:cubicBezTo>
                  <a:cubicBezTo>
                    <a:pt x="3870" y="9199"/>
                    <a:pt x="4503" y="9232"/>
                    <a:pt x="5171" y="9266"/>
                  </a:cubicBezTo>
                  <a:lnTo>
                    <a:pt x="6071" y="9332"/>
                  </a:lnTo>
                  <a:lnTo>
                    <a:pt x="6538" y="9366"/>
                  </a:lnTo>
                  <a:cubicBezTo>
                    <a:pt x="6605" y="9382"/>
                    <a:pt x="6672" y="9391"/>
                    <a:pt x="6738" y="9391"/>
                  </a:cubicBezTo>
                  <a:cubicBezTo>
                    <a:pt x="6805" y="9391"/>
                    <a:pt x="6872" y="9382"/>
                    <a:pt x="6938" y="9366"/>
                  </a:cubicBezTo>
                  <a:lnTo>
                    <a:pt x="7939" y="10967"/>
                  </a:lnTo>
                  <a:cubicBezTo>
                    <a:pt x="8239" y="11467"/>
                    <a:pt x="8540" y="11967"/>
                    <a:pt x="8873" y="12468"/>
                  </a:cubicBezTo>
                  <a:cubicBezTo>
                    <a:pt x="9173" y="12968"/>
                    <a:pt x="9507" y="13469"/>
                    <a:pt x="9874" y="13936"/>
                  </a:cubicBezTo>
                  <a:cubicBezTo>
                    <a:pt x="9874" y="13869"/>
                    <a:pt x="9941" y="13869"/>
                    <a:pt x="9907" y="13802"/>
                  </a:cubicBezTo>
                  <a:cubicBezTo>
                    <a:pt x="9707" y="13368"/>
                    <a:pt x="9474" y="12901"/>
                    <a:pt x="9207" y="12501"/>
                  </a:cubicBezTo>
                  <a:cubicBezTo>
                    <a:pt x="8973" y="12034"/>
                    <a:pt x="8706" y="11601"/>
                    <a:pt x="8473" y="11167"/>
                  </a:cubicBezTo>
                  <a:cubicBezTo>
                    <a:pt x="7939" y="10300"/>
                    <a:pt x="7439" y="9432"/>
                    <a:pt x="6938" y="8565"/>
                  </a:cubicBezTo>
                  <a:lnTo>
                    <a:pt x="6672" y="8165"/>
                  </a:lnTo>
                  <a:cubicBezTo>
                    <a:pt x="6672" y="8098"/>
                    <a:pt x="6705" y="8065"/>
                    <a:pt x="6705" y="7998"/>
                  </a:cubicBezTo>
                  <a:lnTo>
                    <a:pt x="6805" y="7631"/>
                  </a:lnTo>
                  <a:cubicBezTo>
                    <a:pt x="6872" y="7331"/>
                    <a:pt x="6905" y="7031"/>
                    <a:pt x="6972" y="6764"/>
                  </a:cubicBezTo>
                  <a:cubicBezTo>
                    <a:pt x="7072" y="6197"/>
                    <a:pt x="7172" y="5630"/>
                    <a:pt x="7305" y="5096"/>
                  </a:cubicBezTo>
                  <a:cubicBezTo>
                    <a:pt x="7305" y="5077"/>
                    <a:pt x="7294" y="5057"/>
                    <a:pt x="7278" y="5057"/>
                  </a:cubicBezTo>
                  <a:cubicBezTo>
                    <a:pt x="7267" y="5057"/>
                    <a:pt x="7253" y="5068"/>
                    <a:pt x="7239" y="5096"/>
                  </a:cubicBezTo>
                  <a:cubicBezTo>
                    <a:pt x="7139" y="5663"/>
                    <a:pt x="6972" y="6197"/>
                    <a:pt x="6805" y="6764"/>
                  </a:cubicBezTo>
                  <a:cubicBezTo>
                    <a:pt x="6705" y="7031"/>
                    <a:pt x="6638" y="7297"/>
                    <a:pt x="6538" y="7564"/>
                  </a:cubicBezTo>
                  <a:lnTo>
                    <a:pt x="6471" y="7865"/>
                  </a:lnTo>
                  <a:cubicBezTo>
                    <a:pt x="5871" y="6830"/>
                    <a:pt x="5237" y="5830"/>
                    <a:pt x="4537" y="4829"/>
                  </a:cubicBezTo>
                  <a:cubicBezTo>
                    <a:pt x="4570" y="4696"/>
                    <a:pt x="4603" y="4562"/>
                    <a:pt x="4603" y="4395"/>
                  </a:cubicBezTo>
                  <a:cubicBezTo>
                    <a:pt x="4603" y="4229"/>
                    <a:pt x="4637" y="4028"/>
                    <a:pt x="4670" y="3828"/>
                  </a:cubicBezTo>
                  <a:cubicBezTo>
                    <a:pt x="4737" y="3428"/>
                    <a:pt x="4770" y="2961"/>
                    <a:pt x="4837" y="2527"/>
                  </a:cubicBezTo>
                  <a:cubicBezTo>
                    <a:pt x="4970" y="1693"/>
                    <a:pt x="5070" y="860"/>
                    <a:pt x="5304" y="26"/>
                  </a:cubicBezTo>
                  <a:cubicBezTo>
                    <a:pt x="5304" y="9"/>
                    <a:pt x="5287" y="1"/>
                    <a:pt x="5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2221250" y="2968600"/>
              <a:ext cx="18050" cy="64950"/>
            </a:xfrm>
            <a:custGeom>
              <a:avLst/>
              <a:gdLst/>
              <a:ahLst/>
              <a:cxnLst/>
              <a:rect l="l" t="t" r="r" b="b"/>
              <a:pathLst>
                <a:path w="722" h="2598" extrusionOk="0">
                  <a:moveTo>
                    <a:pt x="688" y="1"/>
                  </a:moveTo>
                  <a:cubicBezTo>
                    <a:pt x="671" y="1"/>
                    <a:pt x="655" y="9"/>
                    <a:pt x="655" y="26"/>
                  </a:cubicBezTo>
                  <a:cubicBezTo>
                    <a:pt x="588" y="460"/>
                    <a:pt x="488" y="860"/>
                    <a:pt x="388" y="1293"/>
                  </a:cubicBezTo>
                  <a:cubicBezTo>
                    <a:pt x="254" y="1694"/>
                    <a:pt x="154" y="2127"/>
                    <a:pt x="21" y="2528"/>
                  </a:cubicBezTo>
                  <a:cubicBezTo>
                    <a:pt x="0" y="2569"/>
                    <a:pt x="31" y="2597"/>
                    <a:pt x="57" y="2597"/>
                  </a:cubicBezTo>
                  <a:cubicBezTo>
                    <a:pt x="73" y="2597"/>
                    <a:pt x="88" y="2587"/>
                    <a:pt x="88" y="2561"/>
                  </a:cubicBezTo>
                  <a:cubicBezTo>
                    <a:pt x="221" y="2127"/>
                    <a:pt x="321" y="1727"/>
                    <a:pt x="421" y="1293"/>
                  </a:cubicBezTo>
                  <a:cubicBezTo>
                    <a:pt x="521" y="893"/>
                    <a:pt x="588" y="460"/>
                    <a:pt x="721" y="26"/>
                  </a:cubicBezTo>
                  <a:cubicBezTo>
                    <a:pt x="721" y="9"/>
                    <a:pt x="705" y="1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2026625" y="3019275"/>
              <a:ext cx="103425" cy="15025"/>
            </a:xfrm>
            <a:custGeom>
              <a:avLst/>
              <a:gdLst/>
              <a:ahLst/>
              <a:cxnLst/>
              <a:rect l="l" t="t" r="r" b="b"/>
              <a:pathLst>
                <a:path w="4137" h="601" extrusionOk="0">
                  <a:moveTo>
                    <a:pt x="67" y="0"/>
                  </a:moveTo>
                  <a:cubicBezTo>
                    <a:pt x="34" y="0"/>
                    <a:pt x="0" y="34"/>
                    <a:pt x="67" y="34"/>
                  </a:cubicBezTo>
                  <a:cubicBezTo>
                    <a:pt x="734" y="134"/>
                    <a:pt x="1401" y="234"/>
                    <a:pt x="2068" y="334"/>
                  </a:cubicBezTo>
                  <a:lnTo>
                    <a:pt x="3069" y="467"/>
                  </a:lnTo>
                  <a:lnTo>
                    <a:pt x="3536" y="501"/>
                  </a:lnTo>
                  <a:cubicBezTo>
                    <a:pt x="3736" y="501"/>
                    <a:pt x="3903" y="534"/>
                    <a:pt x="4103" y="601"/>
                  </a:cubicBezTo>
                  <a:cubicBezTo>
                    <a:pt x="4103" y="601"/>
                    <a:pt x="4137" y="567"/>
                    <a:pt x="4103" y="567"/>
                  </a:cubicBezTo>
                  <a:cubicBezTo>
                    <a:pt x="4036" y="467"/>
                    <a:pt x="3903" y="434"/>
                    <a:pt x="3803" y="434"/>
                  </a:cubicBezTo>
                  <a:lnTo>
                    <a:pt x="3236" y="367"/>
                  </a:lnTo>
                  <a:cubicBezTo>
                    <a:pt x="2902" y="301"/>
                    <a:pt x="2535" y="267"/>
                    <a:pt x="2202" y="234"/>
                  </a:cubicBezTo>
                  <a:cubicBezTo>
                    <a:pt x="1501" y="134"/>
                    <a:pt x="767" y="67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2183400" y="3176050"/>
              <a:ext cx="54750" cy="2750"/>
            </a:xfrm>
            <a:custGeom>
              <a:avLst/>
              <a:gdLst/>
              <a:ahLst/>
              <a:cxnLst/>
              <a:rect l="l" t="t" r="r" b="b"/>
              <a:pathLst>
                <a:path w="2190" h="110" extrusionOk="0">
                  <a:moveTo>
                    <a:pt x="34" y="0"/>
                  </a:moveTo>
                  <a:cubicBezTo>
                    <a:pt x="0" y="0"/>
                    <a:pt x="0" y="67"/>
                    <a:pt x="34" y="67"/>
                  </a:cubicBezTo>
                  <a:lnTo>
                    <a:pt x="1135" y="67"/>
                  </a:lnTo>
                  <a:cubicBezTo>
                    <a:pt x="1468" y="101"/>
                    <a:pt x="1802" y="101"/>
                    <a:pt x="2169" y="101"/>
                  </a:cubicBezTo>
                  <a:cubicBezTo>
                    <a:pt x="2169" y="107"/>
                    <a:pt x="2170" y="110"/>
                    <a:pt x="2171" y="110"/>
                  </a:cubicBezTo>
                  <a:cubicBezTo>
                    <a:pt x="2178" y="110"/>
                    <a:pt x="2189" y="61"/>
                    <a:pt x="2135" y="34"/>
                  </a:cubicBezTo>
                  <a:cubicBezTo>
                    <a:pt x="1802" y="34"/>
                    <a:pt x="1468" y="0"/>
                    <a:pt x="1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2283475" y="3097025"/>
              <a:ext cx="13350" cy="56325"/>
            </a:xfrm>
            <a:custGeom>
              <a:avLst/>
              <a:gdLst/>
              <a:ahLst/>
              <a:cxnLst/>
              <a:rect l="l" t="t" r="r" b="b"/>
              <a:pathLst>
                <a:path w="534" h="2253" extrusionOk="0">
                  <a:moveTo>
                    <a:pt x="488" y="1"/>
                  </a:moveTo>
                  <a:cubicBezTo>
                    <a:pt x="467" y="1"/>
                    <a:pt x="451" y="9"/>
                    <a:pt x="467" y="26"/>
                  </a:cubicBezTo>
                  <a:lnTo>
                    <a:pt x="200" y="1127"/>
                  </a:lnTo>
                  <a:cubicBezTo>
                    <a:pt x="167" y="1327"/>
                    <a:pt x="134" y="1494"/>
                    <a:pt x="100" y="1694"/>
                  </a:cubicBezTo>
                  <a:cubicBezTo>
                    <a:pt x="100" y="1760"/>
                    <a:pt x="67" y="1861"/>
                    <a:pt x="34" y="1961"/>
                  </a:cubicBezTo>
                  <a:cubicBezTo>
                    <a:pt x="0" y="2027"/>
                    <a:pt x="0" y="2127"/>
                    <a:pt x="0" y="2227"/>
                  </a:cubicBezTo>
                  <a:cubicBezTo>
                    <a:pt x="0" y="2244"/>
                    <a:pt x="17" y="2252"/>
                    <a:pt x="38" y="2252"/>
                  </a:cubicBezTo>
                  <a:cubicBezTo>
                    <a:pt x="59" y="2252"/>
                    <a:pt x="84" y="2244"/>
                    <a:pt x="100" y="2227"/>
                  </a:cubicBezTo>
                  <a:cubicBezTo>
                    <a:pt x="167" y="2094"/>
                    <a:pt x="200" y="1927"/>
                    <a:pt x="200" y="1727"/>
                  </a:cubicBezTo>
                  <a:lnTo>
                    <a:pt x="334" y="1160"/>
                  </a:lnTo>
                  <a:cubicBezTo>
                    <a:pt x="401" y="793"/>
                    <a:pt x="467" y="393"/>
                    <a:pt x="534" y="26"/>
                  </a:cubicBezTo>
                  <a:cubicBezTo>
                    <a:pt x="534" y="9"/>
                    <a:pt x="509" y="1"/>
                    <a:pt x="4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1792275" y="3348675"/>
              <a:ext cx="407825" cy="508725"/>
            </a:xfrm>
            <a:custGeom>
              <a:avLst/>
              <a:gdLst/>
              <a:ahLst/>
              <a:cxnLst/>
              <a:rect l="l" t="t" r="r" b="b"/>
              <a:pathLst>
                <a:path w="16313" h="20349" extrusionOk="0">
                  <a:moveTo>
                    <a:pt x="1" y="0"/>
                  </a:moveTo>
                  <a:lnTo>
                    <a:pt x="401" y="4670"/>
                  </a:lnTo>
                  <a:lnTo>
                    <a:pt x="1769" y="20348"/>
                  </a:lnTo>
                  <a:lnTo>
                    <a:pt x="14078" y="20348"/>
                  </a:lnTo>
                  <a:lnTo>
                    <a:pt x="15812" y="4670"/>
                  </a:lnTo>
                  <a:lnTo>
                    <a:pt x="163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1792275" y="3348675"/>
              <a:ext cx="407825" cy="116775"/>
            </a:xfrm>
            <a:custGeom>
              <a:avLst/>
              <a:gdLst/>
              <a:ahLst/>
              <a:cxnLst/>
              <a:rect l="l" t="t" r="r" b="b"/>
              <a:pathLst>
                <a:path w="16313" h="4671" extrusionOk="0">
                  <a:moveTo>
                    <a:pt x="1" y="0"/>
                  </a:moveTo>
                  <a:lnTo>
                    <a:pt x="401" y="4670"/>
                  </a:lnTo>
                  <a:lnTo>
                    <a:pt x="15812" y="4670"/>
                  </a:lnTo>
                  <a:lnTo>
                    <a:pt x="163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9"/>
            <p:cNvSpPr/>
            <p:nvPr/>
          </p:nvSpPr>
          <p:spPr>
            <a:xfrm>
              <a:off x="1761425" y="3316975"/>
              <a:ext cx="469525" cy="94275"/>
            </a:xfrm>
            <a:custGeom>
              <a:avLst/>
              <a:gdLst/>
              <a:ahLst/>
              <a:cxnLst/>
              <a:rect l="l" t="t" r="r" b="b"/>
              <a:pathLst>
                <a:path w="18781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18781" y="3770"/>
                  </a:lnTo>
                  <a:lnTo>
                    <a:pt x="187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1962525" y="3364925"/>
              <a:ext cx="1238300" cy="952725"/>
            </a:xfrm>
            <a:custGeom>
              <a:avLst/>
              <a:gdLst/>
              <a:ahLst/>
              <a:cxnLst/>
              <a:rect l="l" t="t" r="r" b="b"/>
              <a:pathLst>
                <a:path w="49532" h="38109" extrusionOk="0">
                  <a:moveTo>
                    <a:pt x="15462" y="0"/>
                  </a:moveTo>
                  <a:cubicBezTo>
                    <a:pt x="15339" y="0"/>
                    <a:pt x="15253" y="17"/>
                    <a:pt x="15207" y="51"/>
                  </a:cubicBezTo>
                  <a:cubicBezTo>
                    <a:pt x="13872" y="1052"/>
                    <a:pt x="129" y="35476"/>
                    <a:pt x="62" y="36844"/>
                  </a:cubicBezTo>
                  <a:cubicBezTo>
                    <a:pt x="1" y="37666"/>
                    <a:pt x="1458" y="38108"/>
                    <a:pt x="2961" y="38108"/>
                  </a:cubicBezTo>
                  <a:cubicBezTo>
                    <a:pt x="3898" y="38108"/>
                    <a:pt x="4852" y="37936"/>
                    <a:pt x="5466" y="37578"/>
                  </a:cubicBezTo>
                  <a:cubicBezTo>
                    <a:pt x="6734" y="36644"/>
                    <a:pt x="7968" y="35576"/>
                    <a:pt x="9102" y="34476"/>
                  </a:cubicBezTo>
                  <a:cubicBezTo>
                    <a:pt x="12938" y="30973"/>
                    <a:pt x="18209" y="25836"/>
                    <a:pt x="18209" y="25836"/>
                  </a:cubicBezTo>
                  <a:lnTo>
                    <a:pt x="22212" y="27571"/>
                  </a:lnTo>
                  <a:lnTo>
                    <a:pt x="38557" y="33508"/>
                  </a:lnTo>
                  <a:lnTo>
                    <a:pt x="49531" y="12326"/>
                  </a:lnTo>
                  <a:cubicBezTo>
                    <a:pt x="49531" y="12326"/>
                    <a:pt x="40058" y="8524"/>
                    <a:pt x="31085" y="5121"/>
                  </a:cubicBezTo>
                  <a:cubicBezTo>
                    <a:pt x="29684" y="4621"/>
                    <a:pt x="28316" y="4120"/>
                    <a:pt x="26982" y="3620"/>
                  </a:cubicBezTo>
                  <a:lnTo>
                    <a:pt x="26748" y="3520"/>
                  </a:lnTo>
                  <a:cubicBezTo>
                    <a:pt x="21275" y="1554"/>
                    <a:pt x="16651" y="0"/>
                    <a:pt x="15462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1963025" y="3364925"/>
              <a:ext cx="771625" cy="952925"/>
            </a:xfrm>
            <a:custGeom>
              <a:avLst/>
              <a:gdLst/>
              <a:ahLst/>
              <a:cxnLst/>
              <a:rect l="l" t="t" r="r" b="b"/>
              <a:pathLst>
                <a:path w="30865" h="38117" extrusionOk="0">
                  <a:moveTo>
                    <a:pt x="15475" y="0"/>
                  </a:moveTo>
                  <a:cubicBezTo>
                    <a:pt x="15353" y="0"/>
                    <a:pt x="15267" y="17"/>
                    <a:pt x="15220" y="51"/>
                  </a:cubicBezTo>
                  <a:cubicBezTo>
                    <a:pt x="13852" y="1052"/>
                    <a:pt x="143" y="35476"/>
                    <a:pt x="42" y="36844"/>
                  </a:cubicBezTo>
                  <a:cubicBezTo>
                    <a:pt x="1" y="37673"/>
                    <a:pt x="1480" y="38116"/>
                    <a:pt x="2990" y="38116"/>
                  </a:cubicBezTo>
                  <a:cubicBezTo>
                    <a:pt x="3910" y="38116"/>
                    <a:pt x="4840" y="37952"/>
                    <a:pt x="5446" y="37611"/>
                  </a:cubicBezTo>
                  <a:cubicBezTo>
                    <a:pt x="5947" y="37311"/>
                    <a:pt x="7381" y="36043"/>
                    <a:pt x="9116" y="34476"/>
                  </a:cubicBezTo>
                  <a:cubicBezTo>
                    <a:pt x="12918" y="30973"/>
                    <a:pt x="18189" y="25869"/>
                    <a:pt x="18189" y="25869"/>
                  </a:cubicBezTo>
                  <a:lnTo>
                    <a:pt x="22125" y="27537"/>
                  </a:lnTo>
                  <a:cubicBezTo>
                    <a:pt x="24293" y="22033"/>
                    <a:pt x="29097" y="9624"/>
                    <a:pt x="30864" y="5054"/>
                  </a:cubicBezTo>
                  <a:cubicBezTo>
                    <a:pt x="29564" y="4587"/>
                    <a:pt x="28263" y="4087"/>
                    <a:pt x="26995" y="3620"/>
                  </a:cubicBezTo>
                  <a:lnTo>
                    <a:pt x="26762" y="3520"/>
                  </a:lnTo>
                  <a:cubicBezTo>
                    <a:pt x="21288" y="1554"/>
                    <a:pt x="16665" y="0"/>
                    <a:pt x="15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9"/>
            <p:cNvSpPr/>
            <p:nvPr/>
          </p:nvSpPr>
          <p:spPr>
            <a:xfrm>
              <a:off x="1953025" y="3360775"/>
              <a:ext cx="686550" cy="968500"/>
            </a:xfrm>
            <a:custGeom>
              <a:avLst/>
              <a:gdLst/>
              <a:ahLst/>
              <a:cxnLst/>
              <a:rect l="l" t="t" r="r" b="b"/>
              <a:pathLst>
                <a:path w="27462" h="38740" extrusionOk="0">
                  <a:moveTo>
                    <a:pt x="15743" y="1"/>
                  </a:moveTo>
                  <a:cubicBezTo>
                    <a:pt x="15621" y="1"/>
                    <a:pt x="15535" y="17"/>
                    <a:pt x="15487" y="50"/>
                  </a:cubicBezTo>
                  <a:cubicBezTo>
                    <a:pt x="14119" y="1051"/>
                    <a:pt x="142" y="36043"/>
                    <a:pt x="42" y="37444"/>
                  </a:cubicBezTo>
                  <a:cubicBezTo>
                    <a:pt x="1" y="38289"/>
                    <a:pt x="1489" y="38739"/>
                    <a:pt x="3018" y="38739"/>
                  </a:cubicBezTo>
                  <a:cubicBezTo>
                    <a:pt x="3962" y="38739"/>
                    <a:pt x="4922" y="38567"/>
                    <a:pt x="5546" y="38211"/>
                  </a:cubicBezTo>
                  <a:cubicBezTo>
                    <a:pt x="7181" y="37310"/>
                    <a:pt x="18522" y="26302"/>
                    <a:pt x="18522" y="26302"/>
                  </a:cubicBezTo>
                  <a:lnTo>
                    <a:pt x="27462" y="3686"/>
                  </a:lnTo>
                  <a:cubicBezTo>
                    <a:pt x="21788" y="1623"/>
                    <a:pt x="16969" y="1"/>
                    <a:pt x="15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9"/>
            <p:cNvSpPr/>
            <p:nvPr/>
          </p:nvSpPr>
          <p:spPr>
            <a:xfrm>
              <a:off x="1991100" y="3411925"/>
              <a:ext cx="353275" cy="888125"/>
            </a:xfrm>
            <a:custGeom>
              <a:avLst/>
              <a:gdLst/>
              <a:ahLst/>
              <a:cxnLst/>
              <a:rect l="l" t="t" r="r" b="b"/>
              <a:pathLst>
                <a:path w="14131" h="35525" extrusionOk="0">
                  <a:moveTo>
                    <a:pt x="14124" y="0"/>
                  </a:moveTo>
                  <a:cubicBezTo>
                    <a:pt x="14119" y="0"/>
                    <a:pt x="14111" y="11"/>
                    <a:pt x="14097" y="39"/>
                  </a:cubicBezTo>
                  <a:cubicBezTo>
                    <a:pt x="11495" y="5743"/>
                    <a:pt x="2188" y="29493"/>
                    <a:pt x="20" y="35431"/>
                  </a:cubicBezTo>
                  <a:cubicBezTo>
                    <a:pt x="1" y="35489"/>
                    <a:pt x="27" y="35525"/>
                    <a:pt x="58" y="35525"/>
                  </a:cubicBezTo>
                  <a:cubicBezTo>
                    <a:pt x="81" y="35525"/>
                    <a:pt x="106" y="35506"/>
                    <a:pt x="120" y="35464"/>
                  </a:cubicBezTo>
                  <a:cubicBezTo>
                    <a:pt x="2622" y="29627"/>
                    <a:pt x="12096" y="5976"/>
                    <a:pt x="14130" y="39"/>
                  </a:cubicBezTo>
                  <a:cubicBezTo>
                    <a:pt x="14130" y="20"/>
                    <a:pt x="14130" y="0"/>
                    <a:pt x="141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9"/>
            <p:cNvSpPr/>
            <p:nvPr/>
          </p:nvSpPr>
          <p:spPr>
            <a:xfrm>
              <a:off x="2078325" y="4105875"/>
              <a:ext cx="82575" cy="166825"/>
            </a:xfrm>
            <a:custGeom>
              <a:avLst/>
              <a:gdLst/>
              <a:ahLst/>
              <a:cxnLst/>
              <a:rect l="l" t="t" r="r" b="b"/>
              <a:pathLst>
                <a:path w="3303" h="6673" extrusionOk="0">
                  <a:moveTo>
                    <a:pt x="34" y="1"/>
                  </a:moveTo>
                  <a:cubicBezTo>
                    <a:pt x="0" y="1"/>
                    <a:pt x="0" y="67"/>
                    <a:pt x="34" y="67"/>
                  </a:cubicBezTo>
                  <a:cubicBezTo>
                    <a:pt x="2269" y="1435"/>
                    <a:pt x="3303" y="4137"/>
                    <a:pt x="2602" y="6672"/>
                  </a:cubicBezTo>
                  <a:lnTo>
                    <a:pt x="2702" y="6672"/>
                  </a:lnTo>
                  <a:cubicBezTo>
                    <a:pt x="3236" y="5338"/>
                    <a:pt x="3236" y="3870"/>
                    <a:pt x="2669" y="2569"/>
                  </a:cubicBezTo>
                  <a:cubicBezTo>
                    <a:pt x="2135" y="1402"/>
                    <a:pt x="1201" y="501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9"/>
            <p:cNvSpPr/>
            <p:nvPr/>
          </p:nvSpPr>
          <p:spPr>
            <a:xfrm>
              <a:off x="2370525" y="3877550"/>
              <a:ext cx="38900" cy="194075"/>
            </a:xfrm>
            <a:custGeom>
              <a:avLst/>
              <a:gdLst/>
              <a:ahLst/>
              <a:cxnLst/>
              <a:rect l="l" t="t" r="r" b="b"/>
              <a:pathLst>
                <a:path w="1556" h="7763" extrusionOk="0">
                  <a:moveTo>
                    <a:pt x="160" y="0"/>
                  </a:moveTo>
                  <a:cubicBezTo>
                    <a:pt x="106" y="0"/>
                    <a:pt x="54" y="55"/>
                    <a:pt x="54" y="127"/>
                  </a:cubicBezTo>
                  <a:cubicBezTo>
                    <a:pt x="321" y="2596"/>
                    <a:pt x="288" y="5098"/>
                    <a:pt x="21" y="7599"/>
                  </a:cubicBezTo>
                  <a:cubicBezTo>
                    <a:pt x="1" y="7699"/>
                    <a:pt x="88" y="7763"/>
                    <a:pt x="175" y="7763"/>
                  </a:cubicBezTo>
                  <a:cubicBezTo>
                    <a:pt x="234" y="7763"/>
                    <a:pt x="294" y="7733"/>
                    <a:pt x="321" y="7666"/>
                  </a:cubicBezTo>
                  <a:cubicBezTo>
                    <a:pt x="1288" y="5331"/>
                    <a:pt x="1555" y="2262"/>
                    <a:pt x="221" y="27"/>
                  </a:cubicBezTo>
                  <a:cubicBezTo>
                    <a:pt x="202" y="9"/>
                    <a:pt x="181" y="0"/>
                    <a:pt x="1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9"/>
            <p:cNvSpPr/>
            <p:nvPr/>
          </p:nvSpPr>
          <p:spPr>
            <a:xfrm>
              <a:off x="2334675" y="3915900"/>
              <a:ext cx="39725" cy="194025"/>
            </a:xfrm>
            <a:custGeom>
              <a:avLst/>
              <a:gdLst/>
              <a:ahLst/>
              <a:cxnLst/>
              <a:rect l="l" t="t" r="r" b="b"/>
              <a:pathLst>
                <a:path w="1589" h="7761" extrusionOk="0">
                  <a:moveTo>
                    <a:pt x="160" y="1"/>
                  </a:moveTo>
                  <a:cubicBezTo>
                    <a:pt x="106" y="1"/>
                    <a:pt x="54" y="56"/>
                    <a:pt x="54" y="128"/>
                  </a:cubicBezTo>
                  <a:cubicBezTo>
                    <a:pt x="321" y="2596"/>
                    <a:pt x="287" y="5098"/>
                    <a:pt x="20" y="7566"/>
                  </a:cubicBezTo>
                  <a:cubicBezTo>
                    <a:pt x="0" y="7689"/>
                    <a:pt x="91" y="7761"/>
                    <a:pt x="181" y="7761"/>
                  </a:cubicBezTo>
                  <a:cubicBezTo>
                    <a:pt x="238" y="7761"/>
                    <a:pt x="295" y="7731"/>
                    <a:pt x="321" y="7666"/>
                  </a:cubicBezTo>
                  <a:cubicBezTo>
                    <a:pt x="1288" y="5331"/>
                    <a:pt x="1588" y="2263"/>
                    <a:pt x="221" y="28"/>
                  </a:cubicBezTo>
                  <a:cubicBezTo>
                    <a:pt x="202" y="9"/>
                    <a:pt x="181" y="1"/>
                    <a:pt x="1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>
              <a:off x="2299325" y="3954250"/>
              <a:ext cx="39200" cy="194050"/>
            </a:xfrm>
            <a:custGeom>
              <a:avLst/>
              <a:gdLst/>
              <a:ahLst/>
              <a:cxnLst/>
              <a:rect l="l" t="t" r="r" b="b"/>
              <a:pathLst>
                <a:path w="1568" h="7762" extrusionOk="0">
                  <a:moveTo>
                    <a:pt x="151" y="0"/>
                  </a:moveTo>
                  <a:cubicBezTo>
                    <a:pt x="100" y="0"/>
                    <a:pt x="33" y="48"/>
                    <a:pt x="33" y="95"/>
                  </a:cubicBezTo>
                  <a:cubicBezTo>
                    <a:pt x="300" y="2597"/>
                    <a:pt x="267" y="5098"/>
                    <a:pt x="0" y="7567"/>
                  </a:cubicBezTo>
                  <a:cubicBezTo>
                    <a:pt x="0" y="7689"/>
                    <a:pt x="87" y="7761"/>
                    <a:pt x="170" y="7761"/>
                  </a:cubicBezTo>
                  <a:cubicBezTo>
                    <a:pt x="223" y="7761"/>
                    <a:pt x="274" y="7732"/>
                    <a:pt x="300" y="7667"/>
                  </a:cubicBezTo>
                  <a:cubicBezTo>
                    <a:pt x="1268" y="5299"/>
                    <a:pt x="1568" y="2263"/>
                    <a:pt x="200" y="28"/>
                  </a:cubicBezTo>
                  <a:cubicBezTo>
                    <a:pt x="190" y="9"/>
                    <a:pt x="172" y="0"/>
                    <a:pt x="1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9"/>
            <p:cNvSpPr/>
            <p:nvPr/>
          </p:nvSpPr>
          <p:spPr>
            <a:xfrm>
              <a:off x="2263450" y="3992600"/>
              <a:ext cx="39225" cy="193525"/>
            </a:xfrm>
            <a:custGeom>
              <a:avLst/>
              <a:gdLst/>
              <a:ahLst/>
              <a:cxnLst/>
              <a:rect l="l" t="t" r="r" b="b"/>
              <a:pathLst>
                <a:path w="1569" h="7741" extrusionOk="0">
                  <a:moveTo>
                    <a:pt x="152" y="1"/>
                  </a:moveTo>
                  <a:cubicBezTo>
                    <a:pt x="101" y="1"/>
                    <a:pt x="34" y="48"/>
                    <a:pt x="34" y="95"/>
                  </a:cubicBezTo>
                  <a:cubicBezTo>
                    <a:pt x="301" y="2597"/>
                    <a:pt x="301" y="5099"/>
                    <a:pt x="1" y="7567"/>
                  </a:cubicBezTo>
                  <a:cubicBezTo>
                    <a:pt x="1" y="7681"/>
                    <a:pt x="76" y="7741"/>
                    <a:pt x="153" y="7741"/>
                  </a:cubicBezTo>
                  <a:cubicBezTo>
                    <a:pt x="212" y="7741"/>
                    <a:pt x="272" y="7706"/>
                    <a:pt x="301" y="7634"/>
                  </a:cubicBezTo>
                  <a:cubicBezTo>
                    <a:pt x="1302" y="5299"/>
                    <a:pt x="1568" y="2263"/>
                    <a:pt x="201" y="29"/>
                  </a:cubicBezTo>
                  <a:cubicBezTo>
                    <a:pt x="191" y="9"/>
                    <a:pt x="173" y="1"/>
                    <a:pt x="1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9"/>
            <p:cNvSpPr/>
            <p:nvPr/>
          </p:nvSpPr>
          <p:spPr>
            <a:xfrm>
              <a:off x="2349425" y="3431950"/>
              <a:ext cx="135800" cy="107825"/>
            </a:xfrm>
            <a:custGeom>
              <a:avLst/>
              <a:gdLst/>
              <a:ahLst/>
              <a:cxnLst/>
              <a:rect l="l" t="t" r="r" b="b"/>
              <a:pathLst>
                <a:path w="5432" h="4313" extrusionOk="0">
                  <a:moveTo>
                    <a:pt x="2590" y="1"/>
                  </a:moveTo>
                  <a:cubicBezTo>
                    <a:pt x="1812" y="1"/>
                    <a:pt x="1046" y="397"/>
                    <a:pt x="665" y="1339"/>
                  </a:cubicBezTo>
                  <a:cubicBezTo>
                    <a:pt x="0" y="3032"/>
                    <a:pt x="1456" y="4312"/>
                    <a:pt x="2857" y="4312"/>
                  </a:cubicBezTo>
                  <a:cubicBezTo>
                    <a:pt x="3636" y="4312"/>
                    <a:pt x="4398" y="3916"/>
                    <a:pt x="4768" y="2974"/>
                  </a:cubicBezTo>
                  <a:cubicBezTo>
                    <a:pt x="5432" y="1281"/>
                    <a:pt x="3990" y="1"/>
                    <a:pt x="25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2377700" y="3985800"/>
              <a:ext cx="168475" cy="215400"/>
            </a:xfrm>
            <a:custGeom>
              <a:avLst/>
              <a:gdLst/>
              <a:ahLst/>
              <a:cxnLst/>
              <a:rect l="l" t="t" r="r" b="b"/>
              <a:pathLst>
                <a:path w="6739" h="8616" extrusionOk="0">
                  <a:moveTo>
                    <a:pt x="668" y="367"/>
                  </a:moveTo>
                  <a:lnTo>
                    <a:pt x="668" y="367"/>
                  </a:lnTo>
                  <a:cubicBezTo>
                    <a:pt x="1702" y="1235"/>
                    <a:pt x="2669" y="2135"/>
                    <a:pt x="3603" y="3069"/>
                  </a:cubicBezTo>
                  <a:cubicBezTo>
                    <a:pt x="4070" y="3536"/>
                    <a:pt x="4470" y="4037"/>
                    <a:pt x="4871" y="4570"/>
                  </a:cubicBezTo>
                  <a:cubicBezTo>
                    <a:pt x="5376" y="5313"/>
                    <a:pt x="6251" y="7828"/>
                    <a:pt x="4576" y="7828"/>
                  </a:cubicBezTo>
                  <a:cubicBezTo>
                    <a:pt x="4370" y="7828"/>
                    <a:pt x="4125" y="7790"/>
                    <a:pt x="3837" y="7706"/>
                  </a:cubicBezTo>
                  <a:cubicBezTo>
                    <a:pt x="2369" y="7272"/>
                    <a:pt x="1769" y="4737"/>
                    <a:pt x="1435" y="3503"/>
                  </a:cubicBezTo>
                  <a:cubicBezTo>
                    <a:pt x="1201" y="2435"/>
                    <a:pt x="968" y="1401"/>
                    <a:pt x="668" y="367"/>
                  </a:cubicBezTo>
                  <a:close/>
                  <a:moveTo>
                    <a:pt x="501" y="0"/>
                  </a:moveTo>
                  <a:cubicBezTo>
                    <a:pt x="468" y="0"/>
                    <a:pt x="401" y="0"/>
                    <a:pt x="401" y="67"/>
                  </a:cubicBezTo>
                  <a:cubicBezTo>
                    <a:pt x="201" y="67"/>
                    <a:pt x="1" y="200"/>
                    <a:pt x="34" y="401"/>
                  </a:cubicBezTo>
                  <a:cubicBezTo>
                    <a:pt x="534" y="2535"/>
                    <a:pt x="801" y="4870"/>
                    <a:pt x="1935" y="6805"/>
                  </a:cubicBezTo>
                  <a:cubicBezTo>
                    <a:pt x="2430" y="7690"/>
                    <a:pt x="3350" y="8615"/>
                    <a:pt x="4396" y="8615"/>
                  </a:cubicBezTo>
                  <a:cubicBezTo>
                    <a:pt x="4691" y="8615"/>
                    <a:pt x="4996" y="8542"/>
                    <a:pt x="5304" y="8373"/>
                  </a:cubicBezTo>
                  <a:cubicBezTo>
                    <a:pt x="6739" y="7572"/>
                    <a:pt x="6372" y="5704"/>
                    <a:pt x="5638" y="4537"/>
                  </a:cubicBezTo>
                  <a:cubicBezTo>
                    <a:pt x="4370" y="2602"/>
                    <a:pt x="2602" y="1034"/>
                    <a:pt x="5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2378625" y="3786600"/>
              <a:ext cx="169225" cy="215075"/>
            </a:xfrm>
            <a:custGeom>
              <a:avLst/>
              <a:gdLst/>
              <a:ahLst/>
              <a:cxnLst/>
              <a:rect l="l" t="t" r="r" b="b"/>
              <a:pathLst>
                <a:path w="6769" h="8603" extrusionOk="0">
                  <a:moveTo>
                    <a:pt x="4590" y="799"/>
                  </a:moveTo>
                  <a:cubicBezTo>
                    <a:pt x="6241" y="799"/>
                    <a:pt x="5370" y="3322"/>
                    <a:pt x="4867" y="4032"/>
                  </a:cubicBezTo>
                  <a:cubicBezTo>
                    <a:pt x="4467" y="4566"/>
                    <a:pt x="4067" y="5066"/>
                    <a:pt x="3600" y="5533"/>
                  </a:cubicBezTo>
                  <a:cubicBezTo>
                    <a:pt x="2699" y="6534"/>
                    <a:pt x="1665" y="7368"/>
                    <a:pt x="664" y="8235"/>
                  </a:cubicBezTo>
                  <a:cubicBezTo>
                    <a:pt x="964" y="7201"/>
                    <a:pt x="1164" y="6167"/>
                    <a:pt x="1431" y="5133"/>
                  </a:cubicBezTo>
                  <a:cubicBezTo>
                    <a:pt x="1765" y="3865"/>
                    <a:pt x="2365" y="1364"/>
                    <a:pt x="3833" y="930"/>
                  </a:cubicBezTo>
                  <a:cubicBezTo>
                    <a:pt x="4130" y="840"/>
                    <a:pt x="4380" y="799"/>
                    <a:pt x="4590" y="799"/>
                  </a:cubicBezTo>
                  <a:close/>
                  <a:moveTo>
                    <a:pt x="4422" y="1"/>
                  </a:moveTo>
                  <a:cubicBezTo>
                    <a:pt x="3386" y="1"/>
                    <a:pt x="2454" y="909"/>
                    <a:pt x="1932" y="1797"/>
                  </a:cubicBezTo>
                  <a:cubicBezTo>
                    <a:pt x="798" y="3732"/>
                    <a:pt x="531" y="6067"/>
                    <a:pt x="30" y="8202"/>
                  </a:cubicBezTo>
                  <a:cubicBezTo>
                    <a:pt x="0" y="8411"/>
                    <a:pt x="186" y="8540"/>
                    <a:pt x="344" y="8540"/>
                  </a:cubicBezTo>
                  <a:cubicBezTo>
                    <a:pt x="362" y="8540"/>
                    <a:pt x="380" y="8539"/>
                    <a:pt x="397" y="8535"/>
                  </a:cubicBezTo>
                  <a:cubicBezTo>
                    <a:pt x="397" y="8602"/>
                    <a:pt x="464" y="8602"/>
                    <a:pt x="497" y="8602"/>
                  </a:cubicBezTo>
                  <a:cubicBezTo>
                    <a:pt x="2599" y="7568"/>
                    <a:pt x="4367" y="6000"/>
                    <a:pt x="5668" y="4066"/>
                  </a:cubicBezTo>
                  <a:cubicBezTo>
                    <a:pt x="6402" y="2931"/>
                    <a:pt x="6768" y="1030"/>
                    <a:pt x="5301" y="229"/>
                  </a:cubicBezTo>
                  <a:cubicBezTo>
                    <a:pt x="5004" y="70"/>
                    <a:pt x="4709" y="1"/>
                    <a:pt x="44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2188400" y="3360800"/>
              <a:ext cx="451175" cy="336475"/>
            </a:xfrm>
            <a:custGeom>
              <a:avLst/>
              <a:gdLst/>
              <a:ahLst/>
              <a:cxnLst/>
              <a:rect l="l" t="t" r="r" b="b"/>
              <a:pathLst>
                <a:path w="18047" h="13459" extrusionOk="0">
                  <a:moveTo>
                    <a:pt x="6323" y="1"/>
                  </a:moveTo>
                  <a:cubicBezTo>
                    <a:pt x="6204" y="1"/>
                    <a:pt x="6119" y="16"/>
                    <a:pt x="6072" y="49"/>
                  </a:cubicBezTo>
                  <a:cubicBezTo>
                    <a:pt x="5504" y="483"/>
                    <a:pt x="3136" y="5787"/>
                    <a:pt x="1" y="13459"/>
                  </a:cubicBezTo>
                  <a:lnTo>
                    <a:pt x="15612" y="9856"/>
                  </a:lnTo>
                  <a:lnTo>
                    <a:pt x="18047" y="3685"/>
                  </a:lnTo>
                  <a:cubicBezTo>
                    <a:pt x="12364" y="1649"/>
                    <a:pt x="7540" y="1"/>
                    <a:pt x="6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2752125" y="3373700"/>
              <a:ext cx="1654550" cy="959875"/>
            </a:xfrm>
            <a:custGeom>
              <a:avLst/>
              <a:gdLst/>
              <a:ahLst/>
              <a:cxnLst/>
              <a:rect l="l" t="t" r="r" b="b"/>
              <a:pathLst>
                <a:path w="66182" h="38395" extrusionOk="0">
                  <a:moveTo>
                    <a:pt x="19515" y="0"/>
                  </a:moveTo>
                  <a:cubicBezTo>
                    <a:pt x="19515" y="0"/>
                    <a:pt x="14845" y="5304"/>
                    <a:pt x="17213" y="9407"/>
                  </a:cubicBezTo>
                  <a:cubicBezTo>
                    <a:pt x="17247" y="9507"/>
                    <a:pt x="17313" y="9574"/>
                    <a:pt x="17347" y="9640"/>
                  </a:cubicBezTo>
                  <a:lnTo>
                    <a:pt x="10508" y="7139"/>
                  </a:lnTo>
                  <a:lnTo>
                    <a:pt x="1" y="32590"/>
                  </a:lnTo>
                  <a:cubicBezTo>
                    <a:pt x="1" y="32590"/>
                    <a:pt x="25656" y="38395"/>
                    <a:pt x="46310" y="38395"/>
                  </a:cubicBezTo>
                  <a:cubicBezTo>
                    <a:pt x="48073" y="38395"/>
                    <a:pt x="49800" y="38353"/>
                    <a:pt x="51471" y="38261"/>
                  </a:cubicBezTo>
                  <a:cubicBezTo>
                    <a:pt x="52939" y="38194"/>
                    <a:pt x="54340" y="38061"/>
                    <a:pt x="55741" y="37894"/>
                  </a:cubicBezTo>
                  <a:cubicBezTo>
                    <a:pt x="63246" y="37027"/>
                    <a:pt x="66182" y="22816"/>
                    <a:pt x="63246" y="18313"/>
                  </a:cubicBezTo>
                  <a:cubicBezTo>
                    <a:pt x="60211" y="13677"/>
                    <a:pt x="49370" y="7539"/>
                    <a:pt x="43532" y="3636"/>
                  </a:cubicBezTo>
                  <a:cubicBezTo>
                    <a:pt x="41697" y="2402"/>
                    <a:pt x="40897" y="0"/>
                    <a:pt x="408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2863400" y="3623425"/>
              <a:ext cx="246200" cy="554875"/>
            </a:xfrm>
            <a:custGeom>
              <a:avLst/>
              <a:gdLst/>
              <a:ahLst/>
              <a:cxnLst/>
              <a:rect l="l" t="t" r="r" b="b"/>
              <a:pathLst>
                <a:path w="9848" h="22195" extrusionOk="0">
                  <a:moveTo>
                    <a:pt x="9781" y="1"/>
                  </a:moveTo>
                  <a:cubicBezTo>
                    <a:pt x="9760" y="1"/>
                    <a:pt x="9739" y="15"/>
                    <a:pt x="9727" y="52"/>
                  </a:cubicBezTo>
                  <a:cubicBezTo>
                    <a:pt x="8059" y="3721"/>
                    <a:pt x="6291" y="7324"/>
                    <a:pt x="4690" y="10993"/>
                  </a:cubicBezTo>
                  <a:cubicBezTo>
                    <a:pt x="3055" y="14695"/>
                    <a:pt x="1588" y="18398"/>
                    <a:pt x="20" y="22101"/>
                  </a:cubicBezTo>
                  <a:cubicBezTo>
                    <a:pt x="0" y="22159"/>
                    <a:pt x="37" y="22195"/>
                    <a:pt x="85" y="22195"/>
                  </a:cubicBezTo>
                  <a:cubicBezTo>
                    <a:pt x="119" y="22195"/>
                    <a:pt x="159" y="22176"/>
                    <a:pt x="187" y="22134"/>
                  </a:cubicBezTo>
                  <a:cubicBezTo>
                    <a:pt x="1888" y="18498"/>
                    <a:pt x="3622" y="14862"/>
                    <a:pt x="5257" y="11193"/>
                  </a:cubicBezTo>
                  <a:cubicBezTo>
                    <a:pt x="6858" y="7524"/>
                    <a:pt x="8292" y="3788"/>
                    <a:pt x="9827" y="85"/>
                  </a:cubicBezTo>
                  <a:cubicBezTo>
                    <a:pt x="9848" y="43"/>
                    <a:pt x="9816" y="1"/>
                    <a:pt x="978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9"/>
            <p:cNvSpPr/>
            <p:nvPr/>
          </p:nvSpPr>
          <p:spPr>
            <a:xfrm>
              <a:off x="1741550" y="3540050"/>
              <a:ext cx="1238275" cy="952300"/>
            </a:xfrm>
            <a:custGeom>
              <a:avLst/>
              <a:gdLst/>
              <a:ahLst/>
              <a:cxnLst/>
              <a:rect l="l" t="t" r="r" b="b"/>
              <a:pathLst>
                <a:path w="49531" h="38092" extrusionOk="0">
                  <a:moveTo>
                    <a:pt x="15494" y="0"/>
                  </a:moveTo>
                  <a:cubicBezTo>
                    <a:pt x="15372" y="0"/>
                    <a:pt x="15286" y="17"/>
                    <a:pt x="15239" y="51"/>
                  </a:cubicBezTo>
                  <a:cubicBezTo>
                    <a:pt x="13872" y="1018"/>
                    <a:pt x="129" y="35443"/>
                    <a:pt x="62" y="36811"/>
                  </a:cubicBezTo>
                  <a:cubicBezTo>
                    <a:pt x="0" y="37654"/>
                    <a:pt x="1449" y="38092"/>
                    <a:pt x="2944" y="38092"/>
                  </a:cubicBezTo>
                  <a:cubicBezTo>
                    <a:pt x="3872" y="38092"/>
                    <a:pt x="4819" y="37923"/>
                    <a:pt x="5432" y="37578"/>
                  </a:cubicBezTo>
                  <a:cubicBezTo>
                    <a:pt x="6733" y="36610"/>
                    <a:pt x="7967" y="35576"/>
                    <a:pt x="9102" y="34442"/>
                  </a:cubicBezTo>
                  <a:cubicBezTo>
                    <a:pt x="12938" y="30973"/>
                    <a:pt x="18208" y="25836"/>
                    <a:pt x="18208" y="25836"/>
                  </a:cubicBezTo>
                  <a:lnTo>
                    <a:pt x="22211" y="27537"/>
                  </a:lnTo>
                  <a:lnTo>
                    <a:pt x="38556" y="33508"/>
                  </a:lnTo>
                  <a:lnTo>
                    <a:pt x="49530" y="12326"/>
                  </a:lnTo>
                  <a:cubicBezTo>
                    <a:pt x="49530" y="12326"/>
                    <a:pt x="40057" y="8524"/>
                    <a:pt x="31051" y="5121"/>
                  </a:cubicBezTo>
                  <a:cubicBezTo>
                    <a:pt x="29683" y="4621"/>
                    <a:pt x="28315" y="4121"/>
                    <a:pt x="26981" y="3620"/>
                  </a:cubicBezTo>
                  <a:lnTo>
                    <a:pt x="26748" y="3520"/>
                  </a:lnTo>
                  <a:cubicBezTo>
                    <a:pt x="21274" y="1554"/>
                    <a:pt x="16678" y="0"/>
                    <a:pt x="15494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9"/>
            <p:cNvSpPr/>
            <p:nvPr/>
          </p:nvSpPr>
          <p:spPr>
            <a:xfrm>
              <a:off x="1742050" y="3540025"/>
              <a:ext cx="772450" cy="952325"/>
            </a:xfrm>
            <a:custGeom>
              <a:avLst/>
              <a:gdLst/>
              <a:ahLst/>
              <a:cxnLst/>
              <a:rect l="l" t="t" r="r" b="b"/>
              <a:pathLst>
                <a:path w="30898" h="38093" extrusionOk="0">
                  <a:moveTo>
                    <a:pt x="15480" y="0"/>
                  </a:moveTo>
                  <a:cubicBezTo>
                    <a:pt x="15355" y="0"/>
                    <a:pt x="15267" y="17"/>
                    <a:pt x="15219" y="52"/>
                  </a:cubicBezTo>
                  <a:cubicBezTo>
                    <a:pt x="13852" y="1019"/>
                    <a:pt x="109" y="35477"/>
                    <a:pt x="42" y="36812"/>
                  </a:cubicBezTo>
                  <a:cubicBezTo>
                    <a:pt x="1" y="37655"/>
                    <a:pt x="1457" y="38093"/>
                    <a:pt x="2955" y="38093"/>
                  </a:cubicBezTo>
                  <a:cubicBezTo>
                    <a:pt x="3886" y="38093"/>
                    <a:pt x="4832" y="37924"/>
                    <a:pt x="5446" y="37579"/>
                  </a:cubicBezTo>
                  <a:cubicBezTo>
                    <a:pt x="5946" y="37312"/>
                    <a:pt x="7380" y="36044"/>
                    <a:pt x="9115" y="34477"/>
                  </a:cubicBezTo>
                  <a:cubicBezTo>
                    <a:pt x="12918" y="30974"/>
                    <a:pt x="18188" y="25837"/>
                    <a:pt x="18188" y="25837"/>
                  </a:cubicBezTo>
                  <a:lnTo>
                    <a:pt x="22124" y="27505"/>
                  </a:lnTo>
                  <a:cubicBezTo>
                    <a:pt x="24292" y="22001"/>
                    <a:pt x="29129" y="9625"/>
                    <a:pt x="30897" y="5056"/>
                  </a:cubicBezTo>
                  <a:cubicBezTo>
                    <a:pt x="29563" y="4555"/>
                    <a:pt x="28262" y="4088"/>
                    <a:pt x="26994" y="3621"/>
                  </a:cubicBezTo>
                  <a:lnTo>
                    <a:pt x="26728" y="3521"/>
                  </a:lnTo>
                  <a:cubicBezTo>
                    <a:pt x="21263" y="1528"/>
                    <a:pt x="16673" y="0"/>
                    <a:pt x="15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9"/>
            <p:cNvSpPr/>
            <p:nvPr/>
          </p:nvSpPr>
          <p:spPr>
            <a:xfrm>
              <a:off x="1732050" y="3535725"/>
              <a:ext cx="687375" cy="968675"/>
            </a:xfrm>
            <a:custGeom>
              <a:avLst/>
              <a:gdLst/>
              <a:ahLst/>
              <a:cxnLst/>
              <a:rect l="l" t="t" r="r" b="b"/>
              <a:pathLst>
                <a:path w="27495" h="38747" extrusionOk="0">
                  <a:moveTo>
                    <a:pt x="15765" y="0"/>
                  </a:moveTo>
                  <a:cubicBezTo>
                    <a:pt x="15631" y="0"/>
                    <a:pt x="15537" y="19"/>
                    <a:pt x="15486" y="57"/>
                  </a:cubicBezTo>
                  <a:cubicBezTo>
                    <a:pt x="14118" y="1058"/>
                    <a:pt x="142" y="36050"/>
                    <a:pt x="42" y="37451"/>
                  </a:cubicBezTo>
                  <a:cubicBezTo>
                    <a:pt x="0" y="38296"/>
                    <a:pt x="1489" y="38746"/>
                    <a:pt x="3017" y="38746"/>
                  </a:cubicBezTo>
                  <a:cubicBezTo>
                    <a:pt x="3962" y="38746"/>
                    <a:pt x="4921" y="38574"/>
                    <a:pt x="5545" y="38218"/>
                  </a:cubicBezTo>
                  <a:cubicBezTo>
                    <a:pt x="7180" y="37284"/>
                    <a:pt x="18521" y="26276"/>
                    <a:pt x="18521" y="26276"/>
                  </a:cubicBezTo>
                  <a:lnTo>
                    <a:pt x="27494" y="3693"/>
                  </a:lnTo>
                  <a:cubicBezTo>
                    <a:pt x="21824" y="1642"/>
                    <a:pt x="17027" y="0"/>
                    <a:pt x="15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9"/>
            <p:cNvSpPr/>
            <p:nvPr/>
          </p:nvSpPr>
          <p:spPr>
            <a:xfrm>
              <a:off x="1770125" y="3586750"/>
              <a:ext cx="353250" cy="888200"/>
            </a:xfrm>
            <a:custGeom>
              <a:avLst/>
              <a:gdLst/>
              <a:ahLst/>
              <a:cxnLst/>
              <a:rect l="l" t="t" r="r" b="b"/>
              <a:pathLst>
                <a:path w="14130" h="35528" extrusionOk="0">
                  <a:moveTo>
                    <a:pt x="14125" y="1"/>
                  </a:moveTo>
                  <a:cubicBezTo>
                    <a:pt x="14121" y="1"/>
                    <a:pt x="14113" y="18"/>
                    <a:pt x="14096" y="51"/>
                  </a:cubicBezTo>
                  <a:cubicBezTo>
                    <a:pt x="11494" y="5755"/>
                    <a:pt x="2188" y="29472"/>
                    <a:pt x="20" y="35410"/>
                  </a:cubicBezTo>
                  <a:cubicBezTo>
                    <a:pt x="1" y="35484"/>
                    <a:pt x="24" y="35528"/>
                    <a:pt x="54" y="35528"/>
                  </a:cubicBezTo>
                  <a:cubicBezTo>
                    <a:pt x="78" y="35528"/>
                    <a:pt x="105" y="35501"/>
                    <a:pt x="120" y="35443"/>
                  </a:cubicBezTo>
                  <a:cubicBezTo>
                    <a:pt x="2621" y="29639"/>
                    <a:pt x="12128" y="5989"/>
                    <a:pt x="14130" y="51"/>
                  </a:cubicBezTo>
                  <a:cubicBezTo>
                    <a:pt x="14130" y="18"/>
                    <a:pt x="14130" y="1"/>
                    <a:pt x="14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9"/>
            <p:cNvSpPr/>
            <p:nvPr/>
          </p:nvSpPr>
          <p:spPr>
            <a:xfrm>
              <a:off x="1857325" y="4281850"/>
              <a:ext cx="82600" cy="166325"/>
            </a:xfrm>
            <a:custGeom>
              <a:avLst/>
              <a:gdLst/>
              <a:ahLst/>
              <a:cxnLst/>
              <a:rect l="l" t="t" r="r" b="b"/>
              <a:pathLst>
                <a:path w="3304" h="6653" extrusionOk="0">
                  <a:moveTo>
                    <a:pt x="67" y="0"/>
                  </a:moveTo>
                  <a:cubicBezTo>
                    <a:pt x="34" y="0"/>
                    <a:pt x="1" y="33"/>
                    <a:pt x="34" y="67"/>
                  </a:cubicBezTo>
                  <a:cubicBezTo>
                    <a:pt x="2236" y="1401"/>
                    <a:pt x="3303" y="4070"/>
                    <a:pt x="2603" y="6605"/>
                  </a:cubicBezTo>
                  <a:cubicBezTo>
                    <a:pt x="2603" y="6628"/>
                    <a:pt x="2636" y="6652"/>
                    <a:pt x="2667" y="6652"/>
                  </a:cubicBezTo>
                  <a:cubicBezTo>
                    <a:pt x="2680" y="6652"/>
                    <a:pt x="2693" y="6648"/>
                    <a:pt x="2703" y="6638"/>
                  </a:cubicBezTo>
                  <a:cubicBezTo>
                    <a:pt x="3236" y="5337"/>
                    <a:pt x="3236" y="3836"/>
                    <a:pt x="2669" y="2535"/>
                  </a:cubicBezTo>
                  <a:cubicBezTo>
                    <a:pt x="2169" y="1401"/>
                    <a:pt x="1235" y="467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9"/>
            <p:cNvSpPr/>
            <p:nvPr/>
          </p:nvSpPr>
          <p:spPr>
            <a:xfrm>
              <a:off x="2150050" y="4052650"/>
              <a:ext cx="39200" cy="194050"/>
            </a:xfrm>
            <a:custGeom>
              <a:avLst/>
              <a:gdLst/>
              <a:ahLst/>
              <a:cxnLst/>
              <a:rect l="l" t="t" r="r" b="b"/>
              <a:pathLst>
                <a:path w="1568" h="7762" extrusionOk="0">
                  <a:moveTo>
                    <a:pt x="136" y="1"/>
                  </a:moveTo>
                  <a:cubicBezTo>
                    <a:pt x="83" y="1"/>
                    <a:pt x="33" y="48"/>
                    <a:pt x="33" y="95"/>
                  </a:cubicBezTo>
                  <a:cubicBezTo>
                    <a:pt x="300" y="2597"/>
                    <a:pt x="267" y="5099"/>
                    <a:pt x="0" y="7567"/>
                  </a:cubicBezTo>
                  <a:cubicBezTo>
                    <a:pt x="0" y="7689"/>
                    <a:pt x="87" y="7762"/>
                    <a:pt x="170" y="7762"/>
                  </a:cubicBezTo>
                  <a:cubicBezTo>
                    <a:pt x="223" y="7762"/>
                    <a:pt x="274" y="7732"/>
                    <a:pt x="300" y="7667"/>
                  </a:cubicBezTo>
                  <a:cubicBezTo>
                    <a:pt x="1268" y="5299"/>
                    <a:pt x="1568" y="2263"/>
                    <a:pt x="200" y="28"/>
                  </a:cubicBezTo>
                  <a:cubicBezTo>
                    <a:pt x="181" y="9"/>
                    <a:pt x="15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9"/>
            <p:cNvSpPr/>
            <p:nvPr/>
          </p:nvSpPr>
          <p:spPr>
            <a:xfrm>
              <a:off x="2114175" y="4091475"/>
              <a:ext cx="39225" cy="193650"/>
            </a:xfrm>
            <a:custGeom>
              <a:avLst/>
              <a:gdLst/>
              <a:ahLst/>
              <a:cxnLst/>
              <a:rect l="l" t="t" r="r" b="b"/>
              <a:pathLst>
                <a:path w="1569" h="7746" extrusionOk="0">
                  <a:moveTo>
                    <a:pt x="149" y="1"/>
                  </a:moveTo>
                  <a:cubicBezTo>
                    <a:pt x="99" y="1"/>
                    <a:pt x="34" y="63"/>
                    <a:pt x="34" y="110"/>
                  </a:cubicBezTo>
                  <a:cubicBezTo>
                    <a:pt x="301" y="2578"/>
                    <a:pt x="268" y="5080"/>
                    <a:pt x="1" y="7582"/>
                  </a:cubicBezTo>
                  <a:cubicBezTo>
                    <a:pt x="1" y="7681"/>
                    <a:pt x="84" y="7745"/>
                    <a:pt x="165" y="7745"/>
                  </a:cubicBezTo>
                  <a:cubicBezTo>
                    <a:pt x="220" y="7745"/>
                    <a:pt x="274" y="7716"/>
                    <a:pt x="301" y="7648"/>
                  </a:cubicBezTo>
                  <a:cubicBezTo>
                    <a:pt x="1268" y="5313"/>
                    <a:pt x="1569" y="2278"/>
                    <a:pt x="201" y="43"/>
                  </a:cubicBezTo>
                  <a:cubicBezTo>
                    <a:pt x="191" y="13"/>
                    <a:pt x="171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9"/>
            <p:cNvSpPr/>
            <p:nvPr/>
          </p:nvSpPr>
          <p:spPr>
            <a:xfrm>
              <a:off x="2078650" y="4129000"/>
              <a:ext cx="39725" cy="193650"/>
            </a:xfrm>
            <a:custGeom>
              <a:avLst/>
              <a:gdLst/>
              <a:ahLst/>
              <a:cxnLst/>
              <a:rect l="l" t="t" r="r" b="b"/>
              <a:pathLst>
                <a:path w="1589" h="7746" extrusionOk="0">
                  <a:moveTo>
                    <a:pt x="155" y="1"/>
                  </a:moveTo>
                  <a:cubicBezTo>
                    <a:pt x="103" y="1"/>
                    <a:pt x="54" y="63"/>
                    <a:pt x="54" y="110"/>
                  </a:cubicBezTo>
                  <a:cubicBezTo>
                    <a:pt x="321" y="2612"/>
                    <a:pt x="288" y="5113"/>
                    <a:pt x="21" y="7582"/>
                  </a:cubicBezTo>
                  <a:cubicBezTo>
                    <a:pt x="1" y="7681"/>
                    <a:pt x="88" y="7745"/>
                    <a:pt x="175" y="7745"/>
                  </a:cubicBezTo>
                  <a:cubicBezTo>
                    <a:pt x="234" y="7745"/>
                    <a:pt x="294" y="7716"/>
                    <a:pt x="321" y="7649"/>
                  </a:cubicBezTo>
                  <a:cubicBezTo>
                    <a:pt x="1288" y="5314"/>
                    <a:pt x="1589" y="2278"/>
                    <a:pt x="221" y="43"/>
                  </a:cubicBezTo>
                  <a:cubicBezTo>
                    <a:pt x="201" y="13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9"/>
            <p:cNvSpPr/>
            <p:nvPr/>
          </p:nvSpPr>
          <p:spPr>
            <a:xfrm>
              <a:off x="2042475" y="4167375"/>
              <a:ext cx="39200" cy="193625"/>
            </a:xfrm>
            <a:custGeom>
              <a:avLst/>
              <a:gdLst/>
              <a:ahLst/>
              <a:cxnLst/>
              <a:rect l="l" t="t" r="r" b="b"/>
              <a:pathLst>
                <a:path w="1568" h="7745" extrusionOk="0">
                  <a:moveTo>
                    <a:pt x="149" y="0"/>
                  </a:moveTo>
                  <a:cubicBezTo>
                    <a:pt x="98" y="0"/>
                    <a:pt x="33" y="63"/>
                    <a:pt x="33" y="109"/>
                  </a:cubicBezTo>
                  <a:cubicBezTo>
                    <a:pt x="300" y="2578"/>
                    <a:pt x="300" y="5113"/>
                    <a:pt x="0" y="7581"/>
                  </a:cubicBezTo>
                  <a:cubicBezTo>
                    <a:pt x="0" y="7681"/>
                    <a:pt x="83" y="7745"/>
                    <a:pt x="171" y="7745"/>
                  </a:cubicBezTo>
                  <a:cubicBezTo>
                    <a:pt x="231" y="7745"/>
                    <a:pt x="293" y="7715"/>
                    <a:pt x="334" y="7648"/>
                  </a:cubicBezTo>
                  <a:cubicBezTo>
                    <a:pt x="1301" y="5313"/>
                    <a:pt x="1568" y="2277"/>
                    <a:pt x="200" y="43"/>
                  </a:cubicBezTo>
                  <a:cubicBezTo>
                    <a:pt x="190" y="12"/>
                    <a:pt x="171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9"/>
            <p:cNvSpPr/>
            <p:nvPr/>
          </p:nvSpPr>
          <p:spPr>
            <a:xfrm>
              <a:off x="2128525" y="3606675"/>
              <a:ext cx="136250" cy="108200"/>
            </a:xfrm>
            <a:custGeom>
              <a:avLst/>
              <a:gdLst/>
              <a:ahLst/>
              <a:cxnLst/>
              <a:rect l="l" t="t" r="r" b="b"/>
              <a:pathLst>
                <a:path w="5450" h="4328" extrusionOk="0">
                  <a:moveTo>
                    <a:pt x="2598" y="1"/>
                  </a:moveTo>
                  <a:cubicBezTo>
                    <a:pt x="1814" y="1"/>
                    <a:pt x="1043" y="400"/>
                    <a:pt x="661" y="1355"/>
                  </a:cubicBezTo>
                  <a:cubicBezTo>
                    <a:pt x="1" y="3059"/>
                    <a:pt x="1435" y="4328"/>
                    <a:pt x="2827" y="4328"/>
                  </a:cubicBezTo>
                  <a:cubicBezTo>
                    <a:pt x="3615" y="4328"/>
                    <a:pt x="4390" y="3921"/>
                    <a:pt x="4764" y="2957"/>
                  </a:cubicBezTo>
                  <a:cubicBezTo>
                    <a:pt x="5449" y="1286"/>
                    <a:pt x="4003" y="1"/>
                    <a:pt x="2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9"/>
            <p:cNvSpPr/>
            <p:nvPr/>
          </p:nvSpPr>
          <p:spPr>
            <a:xfrm>
              <a:off x="2156700" y="4160925"/>
              <a:ext cx="169325" cy="215050"/>
            </a:xfrm>
            <a:custGeom>
              <a:avLst/>
              <a:gdLst/>
              <a:ahLst/>
              <a:cxnLst/>
              <a:rect l="l" t="t" r="r" b="b"/>
              <a:pathLst>
                <a:path w="6773" h="8602" extrusionOk="0">
                  <a:moveTo>
                    <a:pt x="668" y="367"/>
                  </a:moveTo>
                  <a:lnTo>
                    <a:pt x="668" y="367"/>
                  </a:lnTo>
                  <a:cubicBezTo>
                    <a:pt x="1669" y="1235"/>
                    <a:pt x="2703" y="2102"/>
                    <a:pt x="3637" y="3069"/>
                  </a:cubicBezTo>
                  <a:cubicBezTo>
                    <a:pt x="4071" y="3536"/>
                    <a:pt x="4504" y="4037"/>
                    <a:pt x="4871" y="4570"/>
                  </a:cubicBezTo>
                  <a:cubicBezTo>
                    <a:pt x="5374" y="5309"/>
                    <a:pt x="6243" y="7804"/>
                    <a:pt x="4599" y="7804"/>
                  </a:cubicBezTo>
                  <a:cubicBezTo>
                    <a:pt x="4389" y="7804"/>
                    <a:pt x="4136" y="7763"/>
                    <a:pt x="3837" y="7672"/>
                  </a:cubicBezTo>
                  <a:cubicBezTo>
                    <a:pt x="2369" y="7239"/>
                    <a:pt x="1802" y="4737"/>
                    <a:pt x="1435" y="3503"/>
                  </a:cubicBezTo>
                  <a:cubicBezTo>
                    <a:pt x="1202" y="2435"/>
                    <a:pt x="968" y="1401"/>
                    <a:pt x="668" y="367"/>
                  </a:cubicBezTo>
                  <a:close/>
                  <a:moveTo>
                    <a:pt x="501" y="0"/>
                  </a:moveTo>
                  <a:cubicBezTo>
                    <a:pt x="468" y="0"/>
                    <a:pt x="435" y="0"/>
                    <a:pt x="401" y="67"/>
                  </a:cubicBezTo>
                  <a:cubicBezTo>
                    <a:pt x="234" y="67"/>
                    <a:pt x="1" y="167"/>
                    <a:pt x="34" y="401"/>
                  </a:cubicBezTo>
                  <a:cubicBezTo>
                    <a:pt x="535" y="2535"/>
                    <a:pt x="802" y="4870"/>
                    <a:pt x="1936" y="6805"/>
                  </a:cubicBezTo>
                  <a:cubicBezTo>
                    <a:pt x="2458" y="7693"/>
                    <a:pt x="3369" y="8602"/>
                    <a:pt x="4413" y="8602"/>
                  </a:cubicBezTo>
                  <a:cubicBezTo>
                    <a:pt x="4702" y="8602"/>
                    <a:pt x="5001" y="8532"/>
                    <a:pt x="5305" y="8373"/>
                  </a:cubicBezTo>
                  <a:cubicBezTo>
                    <a:pt x="6772" y="7572"/>
                    <a:pt x="6406" y="5704"/>
                    <a:pt x="5672" y="4537"/>
                  </a:cubicBezTo>
                  <a:cubicBezTo>
                    <a:pt x="4371" y="2602"/>
                    <a:pt x="2603" y="1034"/>
                    <a:pt x="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2157700" y="3961725"/>
              <a:ext cx="169150" cy="214575"/>
            </a:xfrm>
            <a:custGeom>
              <a:avLst/>
              <a:gdLst/>
              <a:ahLst/>
              <a:cxnLst/>
              <a:rect l="l" t="t" r="r" b="b"/>
              <a:pathLst>
                <a:path w="6766" h="8583" extrusionOk="0">
                  <a:moveTo>
                    <a:pt x="4569" y="775"/>
                  </a:moveTo>
                  <a:cubicBezTo>
                    <a:pt x="6245" y="775"/>
                    <a:pt x="5369" y="3290"/>
                    <a:pt x="4864" y="4032"/>
                  </a:cubicBezTo>
                  <a:cubicBezTo>
                    <a:pt x="4498" y="4566"/>
                    <a:pt x="4064" y="5066"/>
                    <a:pt x="3597" y="5533"/>
                  </a:cubicBezTo>
                  <a:cubicBezTo>
                    <a:pt x="2696" y="6501"/>
                    <a:pt x="1662" y="7335"/>
                    <a:pt x="661" y="8235"/>
                  </a:cubicBezTo>
                  <a:cubicBezTo>
                    <a:pt x="962" y="7201"/>
                    <a:pt x="1195" y="6167"/>
                    <a:pt x="1462" y="5100"/>
                  </a:cubicBezTo>
                  <a:cubicBezTo>
                    <a:pt x="1762" y="3865"/>
                    <a:pt x="2363" y="1330"/>
                    <a:pt x="3830" y="897"/>
                  </a:cubicBezTo>
                  <a:cubicBezTo>
                    <a:pt x="4119" y="813"/>
                    <a:pt x="4363" y="775"/>
                    <a:pt x="4569" y="775"/>
                  </a:cubicBezTo>
                  <a:close/>
                  <a:moveTo>
                    <a:pt x="4419" y="1"/>
                  </a:moveTo>
                  <a:cubicBezTo>
                    <a:pt x="3383" y="1"/>
                    <a:pt x="2451" y="909"/>
                    <a:pt x="1929" y="1797"/>
                  </a:cubicBezTo>
                  <a:cubicBezTo>
                    <a:pt x="795" y="3732"/>
                    <a:pt x="528" y="6067"/>
                    <a:pt x="61" y="8202"/>
                  </a:cubicBezTo>
                  <a:cubicBezTo>
                    <a:pt x="0" y="8385"/>
                    <a:pt x="190" y="8540"/>
                    <a:pt x="350" y="8540"/>
                  </a:cubicBezTo>
                  <a:cubicBezTo>
                    <a:pt x="365" y="8540"/>
                    <a:pt x="380" y="8538"/>
                    <a:pt x="395" y="8535"/>
                  </a:cubicBezTo>
                  <a:cubicBezTo>
                    <a:pt x="395" y="8559"/>
                    <a:pt x="428" y="8583"/>
                    <a:pt x="459" y="8583"/>
                  </a:cubicBezTo>
                  <a:cubicBezTo>
                    <a:pt x="472" y="8583"/>
                    <a:pt x="485" y="8579"/>
                    <a:pt x="495" y="8569"/>
                  </a:cubicBezTo>
                  <a:cubicBezTo>
                    <a:pt x="2596" y="7568"/>
                    <a:pt x="4364" y="6000"/>
                    <a:pt x="5665" y="4066"/>
                  </a:cubicBezTo>
                  <a:cubicBezTo>
                    <a:pt x="6399" y="2898"/>
                    <a:pt x="6766" y="1030"/>
                    <a:pt x="5298" y="229"/>
                  </a:cubicBezTo>
                  <a:cubicBezTo>
                    <a:pt x="5001" y="70"/>
                    <a:pt x="4706" y="1"/>
                    <a:pt x="44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2349350" y="3373700"/>
              <a:ext cx="1767125" cy="1093050"/>
            </a:xfrm>
            <a:custGeom>
              <a:avLst/>
              <a:gdLst/>
              <a:ahLst/>
              <a:cxnLst/>
              <a:rect l="l" t="t" r="r" b="b"/>
              <a:pathLst>
                <a:path w="70685" h="43722" extrusionOk="0">
                  <a:moveTo>
                    <a:pt x="19147" y="0"/>
                  </a:moveTo>
                  <a:cubicBezTo>
                    <a:pt x="19147" y="0"/>
                    <a:pt x="14878" y="10775"/>
                    <a:pt x="17213" y="14911"/>
                  </a:cubicBezTo>
                  <a:cubicBezTo>
                    <a:pt x="17248" y="14972"/>
                    <a:pt x="17289" y="15034"/>
                    <a:pt x="17334" y="15097"/>
                  </a:cubicBezTo>
                  <a:lnTo>
                    <a:pt x="17334" y="15097"/>
                  </a:lnTo>
                  <a:lnTo>
                    <a:pt x="10508" y="12643"/>
                  </a:lnTo>
                  <a:lnTo>
                    <a:pt x="0" y="38061"/>
                  </a:lnTo>
                  <a:cubicBezTo>
                    <a:pt x="0" y="38061"/>
                    <a:pt x="26689" y="43722"/>
                    <a:pt x="47653" y="43722"/>
                  </a:cubicBezTo>
                  <a:cubicBezTo>
                    <a:pt x="51147" y="43722"/>
                    <a:pt x="54482" y="43565"/>
                    <a:pt x="57508" y="43198"/>
                  </a:cubicBezTo>
                  <a:cubicBezTo>
                    <a:pt x="65447" y="42230"/>
                    <a:pt x="70684" y="29121"/>
                    <a:pt x="67615" y="24651"/>
                  </a:cubicBezTo>
                  <a:cubicBezTo>
                    <a:pt x="63412" y="18447"/>
                    <a:pt x="49002" y="8106"/>
                    <a:pt x="49002" y="8106"/>
                  </a:cubicBezTo>
                  <a:lnTo>
                    <a:pt x="531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2778275" y="3747025"/>
              <a:ext cx="851025" cy="339025"/>
            </a:xfrm>
            <a:custGeom>
              <a:avLst/>
              <a:gdLst/>
              <a:ahLst/>
              <a:cxnLst/>
              <a:rect l="l" t="t" r="r" b="b"/>
              <a:pathLst>
                <a:path w="34041" h="13561" extrusionOk="0">
                  <a:moveTo>
                    <a:pt x="178" y="0"/>
                  </a:moveTo>
                  <a:cubicBezTo>
                    <a:pt x="0" y="0"/>
                    <a:pt x="311" y="222"/>
                    <a:pt x="489" y="311"/>
                  </a:cubicBezTo>
                  <a:cubicBezTo>
                    <a:pt x="5560" y="2613"/>
                    <a:pt x="12765" y="5949"/>
                    <a:pt x="17969" y="7817"/>
                  </a:cubicBezTo>
                  <a:cubicBezTo>
                    <a:pt x="19636" y="8417"/>
                    <a:pt x="21304" y="8984"/>
                    <a:pt x="22972" y="9551"/>
                  </a:cubicBezTo>
                  <a:cubicBezTo>
                    <a:pt x="23406" y="9918"/>
                    <a:pt x="23839" y="10285"/>
                    <a:pt x="24340" y="10585"/>
                  </a:cubicBezTo>
                  <a:cubicBezTo>
                    <a:pt x="24873" y="10919"/>
                    <a:pt x="25374" y="11286"/>
                    <a:pt x="25908" y="11619"/>
                  </a:cubicBezTo>
                  <a:cubicBezTo>
                    <a:pt x="26975" y="12287"/>
                    <a:pt x="28176" y="12820"/>
                    <a:pt x="29243" y="13554"/>
                  </a:cubicBezTo>
                  <a:cubicBezTo>
                    <a:pt x="29253" y="13559"/>
                    <a:pt x="29262" y="13561"/>
                    <a:pt x="29271" y="13561"/>
                  </a:cubicBezTo>
                  <a:cubicBezTo>
                    <a:pt x="29326" y="13561"/>
                    <a:pt x="29367" y="13483"/>
                    <a:pt x="29310" y="13454"/>
                  </a:cubicBezTo>
                  <a:cubicBezTo>
                    <a:pt x="28176" y="12820"/>
                    <a:pt x="27208" y="11953"/>
                    <a:pt x="26141" y="11219"/>
                  </a:cubicBezTo>
                  <a:cubicBezTo>
                    <a:pt x="25607" y="10886"/>
                    <a:pt x="25074" y="10552"/>
                    <a:pt x="24573" y="10218"/>
                  </a:cubicBezTo>
                  <a:lnTo>
                    <a:pt x="24206" y="9985"/>
                  </a:lnTo>
                  <a:lnTo>
                    <a:pt x="25908" y="10552"/>
                  </a:lnTo>
                  <a:cubicBezTo>
                    <a:pt x="27242" y="10952"/>
                    <a:pt x="28543" y="11386"/>
                    <a:pt x="29877" y="11786"/>
                  </a:cubicBezTo>
                  <a:cubicBezTo>
                    <a:pt x="31211" y="12220"/>
                    <a:pt x="32612" y="12553"/>
                    <a:pt x="33947" y="13020"/>
                  </a:cubicBezTo>
                  <a:cubicBezTo>
                    <a:pt x="33953" y="13023"/>
                    <a:pt x="33958" y="13025"/>
                    <a:pt x="33964" y="13025"/>
                  </a:cubicBezTo>
                  <a:cubicBezTo>
                    <a:pt x="34019" y="13025"/>
                    <a:pt x="34041" y="12887"/>
                    <a:pt x="33980" y="12887"/>
                  </a:cubicBezTo>
                  <a:cubicBezTo>
                    <a:pt x="32446" y="12487"/>
                    <a:pt x="30944" y="11920"/>
                    <a:pt x="29410" y="11386"/>
                  </a:cubicBezTo>
                  <a:cubicBezTo>
                    <a:pt x="27976" y="10886"/>
                    <a:pt x="26508" y="10385"/>
                    <a:pt x="25074" y="9885"/>
                  </a:cubicBezTo>
                  <a:cubicBezTo>
                    <a:pt x="17835" y="7383"/>
                    <a:pt x="5726" y="2113"/>
                    <a:pt x="890" y="211"/>
                  </a:cubicBezTo>
                  <a:cubicBezTo>
                    <a:pt x="478" y="56"/>
                    <a:pt x="267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3566700" y="3575775"/>
              <a:ext cx="506400" cy="760625"/>
            </a:xfrm>
            <a:custGeom>
              <a:avLst/>
              <a:gdLst/>
              <a:ahLst/>
              <a:cxnLst/>
              <a:rect l="l" t="t" r="r" b="b"/>
              <a:pathLst>
                <a:path w="20256" h="30425" extrusionOk="0">
                  <a:moveTo>
                    <a:pt x="253" y="1"/>
                  </a:moveTo>
                  <a:cubicBezTo>
                    <a:pt x="98" y="1"/>
                    <a:pt x="0" y="205"/>
                    <a:pt x="141" y="290"/>
                  </a:cubicBezTo>
                  <a:cubicBezTo>
                    <a:pt x="2543" y="2091"/>
                    <a:pt x="4945" y="3926"/>
                    <a:pt x="7280" y="5827"/>
                  </a:cubicBezTo>
                  <a:cubicBezTo>
                    <a:pt x="9381" y="7495"/>
                    <a:pt x="11416" y="9230"/>
                    <a:pt x="13417" y="11031"/>
                  </a:cubicBezTo>
                  <a:cubicBezTo>
                    <a:pt x="15152" y="12599"/>
                    <a:pt x="17053" y="14166"/>
                    <a:pt x="18354" y="16168"/>
                  </a:cubicBezTo>
                  <a:cubicBezTo>
                    <a:pt x="18988" y="17068"/>
                    <a:pt x="19388" y="18136"/>
                    <a:pt x="19589" y="19237"/>
                  </a:cubicBezTo>
                  <a:cubicBezTo>
                    <a:pt x="19755" y="20638"/>
                    <a:pt x="19589" y="22072"/>
                    <a:pt x="19122" y="23406"/>
                  </a:cubicBezTo>
                  <a:cubicBezTo>
                    <a:pt x="18421" y="25875"/>
                    <a:pt x="17320" y="28243"/>
                    <a:pt x="15819" y="30345"/>
                  </a:cubicBezTo>
                  <a:cubicBezTo>
                    <a:pt x="15795" y="30393"/>
                    <a:pt x="15842" y="30424"/>
                    <a:pt x="15882" y="30424"/>
                  </a:cubicBezTo>
                  <a:cubicBezTo>
                    <a:pt x="15897" y="30424"/>
                    <a:pt x="15910" y="30420"/>
                    <a:pt x="15919" y="30411"/>
                  </a:cubicBezTo>
                  <a:cubicBezTo>
                    <a:pt x="17687" y="28010"/>
                    <a:pt x="19021" y="25341"/>
                    <a:pt x="19855" y="22472"/>
                  </a:cubicBezTo>
                  <a:cubicBezTo>
                    <a:pt x="20189" y="21238"/>
                    <a:pt x="20256" y="19937"/>
                    <a:pt x="20022" y="18703"/>
                  </a:cubicBezTo>
                  <a:cubicBezTo>
                    <a:pt x="19789" y="17602"/>
                    <a:pt x="19322" y="16568"/>
                    <a:pt x="18688" y="15667"/>
                  </a:cubicBezTo>
                  <a:cubicBezTo>
                    <a:pt x="17287" y="13633"/>
                    <a:pt x="15352" y="12032"/>
                    <a:pt x="13551" y="10430"/>
                  </a:cubicBezTo>
                  <a:cubicBezTo>
                    <a:pt x="9348" y="6728"/>
                    <a:pt x="4911" y="3259"/>
                    <a:pt x="341" y="23"/>
                  </a:cubicBezTo>
                  <a:cubicBezTo>
                    <a:pt x="311" y="8"/>
                    <a:pt x="281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3567925" y="3414700"/>
              <a:ext cx="93800" cy="167800"/>
            </a:xfrm>
            <a:custGeom>
              <a:avLst/>
              <a:gdLst/>
              <a:ahLst/>
              <a:cxnLst/>
              <a:rect l="l" t="t" r="r" b="b"/>
              <a:pathLst>
                <a:path w="3752" h="6712" extrusionOk="0">
                  <a:moveTo>
                    <a:pt x="3670" y="0"/>
                  </a:moveTo>
                  <a:cubicBezTo>
                    <a:pt x="3653" y="0"/>
                    <a:pt x="3638" y="8"/>
                    <a:pt x="3628" y="28"/>
                  </a:cubicBezTo>
                  <a:cubicBezTo>
                    <a:pt x="2961" y="1129"/>
                    <a:pt x="2261" y="2196"/>
                    <a:pt x="1627" y="3330"/>
                  </a:cubicBezTo>
                  <a:cubicBezTo>
                    <a:pt x="1327" y="3897"/>
                    <a:pt x="1026" y="4431"/>
                    <a:pt x="759" y="4998"/>
                  </a:cubicBezTo>
                  <a:cubicBezTo>
                    <a:pt x="593" y="5298"/>
                    <a:pt x="459" y="5565"/>
                    <a:pt x="326" y="5832"/>
                  </a:cubicBezTo>
                  <a:cubicBezTo>
                    <a:pt x="192" y="6066"/>
                    <a:pt x="59" y="6332"/>
                    <a:pt x="26" y="6599"/>
                  </a:cubicBezTo>
                  <a:cubicBezTo>
                    <a:pt x="1" y="6674"/>
                    <a:pt x="69" y="6712"/>
                    <a:pt x="134" y="6712"/>
                  </a:cubicBezTo>
                  <a:cubicBezTo>
                    <a:pt x="155" y="6712"/>
                    <a:pt x="176" y="6708"/>
                    <a:pt x="192" y="6699"/>
                  </a:cubicBezTo>
                  <a:cubicBezTo>
                    <a:pt x="426" y="6466"/>
                    <a:pt x="593" y="6199"/>
                    <a:pt x="726" y="5899"/>
                  </a:cubicBezTo>
                  <a:lnTo>
                    <a:pt x="1193" y="5132"/>
                  </a:lnTo>
                  <a:cubicBezTo>
                    <a:pt x="1493" y="4598"/>
                    <a:pt x="1794" y="4064"/>
                    <a:pt x="2060" y="3530"/>
                  </a:cubicBezTo>
                  <a:cubicBezTo>
                    <a:pt x="2661" y="2396"/>
                    <a:pt x="3161" y="1229"/>
                    <a:pt x="3728" y="95"/>
                  </a:cubicBezTo>
                  <a:cubicBezTo>
                    <a:pt x="3752" y="48"/>
                    <a:pt x="3709" y="0"/>
                    <a:pt x="3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2446425" y="3755550"/>
              <a:ext cx="246200" cy="554500"/>
            </a:xfrm>
            <a:custGeom>
              <a:avLst/>
              <a:gdLst/>
              <a:ahLst/>
              <a:cxnLst/>
              <a:rect l="l" t="t" r="r" b="b"/>
              <a:pathLst>
                <a:path w="9848" h="22180" extrusionOk="0">
                  <a:moveTo>
                    <a:pt x="9769" y="1"/>
                  </a:moveTo>
                  <a:cubicBezTo>
                    <a:pt x="9747" y="1"/>
                    <a:pt x="9727" y="12"/>
                    <a:pt x="9727" y="37"/>
                  </a:cubicBezTo>
                  <a:cubicBezTo>
                    <a:pt x="8059" y="3706"/>
                    <a:pt x="6291" y="7309"/>
                    <a:pt x="4657" y="10978"/>
                  </a:cubicBezTo>
                  <a:cubicBezTo>
                    <a:pt x="3056" y="14648"/>
                    <a:pt x="1588" y="18384"/>
                    <a:pt x="20" y="22086"/>
                  </a:cubicBezTo>
                  <a:cubicBezTo>
                    <a:pt x="1" y="22144"/>
                    <a:pt x="38" y="22180"/>
                    <a:pt x="85" y="22180"/>
                  </a:cubicBezTo>
                  <a:cubicBezTo>
                    <a:pt x="119" y="22180"/>
                    <a:pt x="159" y="22161"/>
                    <a:pt x="187" y="22120"/>
                  </a:cubicBezTo>
                  <a:cubicBezTo>
                    <a:pt x="1888" y="18484"/>
                    <a:pt x="3623" y="14848"/>
                    <a:pt x="5224" y="11178"/>
                  </a:cubicBezTo>
                  <a:cubicBezTo>
                    <a:pt x="6858" y="7509"/>
                    <a:pt x="8293" y="3773"/>
                    <a:pt x="9827" y="70"/>
                  </a:cubicBezTo>
                  <a:cubicBezTo>
                    <a:pt x="9848" y="29"/>
                    <a:pt x="9805" y="1"/>
                    <a:pt x="9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2973125" y="3400800"/>
              <a:ext cx="303825" cy="169550"/>
            </a:xfrm>
            <a:custGeom>
              <a:avLst/>
              <a:gdLst/>
              <a:ahLst/>
              <a:cxnLst/>
              <a:rect l="l" t="t" r="r" b="b"/>
              <a:pathLst>
                <a:path w="12153" h="6782" extrusionOk="0">
                  <a:moveTo>
                    <a:pt x="12044" y="1"/>
                  </a:moveTo>
                  <a:cubicBezTo>
                    <a:pt x="12015" y="1"/>
                    <a:pt x="11987" y="15"/>
                    <a:pt x="11976" y="50"/>
                  </a:cubicBezTo>
                  <a:cubicBezTo>
                    <a:pt x="11375" y="884"/>
                    <a:pt x="10908" y="1785"/>
                    <a:pt x="10375" y="2652"/>
                  </a:cubicBezTo>
                  <a:cubicBezTo>
                    <a:pt x="9941" y="3453"/>
                    <a:pt x="9341" y="4187"/>
                    <a:pt x="8673" y="4787"/>
                  </a:cubicBezTo>
                  <a:cubicBezTo>
                    <a:pt x="7340" y="5866"/>
                    <a:pt x="5553" y="6190"/>
                    <a:pt x="3860" y="6190"/>
                  </a:cubicBezTo>
                  <a:cubicBezTo>
                    <a:pt x="3774" y="6190"/>
                    <a:pt x="3688" y="6190"/>
                    <a:pt x="3603" y="6188"/>
                  </a:cubicBezTo>
                  <a:cubicBezTo>
                    <a:pt x="2402" y="6155"/>
                    <a:pt x="1235" y="6055"/>
                    <a:pt x="34" y="5888"/>
                  </a:cubicBezTo>
                  <a:cubicBezTo>
                    <a:pt x="1" y="5921"/>
                    <a:pt x="1" y="5954"/>
                    <a:pt x="34" y="5988"/>
                  </a:cubicBezTo>
                  <a:cubicBezTo>
                    <a:pt x="568" y="6121"/>
                    <a:pt x="1101" y="6288"/>
                    <a:pt x="1635" y="6388"/>
                  </a:cubicBezTo>
                  <a:cubicBezTo>
                    <a:pt x="2169" y="6522"/>
                    <a:pt x="2736" y="6622"/>
                    <a:pt x="3270" y="6688"/>
                  </a:cubicBezTo>
                  <a:cubicBezTo>
                    <a:pt x="3719" y="6748"/>
                    <a:pt x="4169" y="6781"/>
                    <a:pt x="4619" y="6781"/>
                  </a:cubicBezTo>
                  <a:cubicBezTo>
                    <a:pt x="5170" y="6781"/>
                    <a:pt x="5721" y="6732"/>
                    <a:pt x="6272" y="6622"/>
                  </a:cubicBezTo>
                  <a:cubicBezTo>
                    <a:pt x="7172" y="6455"/>
                    <a:pt x="8006" y="6088"/>
                    <a:pt x="8774" y="5554"/>
                  </a:cubicBezTo>
                  <a:cubicBezTo>
                    <a:pt x="9541" y="4987"/>
                    <a:pt x="10141" y="4220"/>
                    <a:pt x="10575" y="3386"/>
                  </a:cubicBezTo>
                  <a:cubicBezTo>
                    <a:pt x="10842" y="2886"/>
                    <a:pt x="11876" y="717"/>
                    <a:pt x="12109" y="117"/>
                  </a:cubicBezTo>
                  <a:cubicBezTo>
                    <a:pt x="12153" y="52"/>
                    <a:pt x="12097" y="1"/>
                    <a:pt x="12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3528625" y="2332750"/>
              <a:ext cx="1031625" cy="1087050"/>
            </a:xfrm>
            <a:custGeom>
              <a:avLst/>
              <a:gdLst/>
              <a:ahLst/>
              <a:cxnLst/>
              <a:rect l="l" t="t" r="r" b="b"/>
              <a:pathLst>
                <a:path w="41265" h="43482" extrusionOk="0">
                  <a:moveTo>
                    <a:pt x="2320" y="0"/>
                  </a:moveTo>
                  <a:cubicBezTo>
                    <a:pt x="929" y="0"/>
                    <a:pt x="0" y="1683"/>
                    <a:pt x="397" y="5812"/>
                  </a:cubicBezTo>
                  <a:cubicBezTo>
                    <a:pt x="964" y="11817"/>
                    <a:pt x="3532" y="30797"/>
                    <a:pt x="9437" y="36668"/>
                  </a:cubicBezTo>
                  <a:cubicBezTo>
                    <a:pt x="13439" y="40637"/>
                    <a:pt x="29317" y="41938"/>
                    <a:pt x="35889" y="43473"/>
                  </a:cubicBezTo>
                  <a:cubicBezTo>
                    <a:pt x="35915" y="43479"/>
                    <a:pt x="35942" y="43482"/>
                    <a:pt x="35968" y="43482"/>
                  </a:cubicBezTo>
                  <a:cubicBezTo>
                    <a:pt x="38010" y="43482"/>
                    <a:pt x="41265" y="26119"/>
                    <a:pt x="39124" y="25527"/>
                  </a:cubicBezTo>
                  <a:cubicBezTo>
                    <a:pt x="34087" y="24059"/>
                    <a:pt x="19911" y="24459"/>
                    <a:pt x="18576" y="23425"/>
                  </a:cubicBezTo>
                  <a:cubicBezTo>
                    <a:pt x="17242" y="22391"/>
                    <a:pt x="11071" y="10349"/>
                    <a:pt x="6334" y="3177"/>
                  </a:cubicBezTo>
                  <a:cubicBezTo>
                    <a:pt x="5016" y="1216"/>
                    <a:pt x="3501" y="0"/>
                    <a:pt x="2320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4397475" y="2960050"/>
              <a:ext cx="715550" cy="455350"/>
            </a:xfrm>
            <a:custGeom>
              <a:avLst/>
              <a:gdLst/>
              <a:ahLst/>
              <a:cxnLst/>
              <a:rect l="l" t="t" r="r" b="b"/>
              <a:pathLst>
                <a:path w="28622" h="18214" extrusionOk="0">
                  <a:moveTo>
                    <a:pt x="1268" y="1"/>
                  </a:moveTo>
                  <a:lnTo>
                    <a:pt x="1" y="18214"/>
                  </a:lnTo>
                  <a:cubicBezTo>
                    <a:pt x="2101" y="18017"/>
                    <a:pt x="12204" y="16077"/>
                    <a:pt x="19518" y="16077"/>
                  </a:cubicBezTo>
                  <a:cubicBezTo>
                    <a:pt x="19640" y="16077"/>
                    <a:pt x="19761" y="16078"/>
                    <a:pt x="19881" y="16079"/>
                  </a:cubicBezTo>
                  <a:cubicBezTo>
                    <a:pt x="22114" y="16102"/>
                    <a:pt x="24832" y="17373"/>
                    <a:pt x="26511" y="17373"/>
                  </a:cubicBezTo>
                  <a:cubicBezTo>
                    <a:pt x="27241" y="17373"/>
                    <a:pt x="27775" y="17133"/>
                    <a:pt x="27987" y="16446"/>
                  </a:cubicBezTo>
                  <a:cubicBezTo>
                    <a:pt x="28621" y="14411"/>
                    <a:pt x="25519" y="12877"/>
                    <a:pt x="25519" y="12877"/>
                  </a:cubicBezTo>
                  <a:cubicBezTo>
                    <a:pt x="25519" y="12877"/>
                    <a:pt x="25519" y="11176"/>
                    <a:pt x="23451" y="9208"/>
                  </a:cubicBezTo>
                  <a:cubicBezTo>
                    <a:pt x="23451" y="9208"/>
                    <a:pt x="22850" y="8640"/>
                    <a:pt x="21716" y="7506"/>
                  </a:cubicBezTo>
                  <a:cubicBezTo>
                    <a:pt x="20348" y="6205"/>
                    <a:pt x="11109" y="435"/>
                    <a:pt x="1268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4700200" y="3218275"/>
              <a:ext cx="335150" cy="64700"/>
            </a:xfrm>
            <a:custGeom>
              <a:avLst/>
              <a:gdLst/>
              <a:ahLst/>
              <a:cxnLst/>
              <a:rect l="l" t="t" r="r" b="b"/>
              <a:pathLst>
                <a:path w="13406" h="2588" extrusionOk="0">
                  <a:moveTo>
                    <a:pt x="2484" y="1"/>
                  </a:moveTo>
                  <a:cubicBezTo>
                    <a:pt x="1701" y="1"/>
                    <a:pt x="917" y="38"/>
                    <a:pt x="134" y="113"/>
                  </a:cubicBezTo>
                  <a:cubicBezTo>
                    <a:pt x="0" y="146"/>
                    <a:pt x="0" y="313"/>
                    <a:pt x="134" y="313"/>
                  </a:cubicBezTo>
                  <a:cubicBezTo>
                    <a:pt x="2269" y="313"/>
                    <a:pt x="4403" y="446"/>
                    <a:pt x="6538" y="713"/>
                  </a:cubicBezTo>
                  <a:cubicBezTo>
                    <a:pt x="8873" y="1113"/>
                    <a:pt x="11075" y="1881"/>
                    <a:pt x="13310" y="2581"/>
                  </a:cubicBezTo>
                  <a:cubicBezTo>
                    <a:pt x="13319" y="2586"/>
                    <a:pt x="13328" y="2588"/>
                    <a:pt x="13336" y="2588"/>
                  </a:cubicBezTo>
                  <a:cubicBezTo>
                    <a:pt x="13385" y="2588"/>
                    <a:pt x="13405" y="2510"/>
                    <a:pt x="13376" y="2481"/>
                  </a:cubicBezTo>
                  <a:cubicBezTo>
                    <a:pt x="9954" y="853"/>
                    <a:pt x="6235" y="1"/>
                    <a:pt x="24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4684350" y="3110150"/>
              <a:ext cx="299400" cy="81775"/>
            </a:xfrm>
            <a:custGeom>
              <a:avLst/>
              <a:gdLst/>
              <a:ahLst/>
              <a:cxnLst/>
              <a:rect l="l" t="t" r="r" b="b"/>
              <a:pathLst>
                <a:path w="11976" h="3271" extrusionOk="0">
                  <a:moveTo>
                    <a:pt x="318" y="1"/>
                  </a:moveTo>
                  <a:cubicBezTo>
                    <a:pt x="257" y="1"/>
                    <a:pt x="195" y="1"/>
                    <a:pt x="134" y="1"/>
                  </a:cubicBezTo>
                  <a:cubicBezTo>
                    <a:pt x="34" y="1"/>
                    <a:pt x="0" y="201"/>
                    <a:pt x="134" y="201"/>
                  </a:cubicBezTo>
                  <a:cubicBezTo>
                    <a:pt x="2235" y="368"/>
                    <a:pt x="5905" y="702"/>
                    <a:pt x="11942" y="3270"/>
                  </a:cubicBezTo>
                  <a:cubicBezTo>
                    <a:pt x="11942" y="3270"/>
                    <a:pt x="11976" y="3237"/>
                    <a:pt x="11942" y="3237"/>
                  </a:cubicBezTo>
                  <a:cubicBezTo>
                    <a:pt x="8426" y="1101"/>
                    <a:pt x="4423" y="1"/>
                    <a:pt x="3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4397475" y="3374525"/>
              <a:ext cx="527900" cy="167650"/>
            </a:xfrm>
            <a:custGeom>
              <a:avLst/>
              <a:gdLst/>
              <a:ahLst/>
              <a:cxnLst/>
              <a:rect l="l" t="t" r="r" b="b"/>
              <a:pathLst>
                <a:path w="21116" h="6706" extrusionOk="0">
                  <a:moveTo>
                    <a:pt x="11042" y="0"/>
                  </a:moveTo>
                  <a:lnTo>
                    <a:pt x="11042" y="0"/>
                  </a:lnTo>
                  <a:cubicBezTo>
                    <a:pt x="7006" y="467"/>
                    <a:pt x="2069" y="1435"/>
                    <a:pt x="1" y="1635"/>
                  </a:cubicBezTo>
                  <a:cubicBezTo>
                    <a:pt x="1" y="1635"/>
                    <a:pt x="4204" y="4437"/>
                    <a:pt x="7039" y="5538"/>
                  </a:cubicBezTo>
                  <a:cubicBezTo>
                    <a:pt x="8568" y="6132"/>
                    <a:pt x="12291" y="6706"/>
                    <a:pt x="15464" y="6706"/>
                  </a:cubicBezTo>
                  <a:cubicBezTo>
                    <a:pt x="18174" y="6706"/>
                    <a:pt x="20482" y="6287"/>
                    <a:pt x="20682" y="5104"/>
                  </a:cubicBezTo>
                  <a:cubicBezTo>
                    <a:pt x="21116" y="2569"/>
                    <a:pt x="13744" y="1935"/>
                    <a:pt x="12009" y="1401"/>
                  </a:cubicBezTo>
                  <a:cubicBezTo>
                    <a:pt x="10275" y="868"/>
                    <a:pt x="10074" y="367"/>
                    <a:pt x="11042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3518325" y="2328575"/>
              <a:ext cx="385500" cy="606500"/>
            </a:xfrm>
            <a:custGeom>
              <a:avLst/>
              <a:gdLst/>
              <a:ahLst/>
              <a:cxnLst/>
              <a:rect l="l" t="t" r="r" b="b"/>
              <a:pathLst>
                <a:path w="15420" h="24260" extrusionOk="0">
                  <a:moveTo>
                    <a:pt x="3031" y="1"/>
                  </a:moveTo>
                  <a:cubicBezTo>
                    <a:pt x="1268" y="1"/>
                    <a:pt x="1" y="2035"/>
                    <a:pt x="142" y="7080"/>
                  </a:cubicBezTo>
                  <a:cubicBezTo>
                    <a:pt x="308" y="12884"/>
                    <a:pt x="1176" y="18655"/>
                    <a:pt x="2677" y="24259"/>
                  </a:cubicBezTo>
                  <a:lnTo>
                    <a:pt x="15419" y="15920"/>
                  </a:lnTo>
                  <a:cubicBezTo>
                    <a:pt x="15419" y="15920"/>
                    <a:pt x="11983" y="9682"/>
                    <a:pt x="8314" y="4212"/>
                  </a:cubicBezTo>
                  <a:cubicBezTo>
                    <a:pt x="6594" y="1640"/>
                    <a:pt x="4613" y="1"/>
                    <a:pt x="3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3584400" y="2670450"/>
              <a:ext cx="274225" cy="183725"/>
            </a:xfrm>
            <a:custGeom>
              <a:avLst/>
              <a:gdLst/>
              <a:ahLst/>
              <a:cxnLst/>
              <a:rect l="l" t="t" r="r" b="b"/>
              <a:pathLst>
                <a:path w="10969" h="7349" extrusionOk="0">
                  <a:moveTo>
                    <a:pt x="10945" y="1"/>
                  </a:moveTo>
                  <a:lnTo>
                    <a:pt x="10945" y="1"/>
                  </a:lnTo>
                  <a:cubicBezTo>
                    <a:pt x="10943" y="1"/>
                    <a:pt x="10942" y="3"/>
                    <a:pt x="10942" y="10"/>
                  </a:cubicBezTo>
                  <a:cubicBezTo>
                    <a:pt x="9007" y="1044"/>
                    <a:pt x="7172" y="2278"/>
                    <a:pt x="5371" y="3479"/>
                  </a:cubicBezTo>
                  <a:cubicBezTo>
                    <a:pt x="4470" y="4080"/>
                    <a:pt x="3570" y="4680"/>
                    <a:pt x="2702" y="5314"/>
                  </a:cubicBezTo>
                  <a:cubicBezTo>
                    <a:pt x="1835" y="5948"/>
                    <a:pt x="934" y="6648"/>
                    <a:pt x="34" y="7282"/>
                  </a:cubicBezTo>
                  <a:cubicBezTo>
                    <a:pt x="0" y="7315"/>
                    <a:pt x="34" y="7349"/>
                    <a:pt x="67" y="7349"/>
                  </a:cubicBezTo>
                  <a:cubicBezTo>
                    <a:pt x="1001" y="6748"/>
                    <a:pt x="1968" y="6214"/>
                    <a:pt x="2902" y="5614"/>
                  </a:cubicBezTo>
                  <a:cubicBezTo>
                    <a:pt x="3836" y="5014"/>
                    <a:pt x="4704" y="4446"/>
                    <a:pt x="5604" y="3846"/>
                  </a:cubicBezTo>
                  <a:cubicBezTo>
                    <a:pt x="7439" y="2645"/>
                    <a:pt x="9240" y="1411"/>
                    <a:pt x="10942" y="43"/>
                  </a:cubicBezTo>
                  <a:cubicBezTo>
                    <a:pt x="10968" y="43"/>
                    <a:pt x="10952" y="1"/>
                    <a:pt x="10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3519350" y="2327950"/>
              <a:ext cx="327750" cy="607125"/>
            </a:xfrm>
            <a:custGeom>
              <a:avLst/>
              <a:gdLst/>
              <a:ahLst/>
              <a:cxnLst/>
              <a:rect l="l" t="t" r="r" b="b"/>
              <a:pathLst>
                <a:path w="13110" h="24285" extrusionOk="0">
                  <a:moveTo>
                    <a:pt x="2836" y="0"/>
                  </a:moveTo>
                  <a:cubicBezTo>
                    <a:pt x="1168" y="167"/>
                    <a:pt x="1" y="2235"/>
                    <a:pt x="134" y="7072"/>
                  </a:cubicBezTo>
                  <a:cubicBezTo>
                    <a:pt x="301" y="12909"/>
                    <a:pt x="1135" y="18680"/>
                    <a:pt x="2636" y="24284"/>
                  </a:cubicBezTo>
                  <a:lnTo>
                    <a:pt x="13110" y="17413"/>
                  </a:lnTo>
                  <a:cubicBezTo>
                    <a:pt x="10174" y="12509"/>
                    <a:pt x="5171" y="4270"/>
                    <a:pt x="28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2755475" y="2290450"/>
              <a:ext cx="1120000" cy="1192000"/>
            </a:xfrm>
            <a:custGeom>
              <a:avLst/>
              <a:gdLst/>
              <a:ahLst/>
              <a:cxnLst/>
              <a:rect l="l" t="t" r="r" b="b"/>
              <a:pathLst>
                <a:path w="44800" h="47680" extrusionOk="0">
                  <a:moveTo>
                    <a:pt x="28876" y="1"/>
                  </a:moveTo>
                  <a:cubicBezTo>
                    <a:pt x="27396" y="1"/>
                    <a:pt x="25848" y="340"/>
                    <a:pt x="24418" y="1267"/>
                  </a:cubicBezTo>
                  <a:cubicBezTo>
                    <a:pt x="11108" y="9839"/>
                    <a:pt x="0" y="43830"/>
                    <a:pt x="467" y="44598"/>
                  </a:cubicBezTo>
                  <a:cubicBezTo>
                    <a:pt x="534" y="44664"/>
                    <a:pt x="4737" y="45065"/>
                    <a:pt x="10575" y="45565"/>
                  </a:cubicBezTo>
                  <a:cubicBezTo>
                    <a:pt x="21426" y="46476"/>
                    <a:pt x="37750" y="47680"/>
                    <a:pt x="42725" y="47680"/>
                  </a:cubicBezTo>
                  <a:cubicBezTo>
                    <a:pt x="43577" y="47680"/>
                    <a:pt x="44096" y="47644"/>
                    <a:pt x="44199" y="47566"/>
                  </a:cubicBezTo>
                  <a:cubicBezTo>
                    <a:pt x="44799" y="47033"/>
                    <a:pt x="39695" y="8038"/>
                    <a:pt x="35759" y="2401"/>
                  </a:cubicBezTo>
                  <a:cubicBezTo>
                    <a:pt x="35363" y="1819"/>
                    <a:pt x="32301" y="1"/>
                    <a:pt x="28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3717000" y="2543300"/>
              <a:ext cx="83000" cy="442425"/>
            </a:xfrm>
            <a:custGeom>
              <a:avLst/>
              <a:gdLst/>
              <a:ahLst/>
              <a:cxnLst/>
              <a:rect l="l" t="t" r="r" b="b"/>
              <a:pathLst>
                <a:path w="3320" h="17697" extrusionOk="0">
                  <a:moveTo>
                    <a:pt x="17" y="1"/>
                  </a:moveTo>
                  <a:cubicBezTo>
                    <a:pt x="9" y="1"/>
                    <a:pt x="0" y="9"/>
                    <a:pt x="0" y="26"/>
                  </a:cubicBezTo>
                  <a:cubicBezTo>
                    <a:pt x="1101" y="4829"/>
                    <a:pt x="1868" y="8699"/>
                    <a:pt x="2602" y="13569"/>
                  </a:cubicBezTo>
                  <a:cubicBezTo>
                    <a:pt x="2836" y="14936"/>
                    <a:pt x="3069" y="16304"/>
                    <a:pt x="3269" y="17672"/>
                  </a:cubicBezTo>
                  <a:cubicBezTo>
                    <a:pt x="3269" y="17688"/>
                    <a:pt x="3286" y="17697"/>
                    <a:pt x="3298" y="17697"/>
                  </a:cubicBezTo>
                  <a:cubicBezTo>
                    <a:pt x="3311" y="17697"/>
                    <a:pt x="3319" y="17688"/>
                    <a:pt x="3303" y="17672"/>
                  </a:cubicBezTo>
                  <a:cubicBezTo>
                    <a:pt x="3269" y="16437"/>
                    <a:pt x="3202" y="15203"/>
                    <a:pt x="3069" y="13969"/>
                  </a:cubicBezTo>
                  <a:cubicBezTo>
                    <a:pt x="2902" y="12768"/>
                    <a:pt x="2769" y="11534"/>
                    <a:pt x="2569" y="10333"/>
                  </a:cubicBezTo>
                  <a:cubicBezTo>
                    <a:pt x="2302" y="8799"/>
                    <a:pt x="467" y="1360"/>
                    <a:pt x="34" y="26"/>
                  </a:cubicBezTo>
                  <a:cubicBezTo>
                    <a:pt x="34" y="9"/>
                    <a:pt x="25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2786325" y="3250275"/>
              <a:ext cx="1069950" cy="150125"/>
            </a:xfrm>
            <a:custGeom>
              <a:avLst/>
              <a:gdLst/>
              <a:ahLst/>
              <a:cxnLst/>
              <a:rect l="l" t="t" r="r" b="b"/>
              <a:pathLst>
                <a:path w="42798" h="6005" extrusionOk="0">
                  <a:moveTo>
                    <a:pt x="1035" y="0"/>
                  </a:moveTo>
                  <a:cubicBezTo>
                    <a:pt x="601" y="1134"/>
                    <a:pt x="267" y="2168"/>
                    <a:pt x="1" y="3036"/>
                  </a:cubicBezTo>
                  <a:lnTo>
                    <a:pt x="42798" y="6005"/>
                  </a:lnTo>
                  <a:cubicBezTo>
                    <a:pt x="42731" y="5104"/>
                    <a:pt x="42598" y="4070"/>
                    <a:pt x="42464" y="2869"/>
                  </a:cubicBezTo>
                  <a:lnTo>
                    <a:pt x="10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2831350" y="3120175"/>
              <a:ext cx="1009925" cy="145975"/>
            </a:xfrm>
            <a:custGeom>
              <a:avLst/>
              <a:gdLst/>
              <a:ahLst/>
              <a:cxnLst/>
              <a:rect l="l" t="t" r="r" b="b"/>
              <a:pathLst>
                <a:path w="40397" h="5839" extrusionOk="0">
                  <a:moveTo>
                    <a:pt x="1135" y="1"/>
                  </a:moveTo>
                  <a:cubicBezTo>
                    <a:pt x="735" y="1068"/>
                    <a:pt x="334" y="2069"/>
                    <a:pt x="1" y="3036"/>
                  </a:cubicBezTo>
                  <a:lnTo>
                    <a:pt x="40396" y="5838"/>
                  </a:lnTo>
                  <a:cubicBezTo>
                    <a:pt x="40263" y="4837"/>
                    <a:pt x="40130" y="3803"/>
                    <a:pt x="39963" y="2702"/>
                  </a:cubicBezTo>
                  <a:lnTo>
                    <a:pt x="11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3430950" y="2090275"/>
              <a:ext cx="286075" cy="408425"/>
            </a:xfrm>
            <a:custGeom>
              <a:avLst/>
              <a:gdLst/>
              <a:ahLst/>
              <a:cxnLst/>
              <a:rect l="l" t="t" r="r" b="b"/>
              <a:pathLst>
                <a:path w="11443" h="16337" extrusionOk="0">
                  <a:moveTo>
                    <a:pt x="1568" y="0"/>
                  </a:moveTo>
                  <a:cubicBezTo>
                    <a:pt x="1435" y="1602"/>
                    <a:pt x="1202" y="3336"/>
                    <a:pt x="935" y="4904"/>
                  </a:cubicBezTo>
                  <a:cubicBezTo>
                    <a:pt x="468" y="7472"/>
                    <a:pt x="1" y="9541"/>
                    <a:pt x="101" y="9741"/>
                  </a:cubicBezTo>
                  <a:cubicBezTo>
                    <a:pt x="1408" y="12642"/>
                    <a:pt x="4910" y="16336"/>
                    <a:pt x="7314" y="16336"/>
                  </a:cubicBezTo>
                  <a:cubicBezTo>
                    <a:pt x="7425" y="16336"/>
                    <a:pt x="7533" y="16328"/>
                    <a:pt x="7639" y="16312"/>
                  </a:cubicBezTo>
                  <a:cubicBezTo>
                    <a:pt x="9974" y="15945"/>
                    <a:pt x="10108" y="11308"/>
                    <a:pt x="10008" y="10041"/>
                  </a:cubicBezTo>
                  <a:cubicBezTo>
                    <a:pt x="10008" y="10008"/>
                    <a:pt x="10008" y="9974"/>
                    <a:pt x="10008" y="9941"/>
                  </a:cubicBezTo>
                  <a:cubicBezTo>
                    <a:pt x="9974" y="9707"/>
                    <a:pt x="9974" y="9507"/>
                    <a:pt x="10008" y="9274"/>
                  </a:cubicBezTo>
                  <a:cubicBezTo>
                    <a:pt x="10175" y="6472"/>
                    <a:pt x="11442" y="3203"/>
                    <a:pt x="11442" y="3203"/>
                  </a:cubicBezTo>
                  <a:lnTo>
                    <a:pt x="1568" y="0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3484325" y="2095275"/>
              <a:ext cx="232700" cy="246025"/>
            </a:xfrm>
            <a:custGeom>
              <a:avLst/>
              <a:gdLst/>
              <a:ahLst/>
              <a:cxnLst/>
              <a:rect l="l" t="t" r="r" b="b"/>
              <a:pathLst>
                <a:path w="9308" h="9841" extrusionOk="0">
                  <a:moveTo>
                    <a:pt x="1" y="1"/>
                  </a:moveTo>
                  <a:cubicBezTo>
                    <a:pt x="167" y="2636"/>
                    <a:pt x="1201" y="8974"/>
                    <a:pt x="7906" y="9841"/>
                  </a:cubicBezTo>
                  <a:lnTo>
                    <a:pt x="7906" y="9741"/>
                  </a:lnTo>
                  <a:cubicBezTo>
                    <a:pt x="7873" y="9507"/>
                    <a:pt x="7839" y="9307"/>
                    <a:pt x="7873" y="9074"/>
                  </a:cubicBezTo>
                  <a:cubicBezTo>
                    <a:pt x="8040" y="6272"/>
                    <a:pt x="9307" y="3003"/>
                    <a:pt x="9307" y="300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3411775" y="1605750"/>
              <a:ext cx="544575" cy="676750"/>
            </a:xfrm>
            <a:custGeom>
              <a:avLst/>
              <a:gdLst/>
              <a:ahLst/>
              <a:cxnLst/>
              <a:rect l="l" t="t" r="r" b="b"/>
              <a:pathLst>
                <a:path w="21783" h="27070" extrusionOk="0">
                  <a:moveTo>
                    <a:pt x="10821" y="0"/>
                  </a:moveTo>
                  <a:cubicBezTo>
                    <a:pt x="7450" y="0"/>
                    <a:pt x="4146" y="1412"/>
                    <a:pt x="2502" y="4437"/>
                  </a:cubicBezTo>
                  <a:cubicBezTo>
                    <a:pt x="401" y="8340"/>
                    <a:pt x="0" y="19148"/>
                    <a:pt x="2436" y="22417"/>
                  </a:cubicBezTo>
                  <a:cubicBezTo>
                    <a:pt x="4535" y="25276"/>
                    <a:pt x="7881" y="27069"/>
                    <a:pt x="11159" y="27069"/>
                  </a:cubicBezTo>
                  <a:cubicBezTo>
                    <a:pt x="13350" y="27069"/>
                    <a:pt x="15509" y="26269"/>
                    <a:pt x="17246" y="24452"/>
                  </a:cubicBezTo>
                  <a:cubicBezTo>
                    <a:pt x="21482" y="20115"/>
                    <a:pt x="21783" y="6472"/>
                    <a:pt x="18981" y="3337"/>
                  </a:cubicBezTo>
                  <a:cubicBezTo>
                    <a:pt x="16997" y="1163"/>
                    <a:pt x="13881" y="0"/>
                    <a:pt x="10821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3396775" y="1535875"/>
              <a:ext cx="611275" cy="432675"/>
            </a:xfrm>
            <a:custGeom>
              <a:avLst/>
              <a:gdLst/>
              <a:ahLst/>
              <a:cxnLst/>
              <a:rect l="l" t="t" r="r" b="b"/>
              <a:pathLst>
                <a:path w="24451" h="17307" extrusionOk="0">
                  <a:moveTo>
                    <a:pt x="4977" y="1"/>
                  </a:moveTo>
                  <a:cubicBezTo>
                    <a:pt x="4942" y="1"/>
                    <a:pt x="4906" y="9"/>
                    <a:pt x="4870" y="27"/>
                  </a:cubicBezTo>
                  <a:cubicBezTo>
                    <a:pt x="4136" y="394"/>
                    <a:pt x="5004" y="3763"/>
                    <a:pt x="5004" y="3763"/>
                  </a:cubicBezTo>
                  <a:cubicBezTo>
                    <a:pt x="5004" y="3763"/>
                    <a:pt x="3369" y="3014"/>
                    <a:pt x="2516" y="3014"/>
                  </a:cubicBezTo>
                  <a:cubicBezTo>
                    <a:pt x="2335" y="3014"/>
                    <a:pt x="2189" y="3048"/>
                    <a:pt x="2102" y="3129"/>
                  </a:cubicBezTo>
                  <a:cubicBezTo>
                    <a:pt x="1668" y="3563"/>
                    <a:pt x="4036" y="4497"/>
                    <a:pt x="4036" y="4497"/>
                  </a:cubicBezTo>
                  <a:cubicBezTo>
                    <a:pt x="4036" y="4497"/>
                    <a:pt x="0" y="5231"/>
                    <a:pt x="67" y="9767"/>
                  </a:cubicBezTo>
                  <a:cubicBezTo>
                    <a:pt x="100" y="13937"/>
                    <a:pt x="1201" y="17306"/>
                    <a:pt x="2268" y="17306"/>
                  </a:cubicBezTo>
                  <a:cubicBezTo>
                    <a:pt x="4437" y="17306"/>
                    <a:pt x="4937" y="13770"/>
                    <a:pt x="4937" y="13770"/>
                  </a:cubicBezTo>
                  <a:cubicBezTo>
                    <a:pt x="4937" y="13770"/>
                    <a:pt x="7505" y="13270"/>
                    <a:pt x="8973" y="8500"/>
                  </a:cubicBezTo>
                  <a:cubicBezTo>
                    <a:pt x="8973" y="8500"/>
                    <a:pt x="10374" y="12736"/>
                    <a:pt x="19314" y="12836"/>
                  </a:cubicBezTo>
                  <a:cubicBezTo>
                    <a:pt x="20114" y="11435"/>
                    <a:pt x="20281" y="9734"/>
                    <a:pt x="19781" y="8200"/>
                  </a:cubicBezTo>
                  <a:lnTo>
                    <a:pt x="19781" y="8200"/>
                  </a:lnTo>
                  <a:cubicBezTo>
                    <a:pt x="20448" y="9834"/>
                    <a:pt x="21015" y="11535"/>
                    <a:pt x="21415" y="13237"/>
                  </a:cubicBezTo>
                  <a:cubicBezTo>
                    <a:pt x="21415" y="13237"/>
                    <a:pt x="24451" y="6165"/>
                    <a:pt x="18547" y="2796"/>
                  </a:cubicBezTo>
                  <a:cubicBezTo>
                    <a:pt x="17391" y="2129"/>
                    <a:pt x="15895" y="1723"/>
                    <a:pt x="13952" y="1723"/>
                  </a:cubicBezTo>
                  <a:cubicBezTo>
                    <a:pt x="11913" y="1723"/>
                    <a:pt x="9381" y="2170"/>
                    <a:pt x="6238" y="3229"/>
                  </a:cubicBezTo>
                  <a:cubicBezTo>
                    <a:pt x="6238" y="3229"/>
                    <a:pt x="5664" y="1"/>
                    <a:pt x="4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3603575" y="1673400"/>
              <a:ext cx="230200" cy="190950"/>
            </a:xfrm>
            <a:custGeom>
              <a:avLst/>
              <a:gdLst/>
              <a:ahLst/>
              <a:cxnLst/>
              <a:rect l="l" t="t" r="r" b="b"/>
              <a:pathLst>
                <a:path w="9208" h="7638" extrusionOk="0">
                  <a:moveTo>
                    <a:pt x="210" y="0"/>
                  </a:moveTo>
                  <a:cubicBezTo>
                    <a:pt x="188" y="0"/>
                    <a:pt x="167" y="18"/>
                    <a:pt x="167" y="63"/>
                  </a:cubicBezTo>
                  <a:cubicBezTo>
                    <a:pt x="1" y="1164"/>
                    <a:pt x="167" y="2298"/>
                    <a:pt x="601" y="3332"/>
                  </a:cubicBezTo>
                  <a:cubicBezTo>
                    <a:pt x="1001" y="4367"/>
                    <a:pt x="1668" y="5301"/>
                    <a:pt x="2536" y="6034"/>
                  </a:cubicBezTo>
                  <a:cubicBezTo>
                    <a:pt x="3336" y="6702"/>
                    <a:pt x="4304" y="7169"/>
                    <a:pt x="5338" y="7402"/>
                  </a:cubicBezTo>
                  <a:cubicBezTo>
                    <a:pt x="6074" y="7561"/>
                    <a:pt x="6835" y="7637"/>
                    <a:pt x="7598" y="7637"/>
                  </a:cubicBezTo>
                  <a:cubicBezTo>
                    <a:pt x="8113" y="7637"/>
                    <a:pt x="8629" y="7603"/>
                    <a:pt x="9140" y="7535"/>
                  </a:cubicBezTo>
                  <a:cubicBezTo>
                    <a:pt x="9207" y="7502"/>
                    <a:pt x="9207" y="7402"/>
                    <a:pt x="9140" y="7402"/>
                  </a:cubicBezTo>
                  <a:cubicBezTo>
                    <a:pt x="8768" y="7455"/>
                    <a:pt x="8396" y="7481"/>
                    <a:pt x="8026" y="7481"/>
                  </a:cubicBezTo>
                  <a:cubicBezTo>
                    <a:pt x="7235" y="7481"/>
                    <a:pt x="6454" y="7362"/>
                    <a:pt x="5705" y="7135"/>
                  </a:cubicBezTo>
                  <a:cubicBezTo>
                    <a:pt x="4704" y="6802"/>
                    <a:pt x="3803" y="6268"/>
                    <a:pt x="3003" y="5601"/>
                  </a:cubicBezTo>
                  <a:cubicBezTo>
                    <a:pt x="2236" y="4967"/>
                    <a:pt x="1568" y="4166"/>
                    <a:pt x="1101" y="3266"/>
                  </a:cubicBezTo>
                  <a:cubicBezTo>
                    <a:pt x="568" y="2232"/>
                    <a:pt x="468" y="1164"/>
                    <a:pt x="267" y="63"/>
                  </a:cubicBezTo>
                  <a:cubicBezTo>
                    <a:pt x="267" y="27"/>
                    <a:pt x="237" y="0"/>
                    <a:pt x="2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3378425" y="1647425"/>
              <a:ext cx="138450" cy="276775"/>
            </a:xfrm>
            <a:custGeom>
              <a:avLst/>
              <a:gdLst/>
              <a:ahLst/>
              <a:cxnLst/>
              <a:rect l="l" t="t" r="r" b="b"/>
              <a:pathLst>
                <a:path w="5538" h="11071" extrusionOk="0">
                  <a:moveTo>
                    <a:pt x="4684" y="0"/>
                  </a:moveTo>
                  <a:cubicBezTo>
                    <a:pt x="2678" y="0"/>
                    <a:pt x="862" y="1325"/>
                    <a:pt x="300" y="3304"/>
                  </a:cubicBezTo>
                  <a:cubicBezTo>
                    <a:pt x="0" y="4572"/>
                    <a:pt x="0" y="5906"/>
                    <a:pt x="334" y="7207"/>
                  </a:cubicBezTo>
                  <a:cubicBezTo>
                    <a:pt x="634" y="8541"/>
                    <a:pt x="1101" y="9809"/>
                    <a:pt x="1735" y="11043"/>
                  </a:cubicBezTo>
                  <a:cubicBezTo>
                    <a:pt x="1745" y="11062"/>
                    <a:pt x="1760" y="11071"/>
                    <a:pt x="1776" y="11071"/>
                  </a:cubicBezTo>
                  <a:cubicBezTo>
                    <a:pt x="1815" y="11071"/>
                    <a:pt x="1858" y="11023"/>
                    <a:pt x="1835" y="10976"/>
                  </a:cubicBezTo>
                  <a:cubicBezTo>
                    <a:pt x="1301" y="9842"/>
                    <a:pt x="934" y="8641"/>
                    <a:pt x="767" y="7374"/>
                  </a:cubicBezTo>
                  <a:cubicBezTo>
                    <a:pt x="534" y="6206"/>
                    <a:pt x="501" y="5005"/>
                    <a:pt x="667" y="3804"/>
                  </a:cubicBezTo>
                  <a:cubicBezTo>
                    <a:pt x="1041" y="1686"/>
                    <a:pt x="2899" y="179"/>
                    <a:pt x="5017" y="179"/>
                  </a:cubicBezTo>
                  <a:cubicBezTo>
                    <a:pt x="5167" y="179"/>
                    <a:pt x="5318" y="186"/>
                    <a:pt x="5471" y="202"/>
                  </a:cubicBezTo>
                  <a:cubicBezTo>
                    <a:pt x="5537" y="168"/>
                    <a:pt x="5537" y="68"/>
                    <a:pt x="5471" y="68"/>
                  </a:cubicBezTo>
                  <a:cubicBezTo>
                    <a:pt x="5207" y="23"/>
                    <a:pt x="4944" y="0"/>
                    <a:pt x="4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3526250" y="1557450"/>
              <a:ext cx="384000" cy="80200"/>
            </a:xfrm>
            <a:custGeom>
              <a:avLst/>
              <a:gdLst/>
              <a:ahLst/>
              <a:cxnLst/>
              <a:rect l="l" t="t" r="r" b="b"/>
              <a:pathLst>
                <a:path w="15360" h="3208" extrusionOk="0">
                  <a:moveTo>
                    <a:pt x="9300" y="0"/>
                  </a:moveTo>
                  <a:cubicBezTo>
                    <a:pt x="9031" y="0"/>
                    <a:pt x="8762" y="11"/>
                    <a:pt x="8497" y="31"/>
                  </a:cubicBezTo>
                  <a:cubicBezTo>
                    <a:pt x="6930" y="198"/>
                    <a:pt x="5395" y="532"/>
                    <a:pt x="3961" y="1066"/>
                  </a:cubicBezTo>
                  <a:cubicBezTo>
                    <a:pt x="2560" y="1533"/>
                    <a:pt x="1226" y="2200"/>
                    <a:pt x="58" y="3100"/>
                  </a:cubicBezTo>
                  <a:cubicBezTo>
                    <a:pt x="1" y="3129"/>
                    <a:pt x="42" y="3207"/>
                    <a:pt x="97" y="3207"/>
                  </a:cubicBezTo>
                  <a:cubicBezTo>
                    <a:pt x="106" y="3207"/>
                    <a:pt x="116" y="3205"/>
                    <a:pt x="125" y="3200"/>
                  </a:cubicBezTo>
                  <a:cubicBezTo>
                    <a:pt x="2560" y="1833"/>
                    <a:pt x="5395" y="1099"/>
                    <a:pt x="8131" y="699"/>
                  </a:cubicBezTo>
                  <a:cubicBezTo>
                    <a:pt x="8698" y="611"/>
                    <a:pt x="9282" y="562"/>
                    <a:pt x="9865" y="562"/>
                  </a:cubicBezTo>
                  <a:cubicBezTo>
                    <a:pt x="11952" y="562"/>
                    <a:pt x="14025" y="1194"/>
                    <a:pt x="15302" y="2967"/>
                  </a:cubicBezTo>
                  <a:cubicBezTo>
                    <a:pt x="15302" y="2977"/>
                    <a:pt x="15308" y="2981"/>
                    <a:pt x="15315" y="2981"/>
                  </a:cubicBezTo>
                  <a:cubicBezTo>
                    <a:pt x="15333" y="2981"/>
                    <a:pt x="15359" y="2957"/>
                    <a:pt x="15336" y="2934"/>
                  </a:cubicBezTo>
                  <a:cubicBezTo>
                    <a:pt x="14079" y="809"/>
                    <a:pt x="11642" y="0"/>
                    <a:pt x="9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3675200" y="1952550"/>
              <a:ext cx="65325" cy="67825"/>
            </a:xfrm>
            <a:custGeom>
              <a:avLst/>
              <a:gdLst/>
              <a:ahLst/>
              <a:cxnLst/>
              <a:rect l="l" t="t" r="r" b="b"/>
              <a:pathLst>
                <a:path w="2613" h="2713" extrusionOk="0">
                  <a:moveTo>
                    <a:pt x="1411" y="1"/>
                  </a:moveTo>
                  <a:cubicBezTo>
                    <a:pt x="162" y="1"/>
                    <a:pt x="1" y="2577"/>
                    <a:pt x="1205" y="2707"/>
                  </a:cubicBezTo>
                  <a:cubicBezTo>
                    <a:pt x="1236" y="2711"/>
                    <a:pt x="1266" y="2712"/>
                    <a:pt x="1295" y="2712"/>
                  </a:cubicBezTo>
                  <a:cubicBezTo>
                    <a:pt x="2480" y="2712"/>
                    <a:pt x="2612" y="136"/>
                    <a:pt x="1505" y="5"/>
                  </a:cubicBezTo>
                  <a:cubicBezTo>
                    <a:pt x="1473" y="2"/>
                    <a:pt x="1442" y="1"/>
                    <a:pt x="1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3828450" y="1968450"/>
              <a:ext cx="68900" cy="67700"/>
            </a:xfrm>
            <a:custGeom>
              <a:avLst/>
              <a:gdLst/>
              <a:ahLst/>
              <a:cxnLst/>
              <a:rect l="l" t="t" r="r" b="b"/>
              <a:pathLst>
                <a:path w="2756" h="2708" extrusionOk="0">
                  <a:moveTo>
                    <a:pt x="1353" y="1"/>
                  </a:moveTo>
                  <a:cubicBezTo>
                    <a:pt x="269" y="1"/>
                    <a:pt x="1" y="2640"/>
                    <a:pt x="1213" y="2705"/>
                  </a:cubicBezTo>
                  <a:cubicBezTo>
                    <a:pt x="1236" y="2707"/>
                    <a:pt x="1259" y="2708"/>
                    <a:pt x="1281" y="2708"/>
                  </a:cubicBezTo>
                  <a:cubicBezTo>
                    <a:pt x="2491" y="2708"/>
                    <a:pt x="2756" y="101"/>
                    <a:pt x="1413" y="3"/>
                  </a:cubicBezTo>
                  <a:cubicBezTo>
                    <a:pt x="1393" y="1"/>
                    <a:pt x="1373" y="1"/>
                    <a:pt x="1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3683625" y="1871800"/>
              <a:ext cx="65075" cy="34200"/>
            </a:xfrm>
            <a:custGeom>
              <a:avLst/>
              <a:gdLst/>
              <a:ahLst/>
              <a:cxnLst/>
              <a:rect l="l" t="t" r="r" b="b"/>
              <a:pathLst>
                <a:path w="2603" h="1368" extrusionOk="0">
                  <a:moveTo>
                    <a:pt x="1637" y="0"/>
                  </a:moveTo>
                  <a:cubicBezTo>
                    <a:pt x="1547" y="0"/>
                    <a:pt x="1457" y="11"/>
                    <a:pt x="1369" y="33"/>
                  </a:cubicBezTo>
                  <a:cubicBezTo>
                    <a:pt x="935" y="66"/>
                    <a:pt x="535" y="233"/>
                    <a:pt x="268" y="567"/>
                  </a:cubicBezTo>
                  <a:cubicBezTo>
                    <a:pt x="1" y="900"/>
                    <a:pt x="234" y="1367"/>
                    <a:pt x="668" y="1367"/>
                  </a:cubicBezTo>
                  <a:cubicBezTo>
                    <a:pt x="968" y="1334"/>
                    <a:pt x="1268" y="1301"/>
                    <a:pt x="1569" y="1234"/>
                  </a:cubicBezTo>
                  <a:cubicBezTo>
                    <a:pt x="1869" y="1234"/>
                    <a:pt x="2169" y="1134"/>
                    <a:pt x="2436" y="934"/>
                  </a:cubicBezTo>
                  <a:cubicBezTo>
                    <a:pt x="2569" y="767"/>
                    <a:pt x="2603" y="533"/>
                    <a:pt x="2469" y="367"/>
                  </a:cubicBezTo>
                  <a:cubicBezTo>
                    <a:pt x="2262" y="133"/>
                    <a:pt x="1953" y="0"/>
                    <a:pt x="16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3848750" y="1888425"/>
              <a:ext cx="63050" cy="38600"/>
            </a:xfrm>
            <a:custGeom>
              <a:avLst/>
              <a:gdLst/>
              <a:ahLst/>
              <a:cxnLst/>
              <a:rect l="l" t="t" r="r" b="b"/>
              <a:pathLst>
                <a:path w="2522" h="1544" extrusionOk="0">
                  <a:moveTo>
                    <a:pt x="870" y="0"/>
                  </a:moveTo>
                  <a:cubicBezTo>
                    <a:pt x="635" y="0"/>
                    <a:pt x="400" y="76"/>
                    <a:pt x="201" y="235"/>
                  </a:cubicBezTo>
                  <a:cubicBezTo>
                    <a:pt x="34" y="369"/>
                    <a:pt x="1" y="602"/>
                    <a:pt x="134" y="769"/>
                  </a:cubicBezTo>
                  <a:cubicBezTo>
                    <a:pt x="334" y="1036"/>
                    <a:pt x="634" y="1203"/>
                    <a:pt x="968" y="1236"/>
                  </a:cubicBezTo>
                  <a:cubicBezTo>
                    <a:pt x="1235" y="1370"/>
                    <a:pt x="1535" y="1470"/>
                    <a:pt x="1802" y="1536"/>
                  </a:cubicBezTo>
                  <a:cubicBezTo>
                    <a:pt x="1832" y="1541"/>
                    <a:pt x="1861" y="1543"/>
                    <a:pt x="1890" y="1543"/>
                  </a:cubicBezTo>
                  <a:cubicBezTo>
                    <a:pt x="2275" y="1543"/>
                    <a:pt x="2522" y="1144"/>
                    <a:pt x="2336" y="802"/>
                  </a:cubicBezTo>
                  <a:cubicBezTo>
                    <a:pt x="2102" y="469"/>
                    <a:pt x="1769" y="202"/>
                    <a:pt x="1335" y="102"/>
                  </a:cubicBezTo>
                  <a:cubicBezTo>
                    <a:pt x="1187" y="35"/>
                    <a:pt x="1028" y="0"/>
                    <a:pt x="8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3687800" y="2132175"/>
              <a:ext cx="40050" cy="28200"/>
            </a:xfrm>
            <a:custGeom>
              <a:avLst/>
              <a:gdLst/>
              <a:ahLst/>
              <a:cxnLst/>
              <a:rect l="l" t="t" r="r" b="b"/>
              <a:pathLst>
                <a:path w="1602" h="1128" extrusionOk="0">
                  <a:moveTo>
                    <a:pt x="138" y="1"/>
                  </a:moveTo>
                  <a:cubicBezTo>
                    <a:pt x="117" y="1"/>
                    <a:pt x="101" y="9"/>
                    <a:pt x="101" y="26"/>
                  </a:cubicBezTo>
                  <a:cubicBezTo>
                    <a:pt x="1" y="393"/>
                    <a:pt x="134" y="759"/>
                    <a:pt x="434" y="993"/>
                  </a:cubicBezTo>
                  <a:cubicBezTo>
                    <a:pt x="603" y="1085"/>
                    <a:pt x="785" y="1127"/>
                    <a:pt x="968" y="1127"/>
                  </a:cubicBezTo>
                  <a:cubicBezTo>
                    <a:pt x="1185" y="1127"/>
                    <a:pt x="1403" y="1068"/>
                    <a:pt x="1602" y="960"/>
                  </a:cubicBezTo>
                  <a:cubicBezTo>
                    <a:pt x="1602" y="926"/>
                    <a:pt x="1602" y="893"/>
                    <a:pt x="1602" y="893"/>
                  </a:cubicBezTo>
                  <a:cubicBezTo>
                    <a:pt x="1543" y="899"/>
                    <a:pt x="1485" y="902"/>
                    <a:pt x="1428" y="902"/>
                  </a:cubicBezTo>
                  <a:cubicBezTo>
                    <a:pt x="1162" y="902"/>
                    <a:pt x="915" y="842"/>
                    <a:pt x="668" y="759"/>
                  </a:cubicBezTo>
                  <a:cubicBezTo>
                    <a:pt x="401" y="626"/>
                    <a:pt x="301" y="292"/>
                    <a:pt x="201" y="26"/>
                  </a:cubicBezTo>
                  <a:cubicBezTo>
                    <a:pt x="184" y="9"/>
                    <a:pt x="159" y="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3718050" y="1953300"/>
              <a:ext cx="109050" cy="167575"/>
            </a:xfrm>
            <a:custGeom>
              <a:avLst/>
              <a:gdLst/>
              <a:ahLst/>
              <a:cxnLst/>
              <a:rect l="l" t="t" r="r" b="b"/>
              <a:pathLst>
                <a:path w="4362" h="6703" extrusionOk="0">
                  <a:moveTo>
                    <a:pt x="3965" y="0"/>
                  </a:moveTo>
                  <a:cubicBezTo>
                    <a:pt x="3928" y="0"/>
                    <a:pt x="3894" y="25"/>
                    <a:pt x="3894" y="76"/>
                  </a:cubicBezTo>
                  <a:cubicBezTo>
                    <a:pt x="3828" y="1543"/>
                    <a:pt x="3861" y="3812"/>
                    <a:pt x="3828" y="4645"/>
                  </a:cubicBezTo>
                  <a:cubicBezTo>
                    <a:pt x="3594" y="4579"/>
                    <a:pt x="2960" y="4279"/>
                    <a:pt x="2560" y="4145"/>
                  </a:cubicBezTo>
                  <a:cubicBezTo>
                    <a:pt x="2560" y="4145"/>
                    <a:pt x="2559" y="4145"/>
                    <a:pt x="2558" y="4145"/>
                  </a:cubicBezTo>
                  <a:cubicBezTo>
                    <a:pt x="2495" y="4145"/>
                    <a:pt x="2593" y="6148"/>
                    <a:pt x="2527" y="6280"/>
                  </a:cubicBezTo>
                  <a:cubicBezTo>
                    <a:pt x="1626" y="6180"/>
                    <a:pt x="759" y="5780"/>
                    <a:pt x="125" y="5179"/>
                  </a:cubicBezTo>
                  <a:cubicBezTo>
                    <a:pt x="107" y="5170"/>
                    <a:pt x="89" y="5166"/>
                    <a:pt x="73" y="5166"/>
                  </a:cubicBezTo>
                  <a:cubicBezTo>
                    <a:pt x="30" y="5166"/>
                    <a:pt x="0" y="5197"/>
                    <a:pt x="25" y="5246"/>
                  </a:cubicBezTo>
                  <a:cubicBezTo>
                    <a:pt x="511" y="6121"/>
                    <a:pt x="1439" y="6682"/>
                    <a:pt x="2440" y="6682"/>
                  </a:cubicBezTo>
                  <a:cubicBezTo>
                    <a:pt x="2469" y="6682"/>
                    <a:pt x="2498" y="6681"/>
                    <a:pt x="2527" y="6680"/>
                  </a:cubicBezTo>
                  <a:lnTo>
                    <a:pt x="2560" y="6680"/>
                  </a:lnTo>
                  <a:cubicBezTo>
                    <a:pt x="2629" y="6694"/>
                    <a:pt x="2698" y="6702"/>
                    <a:pt x="2755" y="6702"/>
                  </a:cubicBezTo>
                  <a:cubicBezTo>
                    <a:pt x="2836" y="6702"/>
                    <a:pt x="2894" y="6686"/>
                    <a:pt x="2894" y="6647"/>
                  </a:cubicBezTo>
                  <a:cubicBezTo>
                    <a:pt x="2994" y="6080"/>
                    <a:pt x="2994" y="4812"/>
                    <a:pt x="2994" y="4812"/>
                  </a:cubicBezTo>
                  <a:cubicBezTo>
                    <a:pt x="3203" y="4932"/>
                    <a:pt x="4140" y="5294"/>
                    <a:pt x="4304" y="5294"/>
                  </a:cubicBezTo>
                  <a:cubicBezTo>
                    <a:pt x="4323" y="5294"/>
                    <a:pt x="4331" y="5289"/>
                    <a:pt x="4328" y="5279"/>
                  </a:cubicBezTo>
                  <a:cubicBezTo>
                    <a:pt x="4361" y="3511"/>
                    <a:pt x="4261" y="1777"/>
                    <a:pt x="4061" y="76"/>
                  </a:cubicBezTo>
                  <a:cubicBezTo>
                    <a:pt x="4044" y="25"/>
                    <a:pt x="4003" y="0"/>
                    <a:pt x="3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3704475" y="2082775"/>
              <a:ext cx="75925" cy="55275"/>
            </a:xfrm>
            <a:custGeom>
              <a:avLst/>
              <a:gdLst/>
              <a:ahLst/>
              <a:cxnLst/>
              <a:rect l="l" t="t" r="r" b="b"/>
              <a:pathLst>
                <a:path w="3037" h="2211" extrusionOk="0">
                  <a:moveTo>
                    <a:pt x="568" y="0"/>
                  </a:moveTo>
                  <a:cubicBezTo>
                    <a:pt x="401" y="234"/>
                    <a:pt x="268" y="501"/>
                    <a:pt x="201" y="801"/>
                  </a:cubicBezTo>
                  <a:cubicBezTo>
                    <a:pt x="34" y="1301"/>
                    <a:pt x="1" y="1935"/>
                    <a:pt x="668" y="2135"/>
                  </a:cubicBezTo>
                  <a:cubicBezTo>
                    <a:pt x="818" y="2185"/>
                    <a:pt x="977" y="2210"/>
                    <a:pt x="1135" y="2210"/>
                  </a:cubicBezTo>
                  <a:cubicBezTo>
                    <a:pt x="1293" y="2210"/>
                    <a:pt x="1452" y="2185"/>
                    <a:pt x="1602" y="2135"/>
                  </a:cubicBezTo>
                  <a:cubicBezTo>
                    <a:pt x="2169" y="1968"/>
                    <a:pt x="2636" y="1635"/>
                    <a:pt x="3036" y="1201"/>
                  </a:cubicBezTo>
                  <a:cubicBezTo>
                    <a:pt x="2102" y="1068"/>
                    <a:pt x="1235" y="634"/>
                    <a:pt x="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3704475" y="2102775"/>
              <a:ext cx="40050" cy="35275"/>
            </a:xfrm>
            <a:custGeom>
              <a:avLst/>
              <a:gdLst/>
              <a:ahLst/>
              <a:cxnLst/>
              <a:rect l="l" t="t" r="r" b="b"/>
              <a:pathLst>
                <a:path w="1602" h="1411" extrusionOk="0">
                  <a:moveTo>
                    <a:pt x="201" y="1"/>
                  </a:moveTo>
                  <a:lnTo>
                    <a:pt x="201" y="1"/>
                  </a:lnTo>
                  <a:cubicBezTo>
                    <a:pt x="34" y="501"/>
                    <a:pt x="1" y="1135"/>
                    <a:pt x="668" y="1335"/>
                  </a:cubicBezTo>
                  <a:cubicBezTo>
                    <a:pt x="818" y="1385"/>
                    <a:pt x="977" y="1410"/>
                    <a:pt x="1135" y="1410"/>
                  </a:cubicBezTo>
                  <a:cubicBezTo>
                    <a:pt x="1293" y="1410"/>
                    <a:pt x="1452" y="1385"/>
                    <a:pt x="1602" y="1335"/>
                  </a:cubicBezTo>
                  <a:cubicBezTo>
                    <a:pt x="1602" y="635"/>
                    <a:pt x="901" y="101"/>
                    <a:pt x="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3345050" y="1878825"/>
              <a:ext cx="128450" cy="177250"/>
            </a:xfrm>
            <a:custGeom>
              <a:avLst/>
              <a:gdLst/>
              <a:ahLst/>
              <a:cxnLst/>
              <a:rect l="l" t="t" r="r" b="b"/>
              <a:pathLst>
                <a:path w="5138" h="7090" extrusionOk="0">
                  <a:moveTo>
                    <a:pt x="2003" y="0"/>
                  </a:moveTo>
                  <a:cubicBezTo>
                    <a:pt x="1891" y="0"/>
                    <a:pt x="1780" y="17"/>
                    <a:pt x="1669" y="52"/>
                  </a:cubicBezTo>
                  <a:cubicBezTo>
                    <a:pt x="1" y="619"/>
                    <a:pt x="902" y="5790"/>
                    <a:pt x="2569" y="6757"/>
                  </a:cubicBezTo>
                  <a:cubicBezTo>
                    <a:pt x="2881" y="6982"/>
                    <a:pt x="3244" y="7090"/>
                    <a:pt x="3605" y="7090"/>
                  </a:cubicBezTo>
                  <a:cubicBezTo>
                    <a:pt x="4208" y="7090"/>
                    <a:pt x="4804" y="6787"/>
                    <a:pt x="5138" y="6223"/>
                  </a:cubicBezTo>
                  <a:lnTo>
                    <a:pt x="5071" y="3255"/>
                  </a:lnTo>
                  <a:cubicBezTo>
                    <a:pt x="5071" y="3255"/>
                    <a:pt x="3560" y="0"/>
                    <a:pt x="2003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3393425" y="1917650"/>
              <a:ext cx="63400" cy="115975"/>
            </a:xfrm>
            <a:custGeom>
              <a:avLst/>
              <a:gdLst/>
              <a:ahLst/>
              <a:cxnLst/>
              <a:rect l="l" t="t" r="r" b="b"/>
              <a:pathLst>
                <a:path w="2536" h="4639" extrusionOk="0">
                  <a:moveTo>
                    <a:pt x="34" y="0"/>
                  </a:moveTo>
                  <a:cubicBezTo>
                    <a:pt x="1" y="0"/>
                    <a:pt x="1" y="34"/>
                    <a:pt x="34" y="34"/>
                  </a:cubicBezTo>
                  <a:cubicBezTo>
                    <a:pt x="1201" y="768"/>
                    <a:pt x="1635" y="2035"/>
                    <a:pt x="1869" y="3336"/>
                  </a:cubicBezTo>
                  <a:cubicBezTo>
                    <a:pt x="1672" y="2944"/>
                    <a:pt x="1368" y="2642"/>
                    <a:pt x="942" y="2642"/>
                  </a:cubicBezTo>
                  <a:cubicBezTo>
                    <a:pt x="789" y="2642"/>
                    <a:pt x="620" y="2681"/>
                    <a:pt x="434" y="2769"/>
                  </a:cubicBezTo>
                  <a:cubicBezTo>
                    <a:pt x="401" y="2769"/>
                    <a:pt x="434" y="2836"/>
                    <a:pt x="468" y="2836"/>
                  </a:cubicBezTo>
                  <a:cubicBezTo>
                    <a:pt x="497" y="2834"/>
                    <a:pt x="526" y="2833"/>
                    <a:pt x="556" y="2833"/>
                  </a:cubicBezTo>
                  <a:cubicBezTo>
                    <a:pt x="992" y="2833"/>
                    <a:pt x="1414" y="3063"/>
                    <a:pt x="1602" y="3470"/>
                  </a:cubicBezTo>
                  <a:cubicBezTo>
                    <a:pt x="1769" y="3803"/>
                    <a:pt x="1935" y="4170"/>
                    <a:pt x="2035" y="4570"/>
                  </a:cubicBezTo>
                  <a:cubicBezTo>
                    <a:pt x="2050" y="4614"/>
                    <a:pt x="2096" y="4639"/>
                    <a:pt x="2144" y="4639"/>
                  </a:cubicBezTo>
                  <a:cubicBezTo>
                    <a:pt x="2205" y="4639"/>
                    <a:pt x="2269" y="4598"/>
                    <a:pt x="2269" y="4504"/>
                  </a:cubicBezTo>
                  <a:cubicBezTo>
                    <a:pt x="2536" y="2903"/>
                    <a:pt x="1702" y="467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4103100" y="2223700"/>
              <a:ext cx="727200" cy="949875"/>
            </a:xfrm>
            <a:custGeom>
              <a:avLst/>
              <a:gdLst/>
              <a:ahLst/>
              <a:cxnLst/>
              <a:rect l="l" t="t" r="r" b="b"/>
              <a:pathLst>
                <a:path w="29088" h="37995" extrusionOk="0">
                  <a:moveTo>
                    <a:pt x="29088" y="1"/>
                  </a:moveTo>
                  <a:lnTo>
                    <a:pt x="1635" y="2402"/>
                  </a:lnTo>
                  <a:lnTo>
                    <a:pt x="1" y="37994"/>
                  </a:lnTo>
                  <a:lnTo>
                    <a:pt x="27453" y="35593"/>
                  </a:lnTo>
                  <a:lnTo>
                    <a:pt x="290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4149800" y="2219525"/>
              <a:ext cx="727200" cy="949875"/>
            </a:xfrm>
            <a:custGeom>
              <a:avLst/>
              <a:gdLst/>
              <a:ahLst/>
              <a:cxnLst/>
              <a:rect l="l" t="t" r="r" b="b"/>
              <a:pathLst>
                <a:path w="29088" h="37995" extrusionOk="0">
                  <a:moveTo>
                    <a:pt x="29088" y="1"/>
                  </a:moveTo>
                  <a:lnTo>
                    <a:pt x="1635" y="2402"/>
                  </a:lnTo>
                  <a:lnTo>
                    <a:pt x="1" y="37995"/>
                  </a:lnTo>
                  <a:lnTo>
                    <a:pt x="1" y="37995"/>
                  </a:lnTo>
                  <a:lnTo>
                    <a:pt x="27487" y="35593"/>
                  </a:lnTo>
                  <a:lnTo>
                    <a:pt x="290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4214850" y="2241950"/>
              <a:ext cx="49225" cy="70175"/>
            </a:xfrm>
            <a:custGeom>
              <a:avLst/>
              <a:gdLst/>
              <a:ahLst/>
              <a:cxnLst/>
              <a:rect l="l" t="t" r="r" b="b"/>
              <a:pathLst>
                <a:path w="1969" h="2807" extrusionOk="0">
                  <a:moveTo>
                    <a:pt x="1047" y="1"/>
                  </a:moveTo>
                  <a:cubicBezTo>
                    <a:pt x="1021" y="1"/>
                    <a:pt x="994" y="2"/>
                    <a:pt x="968" y="4"/>
                  </a:cubicBezTo>
                  <a:cubicBezTo>
                    <a:pt x="601" y="104"/>
                    <a:pt x="267" y="371"/>
                    <a:pt x="134" y="772"/>
                  </a:cubicBezTo>
                  <a:cubicBezTo>
                    <a:pt x="67" y="972"/>
                    <a:pt x="0" y="1205"/>
                    <a:pt x="0" y="1439"/>
                  </a:cubicBezTo>
                  <a:lnTo>
                    <a:pt x="367" y="1405"/>
                  </a:lnTo>
                  <a:cubicBezTo>
                    <a:pt x="367" y="1405"/>
                    <a:pt x="367" y="1372"/>
                    <a:pt x="367" y="1372"/>
                  </a:cubicBezTo>
                  <a:cubicBezTo>
                    <a:pt x="367" y="1339"/>
                    <a:pt x="367" y="1339"/>
                    <a:pt x="367" y="1305"/>
                  </a:cubicBezTo>
                  <a:lnTo>
                    <a:pt x="367" y="1239"/>
                  </a:lnTo>
                  <a:cubicBezTo>
                    <a:pt x="401" y="1172"/>
                    <a:pt x="434" y="1105"/>
                    <a:pt x="434" y="1038"/>
                  </a:cubicBezTo>
                  <a:cubicBezTo>
                    <a:pt x="467" y="905"/>
                    <a:pt x="534" y="772"/>
                    <a:pt x="601" y="672"/>
                  </a:cubicBezTo>
                  <a:cubicBezTo>
                    <a:pt x="668" y="571"/>
                    <a:pt x="734" y="471"/>
                    <a:pt x="834" y="438"/>
                  </a:cubicBezTo>
                  <a:cubicBezTo>
                    <a:pt x="901" y="405"/>
                    <a:pt x="968" y="405"/>
                    <a:pt x="1034" y="405"/>
                  </a:cubicBezTo>
                  <a:lnTo>
                    <a:pt x="1135" y="405"/>
                  </a:lnTo>
                  <a:cubicBezTo>
                    <a:pt x="1235" y="438"/>
                    <a:pt x="1335" y="538"/>
                    <a:pt x="1368" y="638"/>
                  </a:cubicBezTo>
                  <a:cubicBezTo>
                    <a:pt x="1501" y="838"/>
                    <a:pt x="1568" y="1038"/>
                    <a:pt x="1568" y="1272"/>
                  </a:cubicBezTo>
                  <a:cubicBezTo>
                    <a:pt x="1568" y="1339"/>
                    <a:pt x="1568" y="1405"/>
                    <a:pt x="1568" y="1472"/>
                  </a:cubicBezTo>
                  <a:cubicBezTo>
                    <a:pt x="1535" y="1872"/>
                    <a:pt x="1335" y="2206"/>
                    <a:pt x="1034" y="2439"/>
                  </a:cubicBezTo>
                  <a:cubicBezTo>
                    <a:pt x="841" y="2577"/>
                    <a:pt x="945" y="2806"/>
                    <a:pt x="1118" y="2806"/>
                  </a:cubicBezTo>
                  <a:cubicBezTo>
                    <a:pt x="1155" y="2806"/>
                    <a:pt x="1194" y="2796"/>
                    <a:pt x="1235" y="2773"/>
                  </a:cubicBezTo>
                  <a:cubicBezTo>
                    <a:pt x="1702" y="2406"/>
                    <a:pt x="1968" y="1839"/>
                    <a:pt x="1935" y="1239"/>
                  </a:cubicBezTo>
                  <a:cubicBezTo>
                    <a:pt x="1935" y="1005"/>
                    <a:pt x="1902" y="738"/>
                    <a:pt x="1768" y="505"/>
                  </a:cubicBezTo>
                  <a:cubicBezTo>
                    <a:pt x="1645" y="195"/>
                    <a:pt x="1377" y="1"/>
                    <a:pt x="1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4269050" y="2237775"/>
              <a:ext cx="49225" cy="69650"/>
            </a:xfrm>
            <a:custGeom>
              <a:avLst/>
              <a:gdLst/>
              <a:ahLst/>
              <a:cxnLst/>
              <a:rect l="l" t="t" r="r" b="b"/>
              <a:pathLst>
                <a:path w="1969" h="2786" extrusionOk="0">
                  <a:moveTo>
                    <a:pt x="1047" y="1"/>
                  </a:moveTo>
                  <a:cubicBezTo>
                    <a:pt x="1021" y="1"/>
                    <a:pt x="995" y="2"/>
                    <a:pt x="968" y="5"/>
                  </a:cubicBezTo>
                  <a:cubicBezTo>
                    <a:pt x="601" y="71"/>
                    <a:pt x="267" y="338"/>
                    <a:pt x="134" y="738"/>
                  </a:cubicBezTo>
                  <a:cubicBezTo>
                    <a:pt x="67" y="972"/>
                    <a:pt x="1" y="1205"/>
                    <a:pt x="1" y="1439"/>
                  </a:cubicBezTo>
                  <a:lnTo>
                    <a:pt x="368" y="1406"/>
                  </a:lnTo>
                  <a:lnTo>
                    <a:pt x="368" y="1339"/>
                  </a:lnTo>
                  <a:cubicBezTo>
                    <a:pt x="368" y="1339"/>
                    <a:pt x="368" y="1306"/>
                    <a:pt x="368" y="1272"/>
                  </a:cubicBezTo>
                  <a:lnTo>
                    <a:pt x="368" y="1239"/>
                  </a:lnTo>
                  <a:cubicBezTo>
                    <a:pt x="401" y="1172"/>
                    <a:pt x="401" y="1105"/>
                    <a:pt x="434" y="1039"/>
                  </a:cubicBezTo>
                  <a:cubicBezTo>
                    <a:pt x="468" y="872"/>
                    <a:pt x="534" y="772"/>
                    <a:pt x="601" y="638"/>
                  </a:cubicBezTo>
                  <a:cubicBezTo>
                    <a:pt x="668" y="538"/>
                    <a:pt x="734" y="472"/>
                    <a:pt x="835" y="405"/>
                  </a:cubicBezTo>
                  <a:cubicBezTo>
                    <a:pt x="901" y="372"/>
                    <a:pt x="968" y="372"/>
                    <a:pt x="1035" y="372"/>
                  </a:cubicBezTo>
                  <a:lnTo>
                    <a:pt x="1135" y="372"/>
                  </a:lnTo>
                  <a:cubicBezTo>
                    <a:pt x="1235" y="438"/>
                    <a:pt x="1335" y="505"/>
                    <a:pt x="1368" y="605"/>
                  </a:cubicBezTo>
                  <a:cubicBezTo>
                    <a:pt x="1502" y="805"/>
                    <a:pt x="1535" y="1039"/>
                    <a:pt x="1535" y="1272"/>
                  </a:cubicBezTo>
                  <a:lnTo>
                    <a:pt x="1535" y="1472"/>
                  </a:lnTo>
                  <a:cubicBezTo>
                    <a:pt x="1535" y="1839"/>
                    <a:pt x="1335" y="2173"/>
                    <a:pt x="1035" y="2406"/>
                  </a:cubicBezTo>
                  <a:cubicBezTo>
                    <a:pt x="873" y="2541"/>
                    <a:pt x="951" y="2785"/>
                    <a:pt x="1093" y="2785"/>
                  </a:cubicBezTo>
                  <a:cubicBezTo>
                    <a:pt x="1126" y="2785"/>
                    <a:pt x="1163" y="2772"/>
                    <a:pt x="1201" y="2740"/>
                  </a:cubicBezTo>
                  <a:cubicBezTo>
                    <a:pt x="1702" y="2373"/>
                    <a:pt x="1969" y="1806"/>
                    <a:pt x="1935" y="1239"/>
                  </a:cubicBezTo>
                  <a:cubicBezTo>
                    <a:pt x="1935" y="972"/>
                    <a:pt x="1902" y="705"/>
                    <a:pt x="1769" y="472"/>
                  </a:cubicBezTo>
                  <a:cubicBezTo>
                    <a:pt x="1645" y="193"/>
                    <a:pt x="1378" y="1"/>
                    <a:pt x="1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4322425" y="2232775"/>
              <a:ext cx="49225" cy="69650"/>
            </a:xfrm>
            <a:custGeom>
              <a:avLst/>
              <a:gdLst/>
              <a:ahLst/>
              <a:cxnLst/>
              <a:rect l="l" t="t" r="r" b="b"/>
              <a:pathLst>
                <a:path w="1969" h="2786" extrusionOk="0">
                  <a:moveTo>
                    <a:pt x="1074" y="1"/>
                  </a:moveTo>
                  <a:cubicBezTo>
                    <a:pt x="1050" y="1"/>
                    <a:pt x="1025" y="2"/>
                    <a:pt x="1001" y="4"/>
                  </a:cubicBezTo>
                  <a:cubicBezTo>
                    <a:pt x="601" y="71"/>
                    <a:pt x="301" y="371"/>
                    <a:pt x="167" y="738"/>
                  </a:cubicBezTo>
                  <a:cubicBezTo>
                    <a:pt x="67" y="972"/>
                    <a:pt x="34" y="1205"/>
                    <a:pt x="0" y="1439"/>
                  </a:cubicBezTo>
                  <a:lnTo>
                    <a:pt x="401" y="1405"/>
                  </a:lnTo>
                  <a:cubicBezTo>
                    <a:pt x="401" y="1405"/>
                    <a:pt x="401" y="1372"/>
                    <a:pt x="401" y="1372"/>
                  </a:cubicBezTo>
                  <a:cubicBezTo>
                    <a:pt x="401" y="1339"/>
                    <a:pt x="401" y="1305"/>
                    <a:pt x="401" y="1305"/>
                  </a:cubicBezTo>
                  <a:lnTo>
                    <a:pt x="401" y="1239"/>
                  </a:lnTo>
                  <a:cubicBezTo>
                    <a:pt x="401" y="1172"/>
                    <a:pt x="434" y="1105"/>
                    <a:pt x="467" y="1039"/>
                  </a:cubicBezTo>
                  <a:cubicBezTo>
                    <a:pt x="501" y="905"/>
                    <a:pt x="534" y="772"/>
                    <a:pt x="601" y="638"/>
                  </a:cubicBezTo>
                  <a:cubicBezTo>
                    <a:pt x="668" y="538"/>
                    <a:pt x="768" y="471"/>
                    <a:pt x="868" y="438"/>
                  </a:cubicBezTo>
                  <a:cubicBezTo>
                    <a:pt x="915" y="415"/>
                    <a:pt x="962" y="391"/>
                    <a:pt x="1009" y="391"/>
                  </a:cubicBezTo>
                  <a:cubicBezTo>
                    <a:pt x="1029" y="391"/>
                    <a:pt x="1048" y="395"/>
                    <a:pt x="1068" y="405"/>
                  </a:cubicBezTo>
                  <a:lnTo>
                    <a:pt x="1135" y="405"/>
                  </a:lnTo>
                  <a:cubicBezTo>
                    <a:pt x="1235" y="438"/>
                    <a:pt x="1335" y="538"/>
                    <a:pt x="1368" y="605"/>
                  </a:cubicBezTo>
                  <a:cubicBezTo>
                    <a:pt x="1502" y="805"/>
                    <a:pt x="1568" y="1039"/>
                    <a:pt x="1568" y="1272"/>
                  </a:cubicBezTo>
                  <a:cubicBezTo>
                    <a:pt x="1568" y="1339"/>
                    <a:pt x="1568" y="1405"/>
                    <a:pt x="1568" y="1472"/>
                  </a:cubicBezTo>
                  <a:cubicBezTo>
                    <a:pt x="1535" y="1839"/>
                    <a:pt x="1335" y="2206"/>
                    <a:pt x="1035" y="2440"/>
                  </a:cubicBezTo>
                  <a:cubicBezTo>
                    <a:pt x="846" y="2547"/>
                    <a:pt x="940" y="2785"/>
                    <a:pt x="1106" y="2785"/>
                  </a:cubicBezTo>
                  <a:cubicBezTo>
                    <a:pt x="1146" y="2785"/>
                    <a:pt x="1190" y="2772"/>
                    <a:pt x="1235" y="2740"/>
                  </a:cubicBezTo>
                  <a:cubicBezTo>
                    <a:pt x="1702" y="2406"/>
                    <a:pt x="1969" y="1839"/>
                    <a:pt x="1935" y="1239"/>
                  </a:cubicBezTo>
                  <a:cubicBezTo>
                    <a:pt x="1969" y="972"/>
                    <a:pt x="1902" y="738"/>
                    <a:pt x="1802" y="505"/>
                  </a:cubicBezTo>
                  <a:cubicBezTo>
                    <a:pt x="1678" y="195"/>
                    <a:pt x="138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4375800" y="2227875"/>
              <a:ext cx="49225" cy="70075"/>
            </a:xfrm>
            <a:custGeom>
              <a:avLst/>
              <a:gdLst/>
              <a:ahLst/>
              <a:cxnLst/>
              <a:rect l="l" t="t" r="r" b="b"/>
              <a:pathLst>
                <a:path w="1969" h="2803" extrusionOk="0">
                  <a:moveTo>
                    <a:pt x="1001" y="0"/>
                  </a:moveTo>
                  <a:cubicBezTo>
                    <a:pt x="601" y="100"/>
                    <a:pt x="301" y="367"/>
                    <a:pt x="167" y="768"/>
                  </a:cubicBezTo>
                  <a:cubicBezTo>
                    <a:pt x="67" y="968"/>
                    <a:pt x="34" y="1201"/>
                    <a:pt x="0" y="1468"/>
                  </a:cubicBezTo>
                  <a:lnTo>
                    <a:pt x="401" y="1435"/>
                  </a:lnTo>
                  <a:lnTo>
                    <a:pt x="401" y="1368"/>
                  </a:lnTo>
                  <a:cubicBezTo>
                    <a:pt x="401" y="1335"/>
                    <a:pt x="401" y="1335"/>
                    <a:pt x="401" y="1301"/>
                  </a:cubicBezTo>
                  <a:lnTo>
                    <a:pt x="401" y="1268"/>
                  </a:lnTo>
                  <a:cubicBezTo>
                    <a:pt x="434" y="1168"/>
                    <a:pt x="434" y="1101"/>
                    <a:pt x="467" y="1034"/>
                  </a:cubicBezTo>
                  <a:cubicBezTo>
                    <a:pt x="467" y="901"/>
                    <a:pt x="534" y="768"/>
                    <a:pt x="601" y="667"/>
                  </a:cubicBezTo>
                  <a:cubicBezTo>
                    <a:pt x="667" y="567"/>
                    <a:pt x="768" y="467"/>
                    <a:pt x="868" y="434"/>
                  </a:cubicBezTo>
                  <a:cubicBezTo>
                    <a:pt x="934" y="401"/>
                    <a:pt x="1001" y="401"/>
                    <a:pt x="1068" y="401"/>
                  </a:cubicBezTo>
                  <a:lnTo>
                    <a:pt x="1168" y="401"/>
                  </a:lnTo>
                  <a:cubicBezTo>
                    <a:pt x="1268" y="467"/>
                    <a:pt x="1335" y="534"/>
                    <a:pt x="1401" y="634"/>
                  </a:cubicBezTo>
                  <a:cubicBezTo>
                    <a:pt x="1501" y="834"/>
                    <a:pt x="1568" y="1068"/>
                    <a:pt x="1568" y="1301"/>
                  </a:cubicBezTo>
                  <a:lnTo>
                    <a:pt x="1568" y="1468"/>
                  </a:lnTo>
                  <a:cubicBezTo>
                    <a:pt x="1535" y="1868"/>
                    <a:pt x="1368" y="2202"/>
                    <a:pt x="1068" y="2435"/>
                  </a:cubicBezTo>
                  <a:cubicBezTo>
                    <a:pt x="875" y="2573"/>
                    <a:pt x="978" y="2802"/>
                    <a:pt x="1133" y="2802"/>
                  </a:cubicBezTo>
                  <a:cubicBezTo>
                    <a:pt x="1165" y="2802"/>
                    <a:pt x="1200" y="2792"/>
                    <a:pt x="1235" y="2769"/>
                  </a:cubicBezTo>
                  <a:cubicBezTo>
                    <a:pt x="1702" y="2402"/>
                    <a:pt x="1968" y="1835"/>
                    <a:pt x="1968" y="1268"/>
                  </a:cubicBezTo>
                  <a:cubicBezTo>
                    <a:pt x="1968" y="1001"/>
                    <a:pt x="1902" y="734"/>
                    <a:pt x="1802" y="501"/>
                  </a:cubicBezTo>
                  <a:cubicBezTo>
                    <a:pt x="1668" y="200"/>
                    <a:pt x="1335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4430000" y="2223600"/>
              <a:ext cx="49225" cy="69650"/>
            </a:xfrm>
            <a:custGeom>
              <a:avLst/>
              <a:gdLst/>
              <a:ahLst/>
              <a:cxnLst/>
              <a:rect l="l" t="t" r="r" b="b"/>
              <a:pathLst>
                <a:path w="1969" h="2786" extrusionOk="0">
                  <a:moveTo>
                    <a:pt x="1047" y="1"/>
                  </a:moveTo>
                  <a:cubicBezTo>
                    <a:pt x="1021" y="1"/>
                    <a:pt x="995" y="2"/>
                    <a:pt x="968" y="5"/>
                  </a:cubicBezTo>
                  <a:cubicBezTo>
                    <a:pt x="601" y="71"/>
                    <a:pt x="267" y="371"/>
                    <a:pt x="134" y="738"/>
                  </a:cubicBezTo>
                  <a:cubicBezTo>
                    <a:pt x="67" y="972"/>
                    <a:pt x="1" y="1205"/>
                    <a:pt x="1" y="1439"/>
                  </a:cubicBezTo>
                  <a:lnTo>
                    <a:pt x="367" y="1406"/>
                  </a:lnTo>
                  <a:lnTo>
                    <a:pt x="367" y="1339"/>
                  </a:lnTo>
                  <a:cubicBezTo>
                    <a:pt x="367" y="1339"/>
                    <a:pt x="367" y="1305"/>
                    <a:pt x="367" y="1272"/>
                  </a:cubicBezTo>
                  <a:lnTo>
                    <a:pt x="367" y="1239"/>
                  </a:lnTo>
                  <a:cubicBezTo>
                    <a:pt x="401" y="1172"/>
                    <a:pt x="401" y="1105"/>
                    <a:pt x="434" y="1039"/>
                  </a:cubicBezTo>
                  <a:cubicBezTo>
                    <a:pt x="468" y="905"/>
                    <a:pt x="534" y="772"/>
                    <a:pt x="601" y="638"/>
                  </a:cubicBezTo>
                  <a:cubicBezTo>
                    <a:pt x="668" y="538"/>
                    <a:pt x="734" y="472"/>
                    <a:pt x="834" y="405"/>
                  </a:cubicBezTo>
                  <a:cubicBezTo>
                    <a:pt x="901" y="371"/>
                    <a:pt x="968" y="371"/>
                    <a:pt x="1035" y="371"/>
                  </a:cubicBezTo>
                  <a:lnTo>
                    <a:pt x="1135" y="371"/>
                  </a:lnTo>
                  <a:cubicBezTo>
                    <a:pt x="1235" y="438"/>
                    <a:pt x="1335" y="505"/>
                    <a:pt x="1368" y="605"/>
                  </a:cubicBezTo>
                  <a:cubicBezTo>
                    <a:pt x="1502" y="805"/>
                    <a:pt x="1535" y="1039"/>
                    <a:pt x="1535" y="1272"/>
                  </a:cubicBezTo>
                  <a:cubicBezTo>
                    <a:pt x="1535" y="1339"/>
                    <a:pt x="1535" y="1406"/>
                    <a:pt x="1535" y="1472"/>
                  </a:cubicBezTo>
                  <a:cubicBezTo>
                    <a:pt x="1535" y="1839"/>
                    <a:pt x="1335" y="2173"/>
                    <a:pt x="1035" y="2406"/>
                  </a:cubicBezTo>
                  <a:cubicBezTo>
                    <a:pt x="846" y="2541"/>
                    <a:pt x="941" y="2785"/>
                    <a:pt x="1090" y="2785"/>
                  </a:cubicBezTo>
                  <a:cubicBezTo>
                    <a:pt x="1125" y="2785"/>
                    <a:pt x="1163" y="2772"/>
                    <a:pt x="1201" y="2740"/>
                  </a:cubicBezTo>
                  <a:cubicBezTo>
                    <a:pt x="1702" y="2373"/>
                    <a:pt x="1969" y="1839"/>
                    <a:pt x="1935" y="1239"/>
                  </a:cubicBezTo>
                  <a:cubicBezTo>
                    <a:pt x="1935" y="972"/>
                    <a:pt x="1902" y="705"/>
                    <a:pt x="1768" y="472"/>
                  </a:cubicBezTo>
                  <a:cubicBezTo>
                    <a:pt x="1645" y="193"/>
                    <a:pt x="1378" y="1"/>
                    <a:pt x="1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4483375" y="2217775"/>
              <a:ext cx="49225" cy="71000"/>
            </a:xfrm>
            <a:custGeom>
              <a:avLst/>
              <a:gdLst/>
              <a:ahLst/>
              <a:cxnLst/>
              <a:rect l="l" t="t" r="r" b="b"/>
              <a:pathLst>
                <a:path w="1969" h="2840" extrusionOk="0">
                  <a:moveTo>
                    <a:pt x="1073" y="0"/>
                  </a:moveTo>
                  <a:cubicBezTo>
                    <a:pt x="1049" y="0"/>
                    <a:pt x="1025" y="2"/>
                    <a:pt x="1001" y="4"/>
                  </a:cubicBezTo>
                  <a:cubicBezTo>
                    <a:pt x="601" y="71"/>
                    <a:pt x="267" y="371"/>
                    <a:pt x="167" y="738"/>
                  </a:cubicBezTo>
                  <a:cubicBezTo>
                    <a:pt x="67" y="971"/>
                    <a:pt x="0" y="1205"/>
                    <a:pt x="0" y="1438"/>
                  </a:cubicBezTo>
                  <a:lnTo>
                    <a:pt x="401" y="1405"/>
                  </a:lnTo>
                  <a:lnTo>
                    <a:pt x="401" y="1372"/>
                  </a:lnTo>
                  <a:cubicBezTo>
                    <a:pt x="401" y="1338"/>
                    <a:pt x="401" y="1305"/>
                    <a:pt x="401" y="1305"/>
                  </a:cubicBezTo>
                  <a:cubicBezTo>
                    <a:pt x="401" y="1205"/>
                    <a:pt x="434" y="1138"/>
                    <a:pt x="434" y="1071"/>
                  </a:cubicBezTo>
                  <a:cubicBezTo>
                    <a:pt x="467" y="938"/>
                    <a:pt x="534" y="805"/>
                    <a:pt x="601" y="705"/>
                  </a:cubicBezTo>
                  <a:cubicBezTo>
                    <a:pt x="668" y="604"/>
                    <a:pt x="734" y="504"/>
                    <a:pt x="868" y="471"/>
                  </a:cubicBezTo>
                  <a:cubicBezTo>
                    <a:pt x="901" y="438"/>
                    <a:pt x="968" y="438"/>
                    <a:pt x="1034" y="438"/>
                  </a:cubicBezTo>
                  <a:lnTo>
                    <a:pt x="1168" y="438"/>
                  </a:lnTo>
                  <a:cubicBezTo>
                    <a:pt x="1268" y="504"/>
                    <a:pt x="1335" y="571"/>
                    <a:pt x="1401" y="671"/>
                  </a:cubicBezTo>
                  <a:cubicBezTo>
                    <a:pt x="1501" y="871"/>
                    <a:pt x="1568" y="1105"/>
                    <a:pt x="1568" y="1338"/>
                  </a:cubicBezTo>
                  <a:cubicBezTo>
                    <a:pt x="1568" y="1372"/>
                    <a:pt x="1568" y="1438"/>
                    <a:pt x="1568" y="1505"/>
                  </a:cubicBezTo>
                  <a:cubicBezTo>
                    <a:pt x="1535" y="1905"/>
                    <a:pt x="1335" y="2239"/>
                    <a:pt x="1068" y="2472"/>
                  </a:cubicBezTo>
                  <a:cubicBezTo>
                    <a:pt x="875" y="2610"/>
                    <a:pt x="955" y="2839"/>
                    <a:pt x="1121" y="2839"/>
                  </a:cubicBezTo>
                  <a:cubicBezTo>
                    <a:pt x="1156" y="2839"/>
                    <a:pt x="1194" y="2829"/>
                    <a:pt x="1235" y="2806"/>
                  </a:cubicBezTo>
                  <a:cubicBezTo>
                    <a:pt x="1702" y="2439"/>
                    <a:pt x="1968" y="1872"/>
                    <a:pt x="1968" y="1305"/>
                  </a:cubicBezTo>
                  <a:cubicBezTo>
                    <a:pt x="1968" y="1005"/>
                    <a:pt x="1902" y="738"/>
                    <a:pt x="1768" y="504"/>
                  </a:cubicBezTo>
                  <a:cubicBezTo>
                    <a:pt x="1645" y="195"/>
                    <a:pt x="1377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4537575" y="2213700"/>
              <a:ext cx="49225" cy="70375"/>
            </a:xfrm>
            <a:custGeom>
              <a:avLst/>
              <a:gdLst/>
              <a:ahLst/>
              <a:cxnLst/>
              <a:rect l="l" t="t" r="r" b="b"/>
              <a:pathLst>
                <a:path w="1969" h="2815" extrusionOk="0">
                  <a:moveTo>
                    <a:pt x="968" y="0"/>
                  </a:moveTo>
                  <a:cubicBezTo>
                    <a:pt x="568" y="100"/>
                    <a:pt x="267" y="367"/>
                    <a:pt x="134" y="767"/>
                  </a:cubicBezTo>
                  <a:cubicBezTo>
                    <a:pt x="67" y="968"/>
                    <a:pt x="1" y="1201"/>
                    <a:pt x="1" y="1468"/>
                  </a:cubicBezTo>
                  <a:lnTo>
                    <a:pt x="368" y="1435"/>
                  </a:lnTo>
                  <a:lnTo>
                    <a:pt x="368" y="1368"/>
                  </a:lnTo>
                  <a:cubicBezTo>
                    <a:pt x="368" y="1335"/>
                    <a:pt x="368" y="1335"/>
                    <a:pt x="368" y="1301"/>
                  </a:cubicBezTo>
                  <a:lnTo>
                    <a:pt x="368" y="1268"/>
                  </a:lnTo>
                  <a:cubicBezTo>
                    <a:pt x="401" y="1201"/>
                    <a:pt x="401" y="1101"/>
                    <a:pt x="434" y="1034"/>
                  </a:cubicBezTo>
                  <a:cubicBezTo>
                    <a:pt x="468" y="901"/>
                    <a:pt x="501" y="767"/>
                    <a:pt x="601" y="667"/>
                  </a:cubicBezTo>
                  <a:cubicBezTo>
                    <a:pt x="634" y="567"/>
                    <a:pt x="734" y="501"/>
                    <a:pt x="835" y="434"/>
                  </a:cubicBezTo>
                  <a:cubicBezTo>
                    <a:pt x="901" y="401"/>
                    <a:pt x="968" y="401"/>
                    <a:pt x="1035" y="401"/>
                  </a:cubicBezTo>
                  <a:lnTo>
                    <a:pt x="1135" y="401"/>
                  </a:lnTo>
                  <a:cubicBezTo>
                    <a:pt x="1235" y="467"/>
                    <a:pt x="1302" y="534"/>
                    <a:pt x="1368" y="634"/>
                  </a:cubicBezTo>
                  <a:cubicBezTo>
                    <a:pt x="1502" y="834"/>
                    <a:pt x="1535" y="1068"/>
                    <a:pt x="1535" y="1301"/>
                  </a:cubicBezTo>
                  <a:cubicBezTo>
                    <a:pt x="1535" y="1368"/>
                    <a:pt x="1535" y="1435"/>
                    <a:pt x="1535" y="1501"/>
                  </a:cubicBezTo>
                  <a:cubicBezTo>
                    <a:pt x="1502" y="1868"/>
                    <a:pt x="1335" y="2202"/>
                    <a:pt x="1035" y="2435"/>
                  </a:cubicBezTo>
                  <a:cubicBezTo>
                    <a:pt x="873" y="2570"/>
                    <a:pt x="951" y="2814"/>
                    <a:pt x="1093" y="2814"/>
                  </a:cubicBezTo>
                  <a:cubicBezTo>
                    <a:pt x="1126" y="2814"/>
                    <a:pt x="1163" y="2801"/>
                    <a:pt x="1201" y="2769"/>
                  </a:cubicBezTo>
                  <a:cubicBezTo>
                    <a:pt x="1702" y="2402"/>
                    <a:pt x="1969" y="1835"/>
                    <a:pt x="1935" y="1268"/>
                  </a:cubicBezTo>
                  <a:cubicBezTo>
                    <a:pt x="1935" y="1001"/>
                    <a:pt x="1869" y="734"/>
                    <a:pt x="1769" y="501"/>
                  </a:cubicBezTo>
                  <a:cubicBezTo>
                    <a:pt x="1635" y="200"/>
                    <a:pt x="1302" y="0"/>
                    <a:pt x="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4590950" y="2208700"/>
              <a:ext cx="49225" cy="70375"/>
            </a:xfrm>
            <a:custGeom>
              <a:avLst/>
              <a:gdLst/>
              <a:ahLst/>
              <a:cxnLst/>
              <a:rect l="l" t="t" r="r" b="b"/>
              <a:pathLst>
                <a:path w="1969" h="2815" extrusionOk="0">
                  <a:moveTo>
                    <a:pt x="1001" y="0"/>
                  </a:moveTo>
                  <a:cubicBezTo>
                    <a:pt x="601" y="100"/>
                    <a:pt x="267" y="367"/>
                    <a:pt x="134" y="767"/>
                  </a:cubicBezTo>
                  <a:cubicBezTo>
                    <a:pt x="67" y="967"/>
                    <a:pt x="0" y="1201"/>
                    <a:pt x="0" y="1468"/>
                  </a:cubicBezTo>
                  <a:lnTo>
                    <a:pt x="367" y="1401"/>
                  </a:lnTo>
                  <a:lnTo>
                    <a:pt x="367" y="1368"/>
                  </a:lnTo>
                  <a:cubicBezTo>
                    <a:pt x="367" y="1334"/>
                    <a:pt x="367" y="1334"/>
                    <a:pt x="367" y="1301"/>
                  </a:cubicBezTo>
                  <a:lnTo>
                    <a:pt x="367" y="1268"/>
                  </a:lnTo>
                  <a:cubicBezTo>
                    <a:pt x="401" y="1168"/>
                    <a:pt x="434" y="1101"/>
                    <a:pt x="434" y="1034"/>
                  </a:cubicBezTo>
                  <a:cubicBezTo>
                    <a:pt x="467" y="901"/>
                    <a:pt x="534" y="767"/>
                    <a:pt x="601" y="667"/>
                  </a:cubicBezTo>
                  <a:cubicBezTo>
                    <a:pt x="668" y="567"/>
                    <a:pt x="734" y="467"/>
                    <a:pt x="834" y="434"/>
                  </a:cubicBezTo>
                  <a:cubicBezTo>
                    <a:pt x="901" y="400"/>
                    <a:pt x="968" y="400"/>
                    <a:pt x="1035" y="400"/>
                  </a:cubicBezTo>
                  <a:lnTo>
                    <a:pt x="1168" y="400"/>
                  </a:lnTo>
                  <a:cubicBezTo>
                    <a:pt x="1235" y="467"/>
                    <a:pt x="1335" y="534"/>
                    <a:pt x="1368" y="634"/>
                  </a:cubicBezTo>
                  <a:cubicBezTo>
                    <a:pt x="1502" y="834"/>
                    <a:pt x="1568" y="1068"/>
                    <a:pt x="1568" y="1301"/>
                  </a:cubicBezTo>
                  <a:cubicBezTo>
                    <a:pt x="1568" y="1368"/>
                    <a:pt x="1568" y="1434"/>
                    <a:pt x="1568" y="1501"/>
                  </a:cubicBezTo>
                  <a:cubicBezTo>
                    <a:pt x="1535" y="1868"/>
                    <a:pt x="1335" y="2235"/>
                    <a:pt x="1035" y="2469"/>
                  </a:cubicBezTo>
                  <a:cubicBezTo>
                    <a:pt x="873" y="2576"/>
                    <a:pt x="951" y="2814"/>
                    <a:pt x="1109" y="2814"/>
                  </a:cubicBezTo>
                  <a:cubicBezTo>
                    <a:pt x="1147" y="2814"/>
                    <a:pt x="1190" y="2801"/>
                    <a:pt x="1235" y="2769"/>
                  </a:cubicBezTo>
                  <a:cubicBezTo>
                    <a:pt x="1702" y="2402"/>
                    <a:pt x="1969" y="1868"/>
                    <a:pt x="1935" y="1268"/>
                  </a:cubicBezTo>
                  <a:cubicBezTo>
                    <a:pt x="1969" y="1001"/>
                    <a:pt x="1902" y="734"/>
                    <a:pt x="1768" y="500"/>
                  </a:cubicBezTo>
                  <a:cubicBezTo>
                    <a:pt x="1635" y="200"/>
                    <a:pt x="1335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4644325" y="2204525"/>
              <a:ext cx="49225" cy="70000"/>
            </a:xfrm>
            <a:custGeom>
              <a:avLst/>
              <a:gdLst/>
              <a:ahLst/>
              <a:cxnLst/>
              <a:rect l="l" t="t" r="r" b="b"/>
              <a:pathLst>
                <a:path w="1969" h="2800" extrusionOk="0">
                  <a:moveTo>
                    <a:pt x="1001" y="0"/>
                  </a:moveTo>
                  <a:cubicBezTo>
                    <a:pt x="601" y="67"/>
                    <a:pt x="301" y="367"/>
                    <a:pt x="167" y="768"/>
                  </a:cubicBezTo>
                  <a:cubicBezTo>
                    <a:pt x="67" y="968"/>
                    <a:pt x="34" y="1201"/>
                    <a:pt x="0" y="1435"/>
                  </a:cubicBezTo>
                  <a:lnTo>
                    <a:pt x="401" y="1401"/>
                  </a:lnTo>
                  <a:lnTo>
                    <a:pt x="401" y="1368"/>
                  </a:lnTo>
                  <a:cubicBezTo>
                    <a:pt x="401" y="1335"/>
                    <a:pt x="401" y="1301"/>
                    <a:pt x="401" y="1301"/>
                  </a:cubicBezTo>
                  <a:lnTo>
                    <a:pt x="401" y="1235"/>
                  </a:lnTo>
                  <a:cubicBezTo>
                    <a:pt x="434" y="1168"/>
                    <a:pt x="434" y="1101"/>
                    <a:pt x="467" y="1034"/>
                  </a:cubicBezTo>
                  <a:cubicBezTo>
                    <a:pt x="501" y="901"/>
                    <a:pt x="534" y="768"/>
                    <a:pt x="634" y="667"/>
                  </a:cubicBezTo>
                  <a:cubicBezTo>
                    <a:pt x="667" y="567"/>
                    <a:pt x="768" y="467"/>
                    <a:pt x="868" y="434"/>
                  </a:cubicBezTo>
                  <a:cubicBezTo>
                    <a:pt x="934" y="401"/>
                    <a:pt x="1001" y="401"/>
                    <a:pt x="1068" y="401"/>
                  </a:cubicBezTo>
                  <a:lnTo>
                    <a:pt x="1168" y="401"/>
                  </a:lnTo>
                  <a:cubicBezTo>
                    <a:pt x="1268" y="434"/>
                    <a:pt x="1335" y="534"/>
                    <a:pt x="1401" y="634"/>
                  </a:cubicBezTo>
                  <a:cubicBezTo>
                    <a:pt x="1501" y="834"/>
                    <a:pt x="1568" y="1034"/>
                    <a:pt x="1568" y="1268"/>
                  </a:cubicBezTo>
                  <a:lnTo>
                    <a:pt x="1568" y="1468"/>
                  </a:lnTo>
                  <a:cubicBezTo>
                    <a:pt x="1535" y="1835"/>
                    <a:pt x="1368" y="2202"/>
                    <a:pt x="1068" y="2435"/>
                  </a:cubicBezTo>
                  <a:cubicBezTo>
                    <a:pt x="872" y="2547"/>
                    <a:pt x="981" y="2800"/>
                    <a:pt x="1139" y="2800"/>
                  </a:cubicBezTo>
                  <a:cubicBezTo>
                    <a:pt x="1170" y="2800"/>
                    <a:pt x="1202" y="2791"/>
                    <a:pt x="1235" y="2769"/>
                  </a:cubicBezTo>
                  <a:cubicBezTo>
                    <a:pt x="1702" y="2402"/>
                    <a:pt x="1968" y="1835"/>
                    <a:pt x="1968" y="1235"/>
                  </a:cubicBezTo>
                  <a:cubicBezTo>
                    <a:pt x="1968" y="968"/>
                    <a:pt x="1902" y="734"/>
                    <a:pt x="1802" y="501"/>
                  </a:cubicBezTo>
                  <a:cubicBezTo>
                    <a:pt x="1668" y="200"/>
                    <a:pt x="1335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4697700" y="2199525"/>
              <a:ext cx="50050" cy="70375"/>
            </a:xfrm>
            <a:custGeom>
              <a:avLst/>
              <a:gdLst/>
              <a:ahLst/>
              <a:cxnLst/>
              <a:rect l="l" t="t" r="r" b="b"/>
              <a:pathLst>
                <a:path w="2002" h="2815" extrusionOk="0">
                  <a:moveTo>
                    <a:pt x="1001" y="0"/>
                  </a:moveTo>
                  <a:cubicBezTo>
                    <a:pt x="601" y="100"/>
                    <a:pt x="300" y="367"/>
                    <a:pt x="167" y="767"/>
                  </a:cubicBezTo>
                  <a:cubicBezTo>
                    <a:pt x="67" y="1001"/>
                    <a:pt x="34" y="1234"/>
                    <a:pt x="0" y="1468"/>
                  </a:cubicBezTo>
                  <a:lnTo>
                    <a:pt x="400" y="1435"/>
                  </a:lnTo>
                  <a:lnTo>
                    <a:pt x="400" y="1368"/>
                  </a:lnTo>
                  <a:cubicBezTo>
                    <a:pt x="400" y="1368"/>
                    <a:pt x="400" y="1334"/>
                    <a:pt x="400" y="1301"/>
                  </a:cubicBezTo>
                  <a:lnTo>
                    <a:pt x="400" y="1268"/>
                  </a:lnTo>
                  <a:cubicBezTo>
                    <a:pt x="400" y="1201"/>
                    <a:pt x="434" y="1101"/>
                    <a:pt x="467" y="1034"/>
                  </a:cubicBezTo>
                  <a:cubicBezTo>
                    <a:pt x="501" y="901"/>
                    <a:pt x="534" y="801"/>
                    <a:pt x="601" y="667"/>
                  </a:cubicBezTo>
                  <a:cubicBezTo>
                    <a:pt x="667" y="567"/>
                    <a:pt x="767" y="501"/>
                    <a:pt x="867" y="434"/>
                  </a:cubicBezTo>
                  <a:cubicBezTo>
                    <a:pt x="934" y="400"/>
                    <a:pt x="1001" y="400"/>
                    <a:pt x="1068" y="400"/>
                  </a:cubicBezTo>
                  <a:lnTo>
                    <a:pt x="1201" y="400"/>
                  </a:lnTo>
                  <a:cubicBezTo>
                    <a:pt x="1268" y="467"/>
                    <a:pt x="1368" y="534"/>
                    <a:pt x="1401" y="634"/>
                  </a:cubicBezTo>
                  <a:cubicBezTo>
                    <a:pt x="1535" y="834"/>
                    <a:pt x="1601" y="1068"/>
                    <a:pt x="1601" y="1301"/>
                  </a:cubicBezTo>
                  <a:cubicBezTo>
                    <a:pt x="1601" y="1368"/>
                    <a:pt x="1601" y="1435"/>
                    <a:pt x="1601" y="1501"/>
                  </a:cubicBezTo>
                  <a:cubicBezTo>
                    <a:pt x="1568" y="1868"/>
                    <a:pt x="1368" y="2202"/>
                    <a:pt x="1068" y="2435"/>
                  </a:cubicBezTo>
                  <a:cubicBezTo>
                    <a:pt x="906" y="2570"/>
                    <a:pt x="984" y="2814"/>
                    <a:pt x="1143" y="2814"/>
                  </a:cubicBezTo>
                  <a:cubicBezTo>
                    <a:pt x="1181" y="2814"/>
                    <a:pt x="1223" y="2801"/>
                    <a:pt x="1268" y="2769"/>
                  </a:cubicBezTo>
                  <a:cubicBezTo>
                    <a:pt x="1735" y="2402"/>
                    <a:pt x="2002" y="1835"/>
                    <a:pt x="1968" y="1268"/>
                  </a:cubicBezTo>
                  <a:cubicBezTo>
                    <a:pt x="1968" y="1001"/>
                    <a:pt x="1902" y="734"/>
                    <a:pt x="1801" y="501"/>
                  </a:cubicBezTo>
                  <a:cubicBezTo>
                    <a:pt x="1668" y="200"/>
                    <a:pt x="1334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4751900" y="2195250"/>
              <a:ext cx="49225" cy="69650"/>
            </a:xfrm>
            <a:custGeom>
              <a:avLst/>
              <a:gdLst/>
              <a:ahLst/>
              <a:cxnLst/>
              <a:rect l="l" t="t" r="r" b="b"/>
              <a:pathLst>
                <a:path w="1969" h="2786" extrusionOk="0">
                  <a:moveTo>
                    <a:pt x="1074" y="1"/>
                  </a:moveTo>
                  <a:cubicBezTo>
                    <a:pt x="1050" y="1"/>
                    <a:pt x="1025" y="2"/>
                    <a:pt x="1001" y="4"/>
                  </a:cubicBezTo>
                  <a:cubicBezTo>
                    <a:pt x="601" y="71"/>
                    <a:pt x="267" y="371"/>
                    <a:pt x="167" y="738"/>
                  </a:cubicBezTo>
                  <a:cubicBezTo>
                    <a:pt x="67" y="972"/>
                    <a:pt x="0" y="1205"/>
                    <a:pt x="0" y="1439"/>
                  </a:cubicBezTo>
                  <a:lnTo>
                    <a:pt x="401" y="1405"/>
                  </a:lnTo>
                  <a:lnTo>
                    <a:pt x="401" y="1372"/>
                  </a:lnTo>
                  <a:cubicBezTo>
                    <a:pt x="401" y="1339"/>
                    <a:pt x="401" y="1305"/>
                    <a:pt x="401" y="1305"/>
                  </a:cubicBezTo>
                  <a:lnTo>
                    <a:pt x="401" y="1239"/>
                  </a:lnTo>
                  <a:cubicBezTo>
                    <a:pt x="401" y="1172"/>
                    <a:pt x="434" y="1105"/>
                    <a:pt x="467" y="1038"/>
                  </a:cubicBezTo>
                  <a:cubicBezTo>
                    <a:pt x="467" y="905"/>
                    <a:pt x="534" y="772"/>
                    <a:pt x="601" y="638"/>
                  </a:cubicBezTo>
                  <a:cubicBezTo>
                    <a:pt x="668" y="538"/>
                    <a:pt x="768" y="471"/>
                    <a:pt x="868" y="438"/>
                  </a:cubicBezTo>
                  <a:cubicBezTo>
                    <a:pt x="891" y="414"/>
                    <a:pt x="932" y="391"/>
                    <a:pt x="977" y="391"/>
                  </a:cubicBezTo>
                  <a:cubicBezTo>
                    <a:pt x="995" y="391"/>
                    <a:pt x="1015" y="395"/>
                    <a:pt x="1034" y="405"/>
                  </a:cubicBezTo>
                  <a:lnTo>
                    <a:pt x="1168" y="405"/>
                  </a:lnTo>
                  <a:cubicBezTo>
                    <a:pt x="1268" y="438"/>
                    <a:pt x="1335" y="505"/>
                    <a:pt x="1401" y="605"/>
                  </a:cubicBezTo>
                  <a:cubicBezTo>
                    <a:pt x="1501" y="805"/>
                    <a:pt x="1568" y="1038"/>
                    <a:pt x="1568" y="1272"/>
                  </a:cubicBezTo>
                  <a:cubicBezTo>
                    <a:pt x="1568" y="1339"/>
                    <a:pt x="1568" y="1405"/>
                    <a:pt x="1568" y="1472"/>
                  </a:cubicBezTo>
                  <a:cubicBezTo>
                    <a:pt x="1535" y="1839"/>
                    <a:pt x="1368" y="2206"/>
                    <a:pt x="1068" y="2439"/>
                  </a:cubicBezTo>
                  <a:cubicBezTo>
                    <a:pt x="879" y="2547"/>
                    <a:pt x="973" y="2785"/>
                    <a:pt x="1122" y="2785"/>
                  </a:cubicBezTo>
                  <a:cubicBezTo>
                    <a:pt x="1158" y="2785"/>
                    <a:pt x="1196" y="2772"/>
                    <a:pt x="1235" y="2740"/>
                  </a:cubicBezTo>
                  <a:cubicBezTo>
                    <a:pt x="1702" y="2406"/>
                    <a:pt x="1968" y="1839"/>
                    <a:pt x="1968" y="1239"/>
                  </a:cubicBezTo>
                  <a:cubicBezTo>
                    <a:pt x="1968" y="972"/>
                    <a:pt x="1902" y="738"/>
                    <a:pt x="1802" y="505"/>
                  </a:cubicBezTo>
                  <a:cubicBezTo>
                    <a:pt x="1678" y="195"/>
                    <a:pt x="138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4806100" y="2190350"/>
              <a:ext cx="49225" cy="70075"/>
            </a:xfrm>
            <a:custGeom>
              <a:avLst/>
              <a:gdLst/>
              <a:ahLst/>
              <a:cxnLst/>
              <a:rect l="l" t="t" r="r" b="b"/>
              <a:pathLst>
                <a:path w="1969" h="2803" extrusionOk="0">
                  <a:moveTo>
                    <a:pt x="968" y="0"/>
                  </a:moveTo>
                  <a:cubicBezTo>
                    <a:pt x="601" y="100"/>
                    <a:pt x="267" y="367"/>
                    <a:pt x="134" y="767"/>
                  </a:cubicBezTo>
                  <a:cubicBezTo>
                    <a:pt x="67" y="968"/>
                    <a:pt x="1" y="1201"/>
                    <a:pt x="1" y="1435"/>
                  </a:cubicBezTo>
                  <a:lnTo>
                    <a:pt x="368" y="1401"/>
                  </a:lnTo>
                  <a:lnTo>
                    <a:pt x="368" y="1368"/>
                  </a:lnTo>
                  <a:cubicBezTo>
                    <a:pt x="368" y="1335"/>
                    <a:pt x="368" y="1335"/>
                    <a:pt x="368" y="1301"/>
                  </a:cubicBezTo>
                  <a:lnTo>
                    <a:pt x="368" y="1234"/>
                  </a:lnTo>
                  <a:cubicBezTo>
                    <a:pt x="401" y="1168"/>
                    <a:pt x="401" y="1101"/>
                    <a:pt x="434" y="1034"/>
                  </a:cubicBezTo>
                  <a:cubicBezTo>
                    <a:pt x="468" y="901"/>
                    <a:pt x="534" y="767"/>
                    <a:pt x="601" y="667"/>
                  </a:cubicBezTo>
                  <a:cubicBezTo>
                    <a:pt x="668" y="567"/>
                    <a:pt x="734" y="467"/>
                    <a:pt x="835" y="434"/>
                  </a:cubicBezTo>
                  <a:cubicBezTo>
                    <a:pt x="901" y="401"/>
                    <a:pt x="968" y="401"/>
                    <a:pt x="1035" y="401"/>
                  </a:cubicBezTo>
                  <a:lnTo>
                    <a:pt x="1135" y="401"/>
                  </a:lnTo>
                  <a:cubicBezTo>
                    <a:pt x="1235" y="467"/>
                    <a:pt x="1335" y="534"/>
                    <a:pt x="1368" y="634"/>
                  </a:cubicBezTo>
                  <a:cubicBezTo>
                    <a:pt x="1502" y="834"/>
                    <a:pt x="1535" y="1034"/>
                    <a:pt x="1535" y="1268"/>
                  </a:cubicBezTo>
                  <a:cubicBezTo>
                    <a:pt x="1535" y="1335"/>
                    <a:pt x="1535" y="1401"/>
                    <a:pt x="1535" y="1468"/>
                  </a:cubicBezTo>
                  <a:cubicBezTo>
                    <a:pt x="1535" y="1868"/>
                    <a:pt x="1335" y="2202"/>
                    <a:pt x="1035" y="2435"/>
                  </a:cubicBezTo>
                  <a:cubicBezTo>
                    <a:pt x="869" y="2573"/>
                    <a:pt x="955" y="2802"/>
                    <a:pt x="1102" y="2802"/>
                  </a:cubicBezTo>
                  <a:cubicBezTo>
                    <a:pt x="1133" y="2802"/>
                    <a:pt x="1167" y="2792"/>
                    <a:pt x="1201" y="2769"/>
                  </a:cubicBezTo>
                  <a:cubicBezTo>
                    <a:pt x="1702" y="2402"/>
                    <a:pt x="1969" y="1835"/>
                    <a:pt x="1935" y="1234"/>
                  </a:cubicBezTo>
                  <a:cubicBezTo>
                    <a:pt x="1935" y="1001"/>
                    <a:pt x="1902" y="734"/>
                    <a:pt x="1769" y="501"/>
                  </a:cubicBezTo>
                  <a:cubicBezTo>
                    <a:pt x="1635" y="167"/>
                    <a:pt x="1335" y="0"/>
                    <a:pt x="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3223825" y="2403575"/>
              <a:ext cx="1359650" cy="826850"/>
            </a:xfrm>
            <a:custGeom>
              <a:avLst/>
              <a:gdLst/>
              <a:ahLst/>
              <a:cxnLst/>
              <a:rect l="l" t="t" r="r" b="b"/>
              <a:pathLst>
                <a:path w="54386" h="33074" extrusionOk="0">
                  <a:moveTo>
                    <a:pt x="2889" y="0"/>
                  </a:moveTo>
                  <a:cubicBezTo>
                    <a:pt x="750" y="0"/>
                    <a:pt x="1" y="2567"/>
                    <a:pt x="2015" y="8183"/>
                  </a:cubicBezTo>
                  <a:cubicBezTo>
                    <a:pt x="9120" y="27897"/>
                    <a:pt x="16758" y="32734"/>
                    <a:pt x="21328" y="33034"/>
                  </a:cubicBezTo>
                  <a:cubicBezTo>
                    <a:pt x="21771" y="33061"/>
                    <a:pt x="22226" y="33073"/>
                    <a:pt x="22692" y="33073"/>
                  </a:cubicBezTo>
                  <a:cubicBezTo>
                    <a:pt x="32849" y="33073"/>
                    <a:pt x="48339" y="27036"/>
                    <a:pt x="52517" y="24261"/>
                  </a:cubicBezTo>
                  <a:cubicBezTo>
                    <a:pt x="54385" y="23027"/>
                    <a:pt x="45946" y="7816"/>
                    <a:pt x="43544" y="7483"/>
                  </a:cubicBezTo>
                  <a:cubicBezTo>
                    <a:pt x="43501" y="7476"/>
                    <a:pt x="43452" y="7473"/>
                    <a:pt x="43400" y="7473"/>
                  </a:cubicBezTo>
                  <a:cubicBezTo>
                    <a:pt x="40623" y="7473"/>
                    <a:pt x="25407" y="16543"/>
                    <a:pt x="22998" y="16543"/>
                  </a:cubicBezTo>
                  <a:cubicBezTo>
                    <a:pt x="22932" y="16543"/>
                    <a:pt x="22876" y="16536"/>
                    <a:pt x="22829" y="16523"/>
                  </a:cubicBezTo>
                  <a:cubicBezTo>
                    <a:pt x="22129" y="16289"/>
                    <a:pt x="15924" y="11152"/>
                    <a:pt x="10054" y="4747"/>
                  </a:cubicBezTo>
                  <a:cubicBezTo>
                    <a:pt x="7241" y="1666"/>
                    <a:pt x="4614" y="0"/>
                    <a:pt x="2889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4222350" y="2469625"/>
              <a:ext cx="693850" cy="638300"/>
            </a:xfrm>
            <a:custGeom>
              <a:avLst/>
              <a:gdLst/>
              <a:ahLst/>
              <a:cxnLst/>
              <a:rect l="l" t="t" r="r" b="b"/>
              <a:pathLst>
                <a:path w="27754" h="25532" extrusionOk="0">
                  <a:moveTo>
                    <a:pt x="16132" y="1"/>
                  </a:moveTo>
                  <a:cubicBezTo>
                    <a:pt x="16034" y="1"/>
                    <a:pt x="15938" y="2"/>
                    <a:pt x="15845" y="4"/>
                  </a:cubicBezTo>
                  <a:cubicBezTo>
                    <a:pt x="12376" y="71"/>
                    <a:pt x="1" y="5908"/>
                    <a:pt x="1" y="5908"/>
                  </a:cubicBezTo>
                  <a:lnTo>
                    <a:pt x="3236" y="24455"/>
                  </a:lnTo>
                  <a:cubicBezTo>
                    <a:pt x="4648" y="24539"/>
                    <a:pt x="11075" y="25532"/>
                    <a:pt x="14777" y="25532"/>
                  </a:cubicBezTo>
                  <a:cubicBezTo>
                    <a:pt x="15450" y="25532"/>
                    <a:pt x="16033" y="25499"/>
                    <a:pt x="16479" y="25422"/>
                  </a:cubicBezTo>
                  <a:cubicBezTo>
                    <a:pt x="19348" y="24955"/>
                    <a:pt x="23918" y="24255"/>
                    <a:pt x="25119" y="21486"/>
                  </a:cubicBezTo>
                  <a:cubicBezTo>
                    <a:pt x="25519" y="20419"/>
                    <a:pt x="25519" y="19251"/>
                    <a:pt x="25152" y="18184"/>
                  </a:cubicBezTo>
                  <a:cubicBezTo>
                    <a:pt x="25152" y="18184"/>
                    <a:pt x="27353" y="16182"/>
                    <a:pt x="26987" y="14514"/>
                  </a:cubicBezTo>
                  <a:cubicBezTo>
                    <a:pt x="26720" y="13480"/>
                    <a:pt x="26119" y="12546"/>
                    <a:pt x="25319" y="11812"/>
                  </a:cubicBezTo>
                  <a:cubicBezTo>
                    <a:pt x="25319" y="11812"/>
                    <a:pt x="27754" y="10211"/>
                    <a:pt x="27187" y="8477"/>
                  </a:cubicBezTo>
                  <a:cubicBezTo>
                    <a:pt x="26820" y="7543"/>
                    <a:pt x="26153" y="6742"/>
                    <a:pt x="25252" y="6242"/>
                  </a:cubicBezTo>
                  <a:cubicBezTo>
                    <a:pt x="25252" y="6242"/>
                    <a:pt x="26720" y="4741"/>
                    <a:pt x="25719" y="2939"/>
                  </a:cubicBezTo>
                  <a:cubicBezTo>
                    <a:pt x="24653" y="1001"/>
                    <a:pt x="19173" y="1"/>
                    <a:pt x="16132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4610125" y="2608150"/>
              <a:ext cx="241025" cy="15025"/>
            </a:xfrm>
            <a:custGeom>
              <a:avLst/>
              <a:gdLst/>
              <a:ahLst/>
              <a:cxnLst/>
              <a:rect l="l" t="t" r="r" b="b"/>
              <a:pathLst>
                <a:path w="9641" h="601" extrusionOk="0">
                  <a:moveTo>
                    <a:pt x="4833" y="0"/>
                  </a:moveTo>
                  <a:cubicBezTo>
                    <a:pt x="3253" y="0"/>
                    <a:pt x="1669" y="100"/>
                    <a:pt x="67" y="167"/>
                  </a:cubicBezTo>
                  <a:cubicBezTo>
                    <a:pt x="1" y="167"/>
                    <a:pt x="1" y="267"/>
                    <a:pt x="67" y="267"/>
                  </a:cubicBezTo>
                  <a:cubicBezTo>
                    <a:pt x="464" y="250"/>
                    <a:pt x="859" y="243"/>
                    <a:pt x="1254" y="243"/>
                  </a:cubicBezTo>
                  <a:cubicBezTo>
                    <a:pt x="4021" y="243"/>
                    <a:pt x="6768" y="601"/>
                    <a:pt x="9541" y="601"/>
                  </a:cubicBezTo>
                  <a:cubicBezTo>
                    <a:pt x="9641" y="601"/>
                    <a:pt x="9641" y="434"/>
                    <a:pt x="9574" y="434"/>
                  </a:cubicBezTo>
                  <a:cubicBezTo>
                    <a:pt x="7990" y="100"/>
                    <a:pt x="6414" y="0"/>
                    <a:pt x="4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4623475" y="2757925"/>
              <a:ext cx="231850" cy="27025"/>
            </a:xfrm>
            <a:custGeom>
              <a:avLst/>
              <a:gdLst/>
              <a:ahLst/>
              <a:cxnLst/>
              <a:rect l="l" t="t" r="r" b="b"/>
              <a:pathLst>
                <a:path w="9274" h="1081" extrusionOk="0">
                  <a:moveTo>
                    <a:pt x="8184" y="0"/>
                  </a:moveTo>
                  <a:cubicBezTo>
                    <a:pt x="7780" y="0"/>
                    <a:pt x="7376" y="25"/>
                    <a:pt x="6972" y="80"/>
                  </a:cubicBezTo>
                  <a:cubicBezTo>
                    <a:pt x="6205" y="147"/>
                    <a:pt x="5438" y="214"/>
                    <a:pt x="4670" y="314"/>
                  </a:cubicBezTo>
                  <a:cubicBezTo>
                    <a:pt x="3136" y="514"/>
                    <a:pt x="1602" y="714"/>
                    <a:pt x="67" y="981"/>
                  </a:cubicBezTo>
                  <a:cubicBezTo>
                    <a:pt x="0" y="981"/>
                    <a:pt x="0" y="1081"/>
                    <a:pt x="67" y="1081"/>
                  </a:cubicBezTo>
                  <a:cubicBezTo>
                    <a:pt x="1602" y="914"/>
                    <a:pt x="3136" y="747"/>
                    <a:pt x="4670" y="647"/>
                  </a:cubicBezTo>
                  <a:cubicBezTo>
                    <a:pt x="5438" y="581"/>
                    <a:pt x="6238" y="547"/>
                    <a:pt x="7005" y="480"/>
                  </a:cubicBezTo>
                  <a:cubicBezTo>
                    <a:pt x="7102" y="485"/>
                    <a:pt x="7198" y="487"/>
                    <a:pt x="7295" y="487"/>
                  </a:cubicBezTo>
                  <a:cubicBezTo>
                    <a:pt x="7932" y="487"/>
                    <a:pt x="8565" y="396"/>
                    <a:pt x="9174" y="280"/>
                  </a:cubicBezTo>
                  <a:cubicBezTo>
                    <a:pt x="9274" y="247"/>
                    <a:pt x="9274" y="80"/>
                    <a:pt x="9174" y="47"/>
                  </a:cubicBezTo>
                  <a:cubicBezTo>
                    <a:pt x="8844" y="17"/>
                    <a:pt x="8514" y="0"/>
                    <a:pt x="8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4640150" y="2923075"/>
              <a:ext cx="210175" cy="26175"/>
            </a:xfrm>
            <a:custGeom>
              <a:avLst/>
              <a:gdLst/>
              <a:ahLst/>
              <a:cxnLst/>
              <a:rect l="l" t="t" r="r" b="b"/>
              <a:pathLst>
                <a:path w="8407" h="1047" extrusionOk="0">
                  <a:moveTo>
                    <a:pt x="7902" y="1"/>
                  </a:moveTo>
                  <a:cubicBezTo>
                    <a:pt x="7394" y="1"/>
                    <a:pt x="6861" y="128"/>
                    <a:pt x="6405" y="179"/>
                  </a:cubicBezTo>
                  <a:cubicBezTo>
                    <a:pt x="5705" y="279"/>
                    <a:pt x="4971" y="379"/>
                    <a:pt x="4270" y="446"/>
                  </a:cubicBezTo>
                  <a:cubicBezTo>
                    <a:pt x="2869" y="646"/>
                    <a:pt x="1468" y="813"/>
                    <a:pt x="67" y="946"/>
                  </a:cubicBezTo>
                  <a:cubicBezTo>
                    <a:pt x="1" y="946"/>
                    <a:pt x="1" y="1046"/>
                    <a:pt x="67" y="1046"/>
                  </a:cubicBezTo>
                  <a:cubicBezTo>
                    <a:pt x="1502" y="946"/>
                    <a:pt x="2936" y="813"/>
                    <a:pt x="4370" y="679"/>
                  </a:cubicBezTo>
                  <a:cubicBezTo>
                    <a:pt x="5071" y="613"/>
                    <a:pt x="5771" y="546"/>
                    <a:pt x="6472" y="479"/>
                  </a:cubicBezTo>
                  <a:cubicBezTo>
                    <a:pt x="7106" y="479"/>
                    <a:pt x="7773" y="346"/>
                    <a:pt x="8373" y="112"/>
                  </a:cubicBezTo>
                  <a:cubicBezTo>
                    <a:pt x="8407" y="112"/>
                    <a:pt x="8407" y="46"/>
                    <a:pt x="8373" y="46"/>
                  </a:cubicBezTo>
                  <a:cubicBezTo>
                    <a:pt x="8221" y="13"/>
                    <a:pt x="8063" y="1"/>
                    <a:pt x="79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3827075" y="3141025"/>
              <a:ext cx="407800" cy="88425"/>
            </a:xfrm>
            <a:custGeom>
              <a:avLst/>
              <a:gdLst/>
              <a:ahLst/>
              <a:cxnLst/>
              <a:rect l="l" t="t" r="r" b="b"/>
              <a:pathLst>
                <a:path w="16312" h="3537" extrusionOk="0">
                  <a:moveTo>
                    <a:pt x="16312" y="0"/>
                  </a:moveTo>
                  <a:lnTo>
                    <a:pt x="16312" y="0"/>
                  </a:lnTo>
                  <a:cubicBezTo>
                    <a:pt x="14944" y="401"/>
                    <a:pt x="13610" y="768"/>
                    <a:pt x="12276" y="1135"/>
                  </a:cubicBezTo>
                  <a:cubicBezTo>
                    <a:pt x="10908" y="1468"/>
                    <a:pt x="9574" y="1768"/>
                    <a:pt x="8206" y="2102"/>
                  </a:cubicBezTo>
                  <a:cubicBezTo>
                    <a:pt x="6872" y="2402"/>
                    <a:pt x="5504" y="2669"/>
                    <a:pt x="4137" y="2903"/>
                  </a:cubicBezTo>
                  <a:cubicBezTo>
                    <a:pt x="2736" y="3136"/>
                    <a:pt x="1368" y="3336"/>
                    <a:pt x="0" y="3536"/>
                  </a:cubicBezTo>
                  <a:cubicBezTo>
                    <a:pt x="1401" y="3503"/>
                    <a:pt x="2769" y="3403"/>
                    <a:pt x="4170" y="3203"/>
                  </a:cubicBezTo>
                  <a:cubicBezTo>
                    <a:pt x="5571" y="3036"/>
                    <a:pt x="6939" y="2802"/>
                    <a:pt x="8306" y="2502"/>
                  </a:cubicBezTo>
                  <a:cubicBezTo>
                    <a:pt x="9674" y="2202"/>
                    <a:pt x="11042" y="1835"/>
                    <a:pt x="12342" y="1435"/>
                  </a:cubicBezTo>
                  <a:cubicBezTo>
                    <a:pt x="13043" y="1235"/>
                    <a:pt x="13677" y="1001"/>
                    <a:pt x="14344" y="768"/>
                  </a:cubicBezTo>
                  <a:cubicBezTo>
                    <a:pt x="15011" y="534"/>
                    <a:pt x="15645" y="267"/>
                    <a:pt x="163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3777875" y="2769100"/>
              <a:ext cx="143450" cy="50400"/>
            </a:xfrm>
            <a:custGeom>
              <a:avLst/>
              <a:gdLst/>
              <a:ahLst/>
              <a:cxnLst/>
              <a:rect l="l" t="t" r="r" b="b"/>
              <a:pathLst>
                <a:path w="5738" h="2016" extrusionOk="0">
                  <a:moveTo>
                    <a:pt x="5738" y="0"/>
                  </a:moveTo>
                  <a:lnTo>
                    <a:pt x="5738" y="0"/>
                  </a:lnTo>
                  <a:cubicBezTo>
                    <a:pt x="5271" y="200"/>
                    <a:pt x="4804" y="434"/>
                    <a:pt x="4337" y="667"/>
                  </a:cubicBezTo>
                  <a:cubicBezTo>
                    <a:pt x="3836" y="867"/>
                    <a:pt x="3369" y="1068"/>
                    <a:pt x="2869" y="1268"/>
                  </a:cubicBezTo>
                  <a:cubicBezTo>
                    <a:pt x="2402" y="1434"/>
                    <a:pt x="1902" y="1601"/>
                    <a:pt x="1401" y="1735"/>
                  </a:cubicBezTo>
                  <a:cubicBezTo>
                    <a:pt x="1230" y="1784"/>
                    <a:pt x="1059" y="1815"/>
                    <a:pt x="875" y="1815"/>
                  </a:cubicBezTo>
                  <a:cubicBezTo>
                    <a:pt x="808" y="1815"/>
                    <a:pt x="739" y="1810"/>
                    <a:pt x="667" y="1801"/>
                  </a:cubicBezTo>
                  <a:cubicBezTo>
                    <a:pt x="434" y="1768"/>
                    <a:pt x="200" y="1635"/>
                    <a:pt x="0" y="1468"/>
                  </a:cubicBezTo>
                  <a:lnTo>
                    <a:pt x="0" y="1468"/>
                  </a:lnTo>
                  <a:cubicBezTo>
                    <a:pt x="167" y="1668"/>
                    <a:pt x="367" y="1868"/>
                    <a:pt x="634" y="1968"/>
                  </a:cubicBezTo>
                  <a:cubicBezTo>
                    <a:pt x="728" y="1992"/>
                    <a:pt x="823" y="2015"/>
                    <a:pt x="917" y="2015"/>
                  </a:cubicBezTo>
                  <a:cubicBezTo>
                    <a:pt x="956" y="2015"/>
                    <a:pt x="995" y="2011"/>
                    <a:pt x="1034" y="2002"/>
                  </a:cubicBezTo>
                  <a:cubicBezTo>
                    <a:pt x="1168" y="2002"/>
                    <a:pt x="1301" y="2002"/>
                    <a:pt x="1468" y="1968"/>
                  </a:cubicBezTo>
                  <a:cubicBezTo>
                    <a:pt x="1968" y="1868"/>
                    <a:pt x="2502" y="1735"/>
                    <a:pt x="3002" y="1535"/>
                  </a:cubicBezTo>
                  <a:cubicBezTo>
                    <a:pt x="3503" y="1368"/>
                    <a:pt x="3970" y="1134"/>
                    <a:pt x="4437" y="867"/>
                  </a:cubicBezTo>
                  <a:cubicBezTo>
                    <a:pt x="4904" y="601"/>
                    <a:pt x="5337" y="300"/>
                    <a:pt x="57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3216950" y="2398600"/>
              <a:ext cx="465875" cy="591500"/>
            </a:xfrm>
            <a:custGeom>
              <a:avLst/>
              <a:gdLst/>
              <a:ahLst/>
              <a:cxnLst/>
              <a:rect l="l" t="t" r="r" b="b"/>
              <a:pathLst>
                <a:path w="18635" h="23660" extrusionOk="0">
                  <a:moveTo>
                    <a:pt x="3272" y="0"/>
                  </a:moveTo>
                  <a:cubicBezTo>
                    <a:pt x="1088" y="0"/>
                    <a:pt x="0" y="2222"/>
                    <a:pt x="1622" y="7682"/>
                  </a:cubicBezTo>
                  <a:cubicBezTo>
                    <a:pt x="3290" y="13252"/>
                    <a:pt x="5592" y="18623"/>
                    <a:pt x="8461" y="23660"/>
                  </a:cubicBezTo>
                  <a:lnTo>
                    <a:pt x="18635" y="12318"/>
                  </a:lnTo>
                  <a:cubicBezTo>
                    <a:pt x="18635" y="12318"/>
                    <a:pt x="13698" y="7181"/>
                    <a:pt x="8794" y="2812"/>
                  </a:cubicBezTo>
                  <a:cubicBezTo>
                    <a:pt x="6785" y="1047"/>
                    <a:pt x="4770" y="0"/>
                    <a:pt x="3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3404525" y="2667850"/>
              <a:ext cx="228275" cy="238375"/>
            </a:xfrm>
            <a:custGeom>
              <a:avLst/>
              <a:gdLst/>
              <a:ahLst/>
              <a:cxnLst/>
              <a:rect l="l" t="t" r="r" b="b"/>
              <a:pathLst>
                <a:path w="9131" h="9535" extrusionOk="0">
                  <a:moveTo>
                    <a:pt x="9118" y="0"/>
                  </a:moveTo>
                  <a:cubicBezTo>
                    <a:pt x="9113" y="0"/>
                    <a:pt x="9107" y="4"/>
                    <a:pt x="9097" y="14"/>
                  </a:cubicBezTo>
                  <a:cubicBezTo>
                    <a:pt x="7462" y="1448"/>
                    <a:pt x="5928" y="3049"/>
                    <a:pt x="4427" y="4617"/>
                  </a:cubicBezTo>
                  <a:cubicBezTo>
                    <a:pt x="3693" y="5384"/>
                    <a:pt x="2959" y="6185"/>
                    <a:pt x="2225" y="6986"/>
                  </a:cubicBezTo>
                  <a:cubicBezTo>
                    <a:pt x="1525" y="7786"/>
                    <a:pt x="791" y="8687"/>
                    <a:pt x="24" y="9487"/>
                  </a:cubicBezTo>
                  <a:cubicBezTo>
                    <a:pt x="0" y="9511"/>
                    <a:pt x="10" y="9535"/>
                    <a:pt x="41" y="9535"/>
                  </a:cubicBezTo>
                  <a:cubicBezTo>
                    <a:pt x="54" y="9535"/>
                    <a:pt x="71" y="9530"/>
                    <a:pt x="90" y="9521"/>
                  </a:cubicBezTo>
                  <a:cubicBezTo>
                    <a:pt x="858" y="8720"/>
                    <a:pt x="1691" y="7986"/>
                    <a:pt x="2492" y="7219"/>
                  </a:cubicBezTo>
                  <a:cubicBezTo>
                    <a:pt x="3293" y="6452"/>
                    <a:pt x="3993" y="5685"/>
                    <a:pt x="4760" y="4917"/>
                  </a:cubicBezTo>
                  <a:cubicBezTo>
                    <a:pt x="6261" y="3350"/>
                    <a:pt x="7762" y="1748"/>
                    <a:pt x="9130" y="47"/>
                  </a:cubicBezTo>
                  <a:cubicBezTo>
                    <a:pt x="9130" y="24"/>
                    <a:pt x="9130" y="0"/>
                    <a:pt x="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3270850" y="2648050"/>
              <a:ext cx="173050" cy="350400"/>
            </a:xfrm>
            <a:custGeom>
              <a:avLst/>
              <a:gdLst/>
              <a:ahLst/>
              <a:cxnLst/>
              <a:rect l="l" t="t" r="r" b="b"/>
              <a:pathLst>
                <a:path w="6922" h="14016" extrusionOk="0">
                  <a:moveTo>
                    <a:pt x="6918" y="13006"/>
                  </a:moveTo>
                  <a:cubicBezTo>
                    <a:pt x="6915" y="13006"/>
                    <a:pt x="6912" y="13008"/>
                    <a:pt x="6910" y="13014"/>
                  </a:cubicBezTo>
                  <a:lnTo>
                    <a:pt x="6910" y="13014"/>
                  </a:lnTo>
                  <a:cubicBezTo>
                    <a:pt x="6922" y="13013"/>
                    <a:pt x="6921" y="13006"/>
                    <a:pt x="6918" y="13006"/>
                  </a:cubicBezTo>
                  <a:close/>
                  <a:moveTo>
                    <a:pt x="41" y="0"/>
                  </a:moveTo>
                  <a:cubicBezTo>
                    <a:pt x="22" y="0"/>
                    <a:pt x="0" y="19"/>
                    <a:pt x="0" y="39"/>
                  </a:cubicBezTo>
                  <a:cubicBezTo>
                    <a:pt x="300" y="1039"/>
                    <a:pt x="667" y="2007"/>
                    <a:pt x="1034" y="2974"/>
                  </a:cubicBezTo>
                  <a:cubicBezTo>
                    <a:pt x="1001" y="2907"/>
                    <a:pt x="934" y="2841"/>
                    <a:pt x="901" y="2774"/>
                  </a:cubicBezTo>
                  <a:cubicBezTo>
                    <a:pt x="701" y="2440"/>
                    <a:pt x="500" y="2107"/>
                    <a:pt x="300" y="1773"/>
                  </a:cubicBezTo>
                  <a:cubicBezTo>
                    <a:pt x="291" y="1764"/>
                    <a:pt x="280" y="1760"/>
                    <a:pt x="268" y="1760"/>
                  </a:cubicBezTo>
                  <a:cubicBezTo>
                    <a:pt x="236" y="1760"/>
                    <a:pt x="200" y="1791"/>
                    <a:pt x="200" y="1840"/>
                  </a:cubicBezTo>
                  <a:cubicBezTo>
                    <a:pt x="434" y="2307"/>
                    <a:pt x="701" y="2774"/>
                    <a:pt x="1001" y="3208"/>
                  </a:cubicBezTo>
                  <a:cubicBezTo>
                    <a:pt x="1068" y="3308"/>
                    <a:pt x="1168" y="3408"/>
                    <a:pt x="1234" y="3508"/>
                  </a:cubicBezTo>
                  <a:cubicBezTo>
                    <a:pt x="1535" y="4208"/>
                    <a:pt x="1801" y="4909"/>
                    <a:pt x="2102" y="5643"/>
                  </a:cubicBezTo>
                  <a:cubicBezTo>
                    <a:pt x="2902" y="7444"/>
                    <a:pt x="3736" y="9245"/>
                    <a:pt x="4670" y="11013"/>
                  </a:cubicBezTo>
                  <a:cubicBezTo>
                    <a:pt x="5189" y="11953"/>
                    <a:pt x="6211" y="13931"/>
                    <a:pt x="6238" y="14013"/>
                  </a:cubicBezTo>
                  <a:lnTo>
                    <a:pt x="6238" y="14013"/>
                  </a:lnTo>
                  <a:cubicBezTo>
                    <a:pt x="6251" y="13931"/>
                    <a:pt x="6905" y="13081"/>
                    <a:pt x="6905" y="13048"/>
                  </a:cubicBezTo>
                  <a:cubicBezTo>
                    <a:pt x="6905" y="13031"/>
                    <a:pt x="6907" y="13021"/>
                    <a:pt x="6910" y="13014"/>
                  </a:cubicBezTo>
                  <a:lnTo>
                    <a:pt x="6910" y="13014"/>
                  </a:lnTo>
                  <a:cubicBezTo>
                    <a:pt x="6908" y="13015"/>
                    <a:pt x="6907" y="13015"/>
                    <a:pt x="6905" y="13015"/>
                  </a:cubicBezTo>
                  <a:cubicBezTo>
                    <a:pt x="6738" y="13181"/>
                    <a:pt x="6538" y="13382"/>
                    <a:pt x="6371" y="13582"/>
                  </a:cubicBezTo>
                  <a:cubicBezTo>
                    <a:pt x="5571" y="11881"/>
                    <a:pt x="4703" y="10213"/>
                    <a:pt x="3870" y="8545"/>
                  </a:cubicBezTo>
                  <a:cubicBezTo>
                    <a:pt x="3002" y="6744"/>
                    <a:pt x="2135" y="4976"/>
                    <a:pt x="1368" y="3141"/>
                  </a:cubicBezTo>
                  <a:cubicBezTo>
                    <a:pt x="934" y="2107"/>
                    <a:pt x="534" y="1039"/>
                    <a:pt x="67" y="39"/>
                  </a:cubicBezTo>
                  <a:cubicBezTo>
                    <a:pt x="67" y="11"/>
                    <a:pt x="55" y="0"/>
                    <a:pt x="41" y="0"/>
                  </a:cubicBezTo>
                  <a:close/>
                  <a:moveTo>
                    <a:pt x="6238" y="14013"/>
                  </a:moveTo>
                  <a:lnTo>
                    <a:pt x="6238" y="14013"/>
                  </a:lnTo>
                  <a:cubicBezTo>
                    <a:pt x="6238" y="14014"/>
                    <a:pt x="6238" y="14015"/>
                    <a:pt x="6238" y="14015"/>
                  </a:cubicBezTo>
                  <a:cubicBezTo>
                    <a:pt x="6238" y="14016"/>
                    <a:pt x="6238" y="14016"/>
                    <a:pt x="6238" y="14016"/>
                  </a:cubicBezTo>
                  <a:cubicBezTo>
                    <a:pt x="6239" y="14016"/>
                    <a:pt x="6239" y="14015"/>
                    <a:pt x="6238" y="14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3557025" y="2580400"/>
              <a:ext cx="132475" cy="137250"/>
            </a:xfrm>
            <a:custGeom>
              <a:avLst/>
              <a:gdLst/>
              <a:ahLst/>
              <a:cxnLst/>
              <a:rect l="l" t="t" r="r" b="b"/>
              <a:pathLst>
                <a:path w="5299" h="5490" extrusionOk="0">
                  <a:moveTo>
                    <a:pt x="73" y="0"/>
                  </a:moveTo>
                  <a:cubicBezTo>
                    <a:pt x="39" y="0"/>
                    <a:pt x="1" y="49"/>
                    <a:pt x="28" y="76"/>
                  </a:cubicBezTo>
                  <a:cubicBezTo>
                    <a:pt x="495" y="476"/>
                    <a:pt x="4998" y="4946"/>
                    <a:pt x="4998" y="5013"/>
                  </a:cubicBezTo>
                  <a:cubicBezTo>
                    <a:pt x="4998" y="5046"/>
                    <a:pt x="4765" y="5347"/>
                    <a:pt x="4698" y="5413"/>
                  </a:cubicBezTo>
                  <a:cubicBezTo>
                    <a:pt x="4675" y="5436"/>
                    <a:pt x="4668" y="5490"/>
                    <a:pt x="4698" y="5490"/>
                  </a:cubicBezTo>
                  <a:cubicBezTo>
                    <a:pt x="4711" y="5490"/>
                    <a:pt x="4733" y="5478"/>
                    <a:pt x="4765" y="5447"/>
                  </a:cubicBezTo>
                  <a:cubicBezTo>
                    <a:pt x="4931" y="5313"/>
                    <a:pt x="5098" y="5146"/>
                    <a:pt x="5265" y="4980"/>
                  </a:cubicBezTo>
                  <a:cubicBezTo>
                    <a:pt x="5298" y="4880"/>
                    <a:pt x="3731" y="3378"/>
                    <a:pt x="3230" y="2878"/>
                  </a:cubicBezTo>
                  <a:cubicBezTo>
                    <a:pt x="3063" y="2711"/>
                    <a:pt x="2663" y="2378"/>
                    <a:pt x="2230" y="1977"/>
                  </a:cubicBezTo>
                  <a:cubicBezTo>
                    <a:pt x="2230" y="1911"/>
                    <a:pt x="2196" y="1877"/>
                    <a:pt x="2163" y="1844"/>
                  </a:cubicBezTo>
                  <a:cubicBezTo>
                    <a:pt x="2096" y="1744"/>
                    <a:pt x="2063" y="1677"/>
                    <a:pt x="1996" y="1611"/>
                  </a:cubicBezTo>
                  <a:cubicBezTo>
                    <a:pt x="1896" y="1444"/>
                    <a:pt x="1763" y="1310"/>
                    <a:pt x="1629" y="1177"/>
                  </a:cubicBezTo>
                  <a:cubicBezTo>
                    <a:pt x="1429" y="910"/>
                    <a:pt x="1162" y="643"/>
                    <a:pt x="895" y="410"/>
                  </a:cubicBezTo>
                  <a:lnTo>
                    <a:pt x="895" y="410"/>
                  </a:lnTo>
                  <a:cubicBezTo>
                    <a:pt x="1129" y="677"/>
                    <a:pt x="1362" y="977"/>
                    <a:pt x="1562" y="1277"/>
                  </a:cubicBezTo>
                  <a:cubicBezTo>
                    <a:pt x="1629" y="1344"/>
                    <a:pt x="1662" y="1410"/>
                    <a:pt x="1729" y="1477"/>
                  </a:cubicBezTo>
                  <a:cubicBezTo>
                    <a:pt x="1095" y="877"/>
                    <a:pt x="428" y="310"/>
                    <a:pt x="95" y="9"/>
                  </a:cubicBezTo>
                  <a:cubicBezTo>
                    <a:pt x="88" y="3"/>
                    <a:pt x="81" y="0"/>
                    <a:pt x="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4170650" y="3132700"/>
              <a:ext cx="1282600" cy="1356875"/>
            </a:xfrm>
            <a:custGeom>
              <a:avLst/>
              <a:gdLst/>
              <a:ahLst/>
              <a:cxnLst/>
              <a:rect l="l" t="t" r="r" b="b"/>
              <a:pathLst>
                <a:path w="51304" h="54275" extrusionOk="0">
                  <a:moveTo>
                    <a:pt x="19461" y="1"/>
                  </a:moveTo>
                  <a:cubicBezTo>
                    <a:pt x="15812" y="1"/>
                    <a:pt x="6415" y="2827"/>
                    <a:pt x="3370" y="5571"/>
                  </a:cubicBezTo>
                  <a:cubicBezTo>
                    <a:pt x="0" y="8606"/>
                    <a:pt x="16345" y="25918"/>
                    <a:pt x="17380" y="28887"/>
                  </a:cubicBezTo>
                  <a:cubicBezTo>
                    <a:pt x="18408" y="31839"/>
                    <a:pt x="18578" y="54274"/>
                    <a:pt x="20383" y="54274"/>
                  </a:cubicBezTo>
                  <a:cubicBezTo>
                    <a:pt x="20394" y="54274"/>
                    <a:pt x="20404" y="54274"/>
                    <a:pt x="20415" y="54272"/>
                  </a:cubicBezTo>
                  <a:cubicBezTo>
                    <a:pt x="22283" y="54039"/>
                    <a:pt x="48902" y="51804"/>
                    <a:pt x="50103" y="50603"/>
                  </a:cubicBezTo>
                  <a:cubicBezTo>
                    <a:pt x="51304" y="49402"/>
                    <a:pt x="49736" y="30822"/>
                    <a:pt x="48535" y="28053"/>
                  </a:cubicBezTo>
                  <a:cubicBezTo>
                    <a:pt x="43331" y="16078"/>
                    <a:pt x="22984" y="834"/>
                    <a:pt x="20415" y="100"/>
                  </a:cubicBezTo>
                  <a:cubicBezTo>
                    <a:pt x="20172" y="33"/>
                    <a:pt x="19849" y="1"/>
                    <a:pt x="19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4121450" y="3128350"/>
              <a:ext cx="660500" cy="1376175"/>
            </a:xfrm>
            <a:custGeom>
              <a:avLst/>
              <a:gdLst/>
              <a:ahLst/>
              <a:cxnLst/>
              <a:rect l="l" t="t" r="r" b="b"/>
              <a:pathLst>
                <a:path w="26420" h="55047" extrusionOk="0">
                  <a:moveTo>
                    <a:pt x="21253" y="1"/>
                  </a:moveTo>
                  <a:cubicBezTo>
                    <a:pt x="20592" y="1"/>
                    <a:pt x="19953" y="95"/>
                    <a:pt x="19314" y="241"/>
                  </a:cubicBezTo>
                  <a:cubicBezTo>
                    <a:pt x="18580" y="374"/>
                    <a:pt x="17846" y="541"/>
                    <a:pt x="17113" y="708"/>
                  </a:cubicBezTo>
                  <a:cubicBezTo>
                    <a:pt x="14144" y="1408"/>
                    <a:pt x="11275" y="2375"/>
                    <a:pt x="8473" y="3610"/>
                  </a:cubicBezTo>
                  <a:cubicBezTo>
                    <a:pt x="7739" y="3943"/>
                    <a:pt x="7039" y="4344"/>
                    <a:pt x="6338" y="4777"/>
                  </a:cubicBezTo>
                  <a:cubicBezTo>
                    <a:pt x="4070" y="6145"/>
                    <a:pt x="0" y="11515"/>
                    <a:pt x="868" y="13517"/>
                  </a:cubicBezTo>
                  <a:cubicBezTo>
                    <a:pt x="2002" y="16085"/>
                    <a:pt x="12276" y="27794"/>
                    <a:pt x="12409" y="32063"/>
                  </a:cubicBezTo>
                  <a:cubicBezTo>
                    <a:pt x="12409" y="32063"/>
                    <a:pt x="9140" y="34031"/>
                    <a:pt x="8573" y="35199"/>
                  </a:cubicBezTo>
                  <a:cubicBezTo>
                    <a:pt x="8006" y="36333"/>
                    <a:pt x="4937" y="51711"/>
                    <a:pt x="5871" y="53145"/>
                  </a:cubicBezTo>
                  <a:cubicBezTo>
                    <a:pt x="6772" y="54546"/>
                    <a:pt x="26419" y="55046"/>
                    <a:pt x="26419" y="55046"/>
                  </a:cubicBezTo>
                  <a:lnTo>
                    <a:pt x="22383" y="30529"/>
                  </a:lnTo>
                  <a:cubicBezTo>
                    <a:pt x="21282" y="26626"/>
                    <a:pt x="5504" y="12082"/>
                    <a:pt x="5604" y="6478"/>
                  </a:cubicBezTo>
                  <a:cubicBezTo>
                    <a:pt x="5604" y="5745"/>
                    <a:pt x="7739" y="4477"/>
                    <a:pt x="8373" y="4210"/>
                  </a:cubicBezTo>
                  <a:cubicBezTo>
                    <a:pt x="9707" y="3643"/>
                    <a:pt x="11042" y="3143"/>
                    <a:pt x="12409" y="2709"/>
                  </a:cubicBezTo>
                  <a:cubicBezTo>
                    <a:pt x="13777" y="2242"/>
                    <a:pt x="15178" y="1875"/>
                    <a:pt x="16546" y="1475"/>
                  </a:cubicBezTo>
                  <a:cubicBezTo>
                    <a:pt x="17246" y="1275"/>
                    <a:pt x="17947" y="1141"/>
                    <a:pt x="18647" y="974"/>
                  </a:cubicBezTo>
                  <a:cubicBezTo>
                    <a:pt x="19348" y="808"/>
                    <a:pt x="20048" y="674"/>
                    <a:pt x="20782" y="608"/>
                  </a:cubicBezTo>
                  <a:cubicBezTo>
                    <a:pt x="21016" y="568"/>
                    <a:pt x="21262" y="552"/>
                    <a:pt x="21513" y="552"/>
                  </a:cubicBezTo>
                  <a:cubicBezTo>
                    <a:pt x="21690" y="552"/>
                    <a:pt x="21870" y="560"/>
                    <a:pt x="22049" y="574"/>
                  </a:cubicBezTo>
                  <a:cubicBezTo>
                    <a:pt x="22416" y="574"/>
                    <a:pt x="22783" y="641"/>
                    <a:pt x="23150" y="741"/>
                  </a:cubicBezTo>
                  <a:cubicBezTo>
                    <a:pt x="23884" y="1008"/>
                    <a:pt x="24751" y="1742"/>
                    <a:pt x="25419" y="2109"/>
                  </a:cubicBezTo>
                  <a:cubicBezTo>
                    <a:pt x="25425" y="2115"/>
                    <a:pt x="25432" y="2118"/>
                    <a:pt x="25438" y="2118"/>
                  </a:cubicBezTo>
                  <a:cubicBezTo>
                    <a:pt x="25463" y="2118"/>
                    <a:pt x="25479" y="2075"/>
                    <a:pt x="25452" y="2075"/>
                  </a:cubicBezTo>
                  <a:cubicBezTo>
                    <a:pt x="24451" y="1241"/>
                    <a:pt x="22917" y="74"/>
                    <a:pt x="21549" y="7"/>
                  </a:cubicBezTo>
                  <a:cubicBezTo>
                    <a:pt x="21450" y="3"/>
                    <a:pt x="21351" y="1"/>
                    <a:pt x="2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4250700" y="3136550"/>
              <a:ext cx="505075" cy="745775"/>
            </a:xfrm>
            <a:custGeom>
              <a:avLst/>
              <a:gdLst/>
              <a:ahLst/>
              <a:cxnLst/>
              <a:rect l="l" t="t" r="r" b="b"/>
              <a:pathLst>
                <a:path w="20203" h="29831" extrusionOk="0">
                  <a:moveTo>
                    <a:pt x="16087" y="0"/>
                  </a:moveTo>
                  <a:cubicBezTo>
                    <a:pt x="15962" y="0"/>
                    <a:pt x="15837" y="4"/>
                    <a:pt x="15712" y="13"/>
                  </a:cubicBezTo>
                  <a:cubicBezTo>
                    <a:pt x="13877" y="280"/>
                    <a:pt x="12109" y="713"/>
                    <a:pt x="10341" y="1247"/>
                  </a:cubicBezTo>
                  <a:cubicBezTo>
                    <a:pt x="8674" y="1714"/>
                    <a:pt x="901" y="4316"/>
                    <a:pt x="434" y="5850"/>
                  </a:cubicBezTo>
                  <a:cubicBezTo>
                    <a:pt x="1" y="6851"/>
                    <a:pt x="1669" y="10287"/>
                    <a:pt x="2002" y="10854"/>
                  </a:cubicBezTo>
                  <a:cubicBezTo>
                    <a:pt x="3036" y="12555"/>
                    <a:pt x="4237" y="14189"/>
                    <a:pt x="5438" y="15757"/>
                  </a:cubicBezTo>
                  <a:cubicBezTo>
                    <a:pt x="6639" y="17358"/>
                    <a:pt x="7940" y="18960"/>
                    <a:pt x="9241" y="20494"/>
                  </a:cubicBezTo>
                  <a:cubicBezTo>
                    <a:pt x="10575" y="22028"/>
                    <a:pt x="11876" y="23463"/>
                    <a:pt x="13210" y="24931"/>
                  </a:cubicBezTo>
                  <a:cubicBezTo>
                    <a:pt x="13911" y="25664"/>
                    <a:pt x="14578" y="26432"/>
                    <a:pt x="15245" y="27199"/>
                  </a:cubicBezTo>
                  <a:cubicBezTo>
                    <a:pt x="15945" y="27999"/>
                    <a:pt x="16546" y="28833"/>
                    <a:pt x="17013" y="29767"/>
                  </a:cubicBezTo>
                  <a:cubicBezTo>
                    <a:pt x="17035" y="29812"/>
                    <a:pt x="17069" y="29830"/>
                    <a:pt x="17102" y="29830"/>
                  </a:cubicBezTo>
                  <a:cubicBezTo>
                    <a:pt x="17169" y="29830"/>
                    <a:pt x="17235" y="29756"/>
                    <a:pt x="17213" y="29667"/>
                  </a:cubicBezTo>
                  <a:cubicBezTo>
                    <a:pt x="16646" y="27966"/>
                    <a:pt x="15679" y="26365"/>
                    <a:pt x="14411" y="25064"/>
                  </a:cubicBezTo>
                  <a:cubicBezTo>
                    <a:pt x="13210" y="23596"/>
                    <a:pt x="11843" y="22229"/>
                    <a:pt x="10575" y="20794"/>
                  </a:cubicBezTo>
                  <a:cubicBezTo>
                    <a:pt x="7973" y="17792"/>
                    <a:pt x="5438" y="14656"/>
                    <a:pt x="3103" y="11387"/>
                  </a:cubicBezTo>
                  <a:cubicBezTo>
                    <a:pt x="2369" y="10353"/>
                    <a:pt x="635" y="7084"/>
                    <a:pt x="1135" y="5850"/>
                  </a:cubicBezTo>
                  <a:cubicBezTo>
                    <a:pt x="1602" y="4716"/>
                    <a:pt x="8373" y="2314"/>
                    <a:pt x="9908" y="1847"/>
                  </a:cubicBezTo>
                  <a:cubicBezTo>
                    <a:pt x="11542" y="1380"/>
                    <a:pt x="13210" y="913"/>
                    <a:pt x="14878" y="546"/>
                  </a:cubicBezTo>
                  <a:cubicBezTo>
                    <a:pt x="15345" y="413"/>
                    <a:pt x="15812" y="346"/>
                    <a:pt x="16312" y="313"/>
                  </a:cubicBezTo>
                  <a:cubicBezTo>
                    <a:pt x="17413" y="313"/>
                    <a:pt x="19348" y="1447"/>
                    <a:pt x="20048" y="2047"/>
                  </a:cubicBezTo>
                  <a:cubicBezTo>
                    <a:pt x="20061" y="2060"/>
                    <a:pt x="20075" y="2066"/>
                    <a:pt x="20089" y="2066"/>
                  </a:cubicBezTo>
                  <a:cubicBezTo>
                    <a:pt x="20147" y="2066"/>
                    <a:pt x="20202" y="1968"/>
                    <a:pt x="20148" y="1914"/>
                  </a:cubicBezTo>
                  <a:cubicBezTo>
                    <a:pt x="19515" y="1347"/>
                    <a:pt x="17947" y="280"/>
                    <a:pt x="17213" y="113"/>
                  </a:cubicBezTo>
                  <a:cubicBezTo>
                    <a:pt x="16838" y="38"/>
                    <a:pt x="16463" y="0"/>
                    <a:pt x="16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9"/>
            <p:cNvSpPr/>
            <p:nvPr/>
          </p:nvSpPr>
          <p:spPr>
            <a:xfrm>
              <a:off x="4659325" y="2969275"/>
              <a:ext cx="1067450" cy="1538350"/>
            </a:xfrm>
            <a:custGeom>
              <a:avLst/>
              <a:gdLst/>
              <a:ahLst/>
              <a:cxnLst/>
              <a:rect l="l" t="t" r="r" b="b"/>
              <a:pathLst>
                <a:path w="42698" h="61534" extrusionOk="0">
                  <a:moveTo>
                    <a:pt x="21151" y="0"/>
                  </a:moveTo>
                  <a:cubicBezTo>
                    <a:pt x="14818" y="0"/>
                    <a:pt x="7700" y="918"/>
                    <a:pt x="5905" y="2601"/>
                  </a:cubicBezTo>
                  <a:cubicBezTo>
                    <a:pt x="3803" y="4502"/>
                    <a:pt x="1" y="30454"/>
                    <a:pt x="901" y="36892"/>
                  </a:cubicBezTo>
                  <a:cubicBezTo>
                    <a:pt x="2569" y="48967"/>
                    <a:pt x="2769" y="60542"/>
                    <a:pt x="3803" y="61209"/>
                  </a:cubicBezTo>
                  <a:cubicBezTo>
                    <a:pt x="4165" y="61425"/>
                    <a:pt x="6172" y="61534"/>
                    <a:pt x="9076" y="61534"/>
                  </a:cubicBezTo>
                  <a:cubicBezTo>
                    <a:pt x="18759" y="61534"/>
                    <a:pt x="38415" y="60322"/>
                    <a:pt x="40263" y="57807"/>
                  </a:cubicBezTo>
                  <a:cubicBezTo>
                    <a:pt x="42698" y="54538"/>
                    <a:pt x="34058" y="4502"/>
                    <a:pt x="31657" y="1767"/>
                  </a:cubicBezTo>
                  <a:cubicBezTo>
                    <a:pt x="30601" y="565"/>
                    <a:pt x="26118" y="0"/>
                    <a:pt x="21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9"/>
            <p:cNvSpPr/>
            <p:nvPr/>
          </p:nvSpPr>
          <p:spPr>
            <a:xfrm>
              <a:off x="4671850" y="3043875"/>
              <a:ext cx="130650" cy="832225"/>
            </a:xfrm>
            <a:custGeom>
              <a:avLst/>
              <a:gdLst/>
              <a:ahLst/>
              <a:cxnLst/>
              <a:rect l="l" t="t" r="r" b="b"/>
              <a:pathLst>
                <a:path w="5226" h="33289" extrusionOk="0">
                  <a:moveTo>
                    <a:pt x="5130" y="1"/>
                  </a:moveTo>
                  <a:cubicBezTo>
                    <a:pt x="5106" y="1"/>
                    <a:pt x="5082" y="15"/>
                    <a:pt x="5070" y="50"/>
                  </a:cubicBezTo>
                  <a:cubicBezTo>
                    <a:pt x="4603" y="1018"/>
                    <a:pt x="4203" y="1985"/>
                    <a:pt x="3903" y="3019"/>
                  </a:cubicBezTo>
                  <a:cubicBezTo>
                    <a:pt x="3603" y="4020"/>
                    <a:pt x="3336" y="5054"/>
                    <a:pt x="3069" y="6088"/>
                  </a:cubicBezTo>
                  <a:cubicBezTo>
                    <a:pt x="2535" y="8223"/>
                    <a:pt x="2035" y="10358"/>
                    <a:pt x="1701" y="12526"/>
                  </a:cubicBezTo>
                  <a:cubicBezTo>
                    <a:pt x="967" y="16929"/>
                    <a:pt x="467" y="21366"/>
                    <a:pt x="167" y="25836"/>
                  </a:cubicBezTo>
                  <a:cubicBezTo>
                    <a:pt x="100" y="27070"/>
                    <a:pt x="33" y="28337"/>
                    <a:pt x="33" y="29572"/>
                  </a:cubicBezTo>
                  <a:lnTo>
                    <a:pt x="33" y="31406"/>
                  </a:lnTo>
                  <a:cubicBezTo>
                    <a:pt x="0" y="32040"/>
                    <a:pt x="67" y="32640"/>
                    <a:pt x="167" y="33274"/>
                  </a:cubicBezTo>
                  <a:cubicBezTo>
                    <a:pt x="167" y="33285"/>
                    <a:pt x="174" y="33289"/>
                    <a:pt x="184" y="33289"/>
                  </a:cubicBezTo>
                  <a:cubicBezTo>
                    <a:pt x="204" y="33289"/>
                    <a:pt x="234" y="33274"/>
                    <a:pt x="234" y="33274"/>
                  </a:cubicBezTo>
                  <a:cubicBezTo>
                    <a:pt x="334" y="32740"/>
                    <a:pt x="434" y="32207"/>
                    <a:pt x="434" y="31673"/>
                  </a:cubicBezTo>
                  <a:cubicBezTo>
                    <a:pt x="500" y="31106"/>
                    <a:pt x="534" y="30572"/>
                    <a:pt x="567" y="30039"/>
                  </a:cubicBezTo>
                  <a:cubicBezTo>
                    <a:pt x="667" y="28904"/>
                    <a:pt x="767" y="27804"/>
                    <a:pt x="834" y="26703"/>
                  </a:cubicBezTo>
                  <a:cubicBezTo>
                    <a:pt x="1034" y="24501"/>
                    <a:pt x="1234" y="22300"/>
                    <a:pt x="1468" y="20098"/>
                  </a:cubicBezTo>
                  <a:cubicBezTo>
                    <a:pt x="1735" y="17930"/>
                    <a:pt x="2035" y="15728"/>
                    <a:pt x="2368" y="13560"/>
                  </a:cubicBezTo>
                  <a:cubicBezTo>
                    <a:pt x="2702" y="11392"/>
                    <a:pt x="3002" y="9224"/>
                    <a:pt x="3403" y="7055"/>
                  </a:cubicBezTo>
                  <a:cubicBezTo>
                    <a:pt x="3836" y="4687"/>
                    <a:pt x="4437" y="2385"/>
                    <a:pt x="5204" y="117"/>
                  </a:cubicBezTo>
                  <a:cubicBezTo>
                    <a:pt x="5226" y="52"/>
                    <a:pt x="5177" y="1"/>
                    <a:pt x="5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4651000" y="3859050"/>
              <a:ext cx="63400" cy="88400"/>
            </a:xfrm>
            <a:custGeom>
              <a:avLst/>
              <a:gdLst/>
              <a:ahLst/>
              <a:cxnLst/>
              <a:rect l="l" t="t" r="r" b="b"/>
              <a:pathLst>
                <a:path w="2536" h="3536" extrusionOk="0">
                  <a:moveTo>
                    <a:pt x="1270" y="2197"/>
                  </a:moveTo>
                  <a:cubicBezTo>
                    <a:pt x="1623" y="2197"/>
                    <a:pt x="1902" y="2352"/>
                    <a:pt x="1902" y="2535"/>
                  </a:cubicBezTo>
                  <a:cubicBezTo>
                    <a:pt x="1935" y="2769"/>
                    <a:pt x="1635" y="2969"/>
                    <a:pt x="1234" y="3002"/>
                  </a:cubicBezTo>
                  <a:cubicBezTo>
                    <a:pt x="1200" y="3005"/>
                    <a:pt x="1166" y="3006"/>
                    <a:pt x="1132" y="3006"/>
                  </a:cubicBezTo>
                  <a:cubicBezTo>
                    <a:pt x="779" y="3006"/>
                    <a:pt x="498" y="2851"/>
                    <a:pt x="467" y="2669"/>
                  </a:cubicBezTo>
                  <a:cubicBezTo>
                    <a:pt x="467" y="2435"/>
                    <a:pt x="767" y="2235"/>
                    <a:pt x="1168" y="2202"/>
                  </a:cubicBezTo>
                  <a:cubicBezTo>
                    <a:pt x="1202" y="2199"/>
                    <a:pt x="1236" y="2197"/>
                    <a:pt x="1270" y="2197"/>
                  </a:cubicBezTo>
                  <a:close/>
                  <a:moveTo>
                    <a:pt x="1568" y="0"/>
                  </a:moveTo>
                  <a:lnTo>
                    <a:pt x="267" y="167"/>
                  </a:lnTo>
                  <a:lnTo>
                    <a:pt x="0" y="3536"/>
                  </a:lnTo>
                  <a:lnTo>
                    <a:pt x="2535" y="3336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4876975" y="2969225"/>
              <a:ext cx="848975" cy="1539875"/>
            </a:xfrm>
            <a:custGeom>
              <a:avLst/>
              <a:gdLst/>
              <a:ahLst/>
              <a:cxnLst/>
              <a:rect l="l" t="t" r="r" b="b"/>
              <a:pathLst>
                <a:path w="33959" h="61595" extrusionOk="0">
                  <a:moveTo>
                    <a:pt x="12777" y="1"/>
                  </a:moveTo>
                  <a:cubicBezTo>
                    <a:pt x="8640" y="134"/>
                    <a:pt x="4071" y="2102"/>
                    <a:pt x="3337" y="3503"/>
                  </a:cubicBezTo>
                  <a:cubicBezTo>
                    <a:pt x="2603" y="4904"/>
                    <a:pt x="1" y="29489"/>
                    <a:pt x="668" y="35726"/>
                  </a:cubicBezTo>
                  <a:cubicBezTo>
                    <a:pt x="935" y="38061"/>
                    <a:pt x="1702" y="57409"/>
                    <a:pt x="3737" y="61478"/>
                  </a:cubicBezTo>
                  <a:cubicBezTo>
                    <a:pt x="4373" y="61557"/>
                    <a:pt x="5256" y="61594"/>
                    <a:pt x="6318" y="61594"/>
                  </a:cubicBezTo>
                  <a:cubicBezTo>
                    <a:pt x="13784" y="61594"/>
                    <a:pt x="30097" y="59765"/>
                    <a:pt x="31557" y="57809"/>
                  </a:cubicBezTo>
                  <a:cubicBezTo>
                    <a:pt x="33959" y="54507"/>
                    <a:pt x="25352" y="4437"/>
                    <a:pt x="22917" y="1735"/>
                  </a:cubicBezTo>
                  <a:cubicBezTo>
                    <a:pt x="21883" y="568"/>
                    <a:pt x="17614" y="1"/>
                    <a:pt x="12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4972900" y="3105175"/>
              <a:ext cx="482025" cy="22525"/>
            </a:xfrm>
            <a:custGeom>
              <a:avLst/>
              <a:gdLst/>
              <a:ahLst/>
              <a:cxnLst/>
              <a:rect l="l" t="t" r="r" b="b"/>
              <a:pathLst>
                <a:path w="19281" h="901" extrusionOk="0">
                  <a:moveTo>
                    <a:pt x="19247" y="0"/>
                  </a:moveTo>
                  <a:cubicBezTo>
                    <a:pt x="16745" y="0"/>
                    <a:pt x="14244" y="0"/>
                    <a:pt x="11775" y="100"/>
                  </a:cubicBezTo>
                  <a:cubicBezTo>
                    <a:pt x="9273" y="200"/>
                    <a:pt x="6805" y="334"/>
                    <a:pt x="4303" y="500"/>
                  </a:cubicBezTo>
                  <a:cubicBezTo>
                    <a:pt x="2902" y="601"/>
                    <a:pt x="1468" y="701"/>
                    <a:pt x="67" y="834"/>
                  </a:cubicBezTo>
                  <a:cubicBezTo>
                    <a:pt x="0" y="834"/>
                    <a:pt x="0" y="901"/>
                    <a:pt x="67" y="901"/>
                  </a:cubicBezTo>
                  <a:cubicBezTo>
                    <a:pt x="2569" y="901"/>
                    <a:pt x="5037" y="801"/>
                    <a:pt x="7505" y="701"/>
                  </a:cubicBezTo>
                  <a:cubicBezTo>
                    <a:pt x="10007" y="601"/>
                    <a:pt x="12509" y="534"/>
                    <a:pt x="14977" y="367"/>
                  </a:cubicBezTo>
                  <a:cubicBezTo>
                    <a:pt x="16412" y="267"/>
                    <a:pt x="17813" y="167"/>
                    <a:pt x="19214" y="67"/>
                  </a:cubicBezTo>
                  <a:cubicBezTo>
                    <a:pt x="19280" y="33"/>
                    <a:pt x="19280" y="0"/>
                    <a:pt x="19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4941200" y="3275275"/>
              <a:ext cx="543750" cy="22550"/>
            </a:xfrm>
            <a:custGeom>
              <a:avLst/>
              <a:gdLst/>
              <a:ahLst/>
              <a:cxnLst/>
              <a:rect l="l" t="t" r="r" b="b"/>
              <a:pathLst>
                <a:path w="21750" h="902" extrusionOk="0">
                  <a:moveTo>
                    <a:pt x="21683" y="1"/>
                  </a:moveTo>
                  <a:cubicBezTo>
                    <a:pt x="20282" y="1"/>
                    <a:pt x="18847" y="68"/>
                    <a:pt x="17413" y="101"/>
                  </a:cubicBezTo>
                  <a:cubicBezTo>
                    <a:pt x="16012" y="168"/>
                    <a:pt x="14644" y="168"/>
                    <a:pt x="13243" y="234"/>
                  </a:cubicBezTo>
                  <a:cubicBezTo>
                    <a:pt x="10441" y="301"/>
                    <a:pt x="7639" y="435"/>
                    <a:pt x="4837" y="601"/>
                  </a:cubicBezTo>
                  <a:cubicBezTo>
                    <a:pt x="3236" y="668"/>
                    <a:pt x="1635" y="802"/>
                    <a:pt x="67" y="835"/>
                  </a:cubicBezTo>
                  <a:cubicBezTo>
                    <a:pt x="0" y="835"/>
                    <a:pt x="0" y="902"/>
                    <a:pt x="67" y="902"/>
                  </a:cubicBezTo>
                  <a:cubicBezTo>
                    <a:pt x="534" y="890"/>
                    <a:pt x="1005" y="887"/>
                    <a:pt x="1478" y="887"/>
                  </a:cubicBezTo>
                  <a:cubicBezTo>
                    <a:pt x="2424" y="887"/>
                    <a:pt x="3381" y="902"/>
                    <a:pt x="4337" y="902"/>
                  </a:cubicBezTo>
                  <a:cubicBezTo>
                    <a:pt x="5738" y="902"/>
                    <a:pt x="7106" y="868"/>
                    <a:pt x="8507" y="835"/>
                  </a:cubicBezTo>
                  <a:cubicBezTo>
                    <a:pt x="11309" y="735"/>
                    <a:pt x="14111" y="601"/>
                    <a:pt x="16913" y="435"/>
                  </a:cubicBezTo>
                  <a:cubicBezTo>
                    <a:pt x="18514" y="335"/>
                    <a:pt x="20115" y="268"/>
                    <a:pt x="21683" y="101"/>
                  </a:cubicBezTo>
                  <a:cubicBezTo>
                    <a:pt x="21749" y="101"/>
                    <a:pt x="21749" y="1"/>
                    <a:pt x="2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4947025" y="3427900"/>
              <a:ext cx="567100" cy="51725"/>
            </a:xfrm>
            <a:custGeom>
              <a:avLst/>
              <a:gdLst/>
              <a:ahLst/>
              <a:cxnLst/>
              <a:rect l="l" t="t" r="r" b="b"/>
              <a:pathLst>
                <a:path w="22684" h="2069" extrusionOk="0">
                  <a:moveTo>
                    <a:pt x="22617" y="0"/>
                  </a:moveTo>
                  <a:cubicBezTo>
                    <a:pt x="16746" y="501"/>
                    <a:pt x="10875" y="968"/>
                    <a:pt x="5005" y="1501"/>
                  </a:cubicBezTo>
                  <a:lnTo>
                    <a:pt x="2536" y="1735"/>
                  </a:lnTo>
                  <a:cubicBezTo>
                    <a:pt x="1702" y="1802"/>
                    <a:pt x="868" y="1935"/>
                    <a:pt x="34" y="2002"/>
                  </a:cubicBezTo>
                  <a:cubicBezTo>
                    <a:pt x="1" y="2002"/>
                    <a:pt x="1" y="2068"/>
                    <a:pt x="34" y="2068"/>
                  </a:cubicBezTo>
                  <a:cubicBezTo>
                    <a:pt x="802" y="2035"/>
                    <a:pt x="1569" y="2035"/>
                    <a:pt x="2336" y="2002"/>
                  </a:cubicBezTo>
                  <a:cubicBezTo>
                    <a:pt x="3070" y="1968"/>
                    <a:pt x="3770" y="1968"/>
                    <a:pt x="4504" y="1902"/>
                  </a:cubicBezTo>
                  <a:cubicBezTo>
                    <a:pt x="5939" y="1835"/>
                    <a:pt x="7406" y="1735"/>
                    <a:pt x="8874" y="1601"/>
                  </a:cubicBezTo>
                  <a:cubicBezTo>
                    <a:pt x="11809" y="1368"/>
                    <a:pt x="14778" y="1134"/>
                    <a:pt x="17680" y="734"/>
                  </a:cubicBezTo>
                  <a:cubicBezTo>
                    <a:pt x="19348" y="534"/>
                    <a:pt x="20983" y="334"/>
                    <a:pt x="22617" y="100"/>
                  </a:cubicBezTo>
                  <a:cubicBezTo>
                    <a:pt x="22684" y="100"/>
                    <a:pt x="22684" y="0"/>
                    <a:pt x="226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4922850" y="3639725"/>
              <a:ext cx="645500" cy="60050"/>
            </a:xfrm>
            <a:custGeom>
              <a:avLst/>
              <a:gdLst/>
              <a:ahLst/>
              <a:cxnLst/>
              <a:rect l="l" t="t" r="r" b="b"/>
              <a:pathLst>
                <a:path w="25820" h="2402" extrusionOk="0">
                  <a:moveTo>
                    <a:pt x="25786" y="0"/>
                  </a:moveTo>
                  <a:cubicBezTo>
                    <a:pt x="24084" y="67"/>
                    <a:pt x="22383" y="200"/>
                    <a:pt x="20682" y="300"/>
                  </a:cubicBezTo>
                  <a:cubicBezTo>
                    <a:pt x="18981" y="434"/>
                    <a:pt x="17346" y="567"/>
                    <a:pt x="15712" y="734"/>
                  </a:cubicBezTo>
                  <a:cubicBezTo>
                    <a:pt x="12376" y="1034"/>
                    <a:pt x="9074" y="1368"/>
                    <a:pt x="5738" y="1701"/>
                  </a:cubicBezTo>
                  <a:cubicBezTo>
                    <a:pt x="3837" y="1901"/>
                    <a:pt x="1935" y="2102"/>
                    <a:pt x="34" y="2335"/>
                  </a:cubicBezTo>
                  <a:cubicBezTo>
                    <a:pt x="1" y="2335"/>
                    <a:pt x="1" y="2402"/>
                    <a:pt x="34" y="2402"/>
                  </a:cubicBezTo>
                  <a:cubicBezTo>
                    <a:pt x="6705" y="1968"/>
                    <a:pt x="13410" y="1434"/>
                    <a:pt x="20048" y="734"/>
                  </a:cubicBezTo>
                  <a:cubicBezTo>
                    <a:pt x="20982" y="634"/>
                    <a:pt x="21916" y="500"/>
                    <a:pt x="22850" y="400"/>
                  </a:cubicBezTo>
                  <a:cubicBezTo>
                    <a:pt x="23784" y="300"/>
                    <a:pt x="24785" y="200"/>
                    <a:pt x="25786" y="67"/>
                  </a:cubicBezTo>
                  <a:cubicBezTo>
                    <a:pt x="25819" y="67"/>
                    <a:pt x="25819" y="0"/>
                    <a:pt x="25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4916175" y="3823175"/>
              <a:ext cx="664675" cy="82600"/>
            </a:xfrm>
            <a:custGeom>
              <a:avLst/>
              <a:gdLst/>
              <a:ahLst/>
              <a:cxnLst/>
              <a:rect l="l" t="t" r="r" b="b"/>
              <a:pathLst>
                <a:path w="26587" h="3304" extrusionOk="0">
                  <a:moveTo>
                    <a:pt x="26553" y="1"/>
                  </a:moveTo>
                  <a:cubicBezTo>
                    <a:pt x="23117" y="334"/>
                    <a:pt x="19681" y="701"/>
                    <a:pt x="16246" y="1101"/>
                  </a:cubicBezTo>
                  <a:cubicBezTo>
                    <a:pt x="12810" y="1468"/>
                    <a:pt x="9307" y="1935"/>
                    <a:pt x="5872" y="2402"/>
                  </a:cubicBezTo>
                  <a:cubicBezTo>
                    <a:pt x="3937" y="2669"/>
                    <a:pt x="2002" y="3003"/>
                    <a:pt x="34" y="3236"/>
                  </a:cubicBezTo>
                  <a:cubicBezTo>
                    <a:pt x="1" y="3236"/>
                    <a:pt x="1" y="3303"/>
                    <a:pt x="34" y="3303"/>
                  </a:cubicBezTo>
                  <a:cubicBezTo>
                    <a:pt x="1769" y="3103"/>
                    <a:pt x="3470" y="2969"/>
                    <a:pt x="5204" y="2803"/>
                  </a:cubicBezTo>
                  <a:cubicBezTo>
                    <a:pt x="6906" y="2603"/>
                    <a:pt x="8640" y="2436"/>
                    <a:pt x="10341" y="2236"/>
                  </a:cubicBezTo>
                  <a:cubicBezTo>
                    <a:pt x="13811" y="1802"/>
                    <a:pt x="17280" y="1368"/>
                    <a:pt x="20716" y="868"/>
                  </a:cubicBezTo>
                  <a:cubicBezTo>
                    <a:pt x="22650" y="568"/>
                    <a:pt x="24618" y="334"/>
                    <a:pt x="26553" y="34"/>
                  </a:cubicBezTo>
                  <a:cubicBezTo>
                    <a:pt x="26586" y="34"/>
                    <a:pt x="26586" y="1"/>
                    <a:pt x="26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4932025" y="4024150"/>
              <a:ext cx="692925" cy="80100"/>
            </a:xfrm>
            <a:custGeom>
              <a:avLst/>
              <a:gdLst/>
              <a:ahLst/>
              <a:cxnLst/>
              <a:rect l="l" t="t" r="r" b="b"/>
              <a:pathLst>
                <a:path w="27717" h="3204" extrusionOk="0">
                  <a:moveTo>
                    <a:pt x="27687" y="1"/>
                  </a:moveTo>
                  <a:cubicBezTo>
                    <a:pt x="27698" y="12"/>
                    <a:pt x="27706" y="16"/>
                    <a:pt x="27709" y="16"/>
                  </a:cubicBezTo>
                  <a:cubicBezTo>
                    <a:pt x="27717" y="16"/>
                    <a:pt x="27709" y="1"/>
                    <a:pt x="27687" y="1"/>
                  </a:cubicBezTo>
                  <a:close/>
                  <a:moveTo>
                    <a:pt x="27687" y="1"/>
                  </a:moveTo>
                  <a:lnTo>
                    <a:pt x="27687" y="1"/>
                  </a:lnTo>
                  <a:cubicBezTo>
                    <a:pt x="24084" y="268"/>
                    <a:pt x="20482" y="534"/>
                    <a:pt x="16913" y="935"/>
                  </a:cubicBezTo>
                  <a:cubicBezTo>
                    <a:pt x="13310" y="1302"/>
                    <a:pt x="9707" y="1735"/>
                    <a:pt x="6138" y="2202"/>
                  </a:cubicBezTo>
                  <a:cubicBezTo>
                    <a:pt x="5138" y="2336"/>
                    <a:pt x="4137" y="2503"/>
                    <a:pt x="3136" y="2636"/>
                  </a:cubicBezTo>
                  <a:lnTo>
                    <a:pt x="1602" y="2869"/>
                  </a:lnTo>
                  <a:cubicBezTo>
                    <a:pt x="1068" y="2936"/>
                    <a:pt x="568" y="3070"/>
                    <a:pt x="67" y="3136"/>
                  </a:cubicBezTo>
                  <a:cubicBezTo>
                    <a:pt x="1" y="3136"/>
                    <a:pt x="1" y="3203"/>
                    <a:pt x="67" y="3203"/>
                  </a:cubicBezTo>
                  <a:cubicBezTo>
                    <a:pt x="501" y="3136"/>
                    <a:pt x="968" y="3136"/>
                    <a:pt x="1402" y="3103"/>
                  </a:cubicBezTo>
                  <a:lnTo>
                    <a:pt x="2736" y="2936"/>
                  </a:lnTo>
                  <a:lnTo>
                    <a:pt x="5471" y="2669"/>
                  </a:lnTo>
                  <a:cubicBezTo>
                    <a:pt x="7239" y="2469"/>
                    <a:pt x="9040" y="2269"/>
                    <a:pt x="10842" y="2036"/>
                  </a:cubicBezTo>
                  <a:cubicBezTo>
                    <a:pt x="14411" y="1635"/>
                    <a:pt x="18013" y="1202"/>
                    <a:pt x="21616" y="768"/>
                  </a:cubicBezTo>
                  <a:lnTo>
                    <a:pt x="276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4967075" y="4208450"/>
              <a:ext cx="659650" cy="100275"/>
            </a:xfrm>
            <a:custGeom>
              <a:avLst/>
              <a:gdLst/>
              <a:ahLst/>
              <a:cxnLst/>
              <a:rect l="l" t="t" r="r" b="b"/>
              <a:pathLst>
                <a:path w="26386" h="4011" extrusionOk="0">
                  <a:moveTo>
                    <a:pt x="26285" y="1"/>
                  </a:moveTo>
                  <a:cubicBezTo>
                    <a:pt x="24584" y="234"/>
                    <a:pt x="22849" y="501"/>
                    <a:pt x="21148" y="701"/>
                  </a:cubicBezTo>
                  <a:cubicBezTo>
                    <a:pt x="19447" y="935"/>
                    <a:pt x="17712" y="1135"/>
                    <a:pt x="16011" y="1368"/>
                  </a:cubicBezTo>
                  <a:cubicBezTo>
                    <a:pt x="12575" y="1869"/>
                    <a:pt x="9173" y="2402"/>
                    <a:pt x="5770" y="2969"/>
                  </a:cubicBezTo>
                  <a:cubicBezTo>
                    <a:pt x="3869" y="3270"/>
                    <a:pt x="1934" y="3570"/>
                    <a:pt x="33" y="3937"/>
                  </a:cubicBezTo>
                  <a:cubicBezTo>
                    <a:pt x="4" y="3937"/>
                    <a:pt x="0" y="4010"/>
                    <a:pt x="21" y="4010"/>
                  </a:cubicBezTo>
                  <a:cubicBezTo>
                    <a:pt x="24" y="4010"/>
                    <a:pt x="28" y="4008"/>
                    <a:pt x="33" y="4004"/>
                  </a:cubicBezTo>
                  <a:cubicBezTo>
                    <a:pt x="3469" y="3637"/>
                    <a:pt x="6904" y="3136"/>
                    <a:pt x="10340" y="2636"/>
                  </a:cubicBezTo>
                  <a:cubicBezTo>
                    <a:pt x="13776" y="2169"/>
                    <a:pt x="17145" y="1669"/>
                    <a:pt x="20548" y="1101"/>
                  </a:cubicBezTo>
                  <a:cubicBezTo>
                    <a:pt x="22482" y="768"/>
                    <a:pt x="24384" y="468"/>
                    <a:pt x="26318" y="167"/>
                  </a:cubicBezTo>
                  <a:cubicBezTo>
                    <a:pt x="26385" y="134"/>
                    <a:pt x="26385" y="1"/>
                    <a:pt x="262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5069625" y="2815250"/>
              <a:ext cx="299400" cy="220975"/>
            </a:xfrm>
            <a:custGeom>
              <a:avLst/>
              <a:gdLst/>
              <a:ahLst/>
              <a:cxnLst/>
              <a:rect l="l" t="t" r="r" b="b"/>
              <a:pathLst>
                <a:path w="11976" h="8839" extrusionOk="0">
                  <a:moveTo>
                    <a:pt x="7567" y="1"/>
                  </a:moveTo>
                  <a:cubicBezTo>
                    <a:pt x="6398" y="1"/>
                    <a:pt x="2375" y="2091"/>
                    <a:pt x="1902" y="2691"/>
                  </a:cubicBezTo>
                  <a:cubicBezTo>
                    <a:pt x="1401" y="3325"/>
                    <a:pt x="0" y="8528"/>
                    <a:pt x="0" y="8762"/>
                  </a:cubicBezTo>
                  <a:cubicBezTo>
                    <a:pt x="0" y="8817"/>
                    <a:pt x="206" y="8839"/>
                    <a:pt x="506" y="8839"/>
                  </a:cubicBezTo>
                  <a:cubicBezTo>
                    <a:pt x="1300" y="8839"/>
                    <a:pt x="2754" y="8683"/>
                    <a:pt x="2802" y="8562"/>
                  </a:cubicBezTo>
                  <a:cubicBezTo>
                    <a:pt x="2903" y="8328"/>
                    <a:pt x="4170" y="2924"/>
                    <a:pt x="4337" y="2791"/>
                  </a:cubicBezTo>
                  <a:cubicBezTo>
                    <a:pt x="4397" y="2746"/>
                    <a:pt x="5463" y="2728"/>
                    <a:pt x="6618" y="2728"/>
                  </a:cubicBezTo>
                  <a:cubicBezTo>
                    <a:pt x="8022" y="2728"/>
                    <a:pt x="9556" y="2754"/>
                    <a:pt x="9574" y="2791"/>
                  </a:cubicBezTo>
                  <a:cubicBezTo>
                    <a:pt x="9641" y="2891"/>
                    <a:pt x="8773" y="8328"/>
                    <a:pt x="8873" y="8462"/>
                  </a:cubicBezTo>
                  <a:cubicBezTo>
                    <a:pt x="8907" y="8495"/>
                    <a:pt x="9181" y="8510"/>
                    <a:pt x="9539" y="8510"/>
                  </a:cubicBezTo>
                  <a:cubicBezTo>
                    <a:pt x="10256" y="8510"/>
                    <a:pt x="11309" y="8450"/>
                    <a:pt x="11442" y="8361"/>
                  </a:cubicBezTo>
                  <a:cubicBezTo>
                    <a:pt x="11642" y="8228"/>
                    <a:pt x="11976" y="3558"/>
                    <a:pt x="11942" y="2924"/>
                  </a:cubicBezTo>
                  <a:cubicBezTo>
                    <a:pt x="11909" y="2257"/>
                    <a:pt x="8607" y="289"/>
                    <a:pt x="7739" y="22"/>
                  </a:cubicBezTo>
                  <a:cubicBezTo>
                    <a:pt x="7692" y="8"/>
                    <a:pt x="7634" y="1"/>
                    <a:pt x="7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5101325" y="2885000"/>
              <a:ext cx="76725" cy="35900"/>
            </a:xfrm>
            <a:custGeom>
              <a:avLst/>
              <a:gdLst/>
              <a:ahLst/>
              <a:cxnLst/>
              <a:rect l="l" t="t" r="r" b="b"/>
              <a:pathLst>
                <a:path w="3069" h="1436" extrusionOk="0">
                  <a:moveTo>
                    <a:pt x="3069" y="1"/>
                  </a:moveTo>
                  <a:cubicBezTo>
                    <a:pt x="1635" y="34"/>
                    <a:pt x="867" y="34"/>
                    <a:pt x="634" y="168"/>
                  </a:cubicBezTo>
                  <a:cubicBezTo>
                    <a:pt x="467" y="334"/>
                    <a:pt x="334" y="568"/>
                    <a:pt x="234" y="801"/>
                  </a:cubicBezTo>
                  <a:cubicBezTo>
                    <a:pt x="167" y="1002"/>
                    <a:pt x="100" y="1202"/>
                    <a:pt x="0" y="1435"/>
                  </a:cubicBezTo>
                  <a:lnTo>
                    <a:pt x="2669" y="1302"/>
                  </a:lnTo>
                  <a:cubicBezTo>
                    <a:pt x="2769" y="835"/>
                    <a:pt x="2902" y="434"/>
                    <a:pt x="30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5305625" y="2885000"/>
              <a:ext cx="62575" cy="37550"/>
            </a:xfrm>
            <a:custGeom>
              <a:avLst/>
              <a:gdLst/>
              <a:ahLst/>
              <a:cxnLst/>
              <a:rect l="l" t="t" r="r" b="b"/>
              <a:pathLst>
                <a:path w="2503" h="1502" extrusionOk="0">
                  <a:moveTo>
                    <a:pt x="134" y="1"/>
                  </a:moveTo>
                  <a:cubicBezTo>
                    <a:pt x="167" y="34"/>
                    <a:pt x="101" y="501"/>
                    <a:pt x="1" y="1168"/>
                  </a:cubicBezTo>
                  <a:lnTo>
                    <a:pt x="2436" y="1502"/>
                  </a:lnTo>
                  <a:cubicBezTo>
                    <a:pt x="2469" y="1268"/>
                    <a:pt x="2469" y="1068"/>
                    <a:pt x="2469" y="901"/>
                  </a:cubicBezTo>
                  <a:lnTo>
                    <a:pt x="2469" y="868"/>
                  </a:lnTo>
                  <a:cubicBezTo>
                    <a:pt x="2502" y="635"/>
                    <a:pt x="2436" y="368"/>
                    <a:pt x="2336" y="134"/>
                  </a:cubicBezTo>
                  <a:cubicBezTo>
                    <a:pt x="2202" y="1"/>
                    <a:pt x="801" y="1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5013500" y="3018275"/>
              <a:ext cx="387225" cy="1496125"/>
            </a:xfrm>
            <a:custGeom>
              <a:avLst/>
              <a:gdLst/>
              <a:ahLst/>
              <a:cxnLst/>
              <a:rect l="l" t="t" r="r" b="b"/>
              <a:pathLst>
                <a:path w="15489" h="59845" extrusionOk="0">
                  <a:moveTo>
                    <a:pt x="4087" y="0"/>
                  </a:moveTo>
                  <a:cubicBezTo>
                    <a:pt x="2365" y="0"/>
                    <a:pt x="1" y="421"/>
                    <a:pt x="244" y="908"/>
                  </a:cubicBezTo>
                  <a:cubicBezTo>
                    <a:pt x="4514" y="9981"/>
                    <a:pt x="7349" y="26192"/>
                    <a:pt x="7349" y="31329"/>
                  </a:cubicBezTo>
                  <a:cubicBezTo>
                    <a:pt x="7449" y="41203"/>
                    <a:pt x="4447" y="58515"/>
                    <a:pt x="4614" y="59316"/>
                  </a:cubicBezTo>
                  <a:cubicBezTo>
                    <a:pt x="4676" y="59688"/>
                    <a:pt x="6064" y="59844"/>
                    <a:pt x="7599" y="59844"/>
                  </a:cubicBezTo>
                  <a:cubicBezTo>
                    <a:pt x="9366" y="59844"/>
                    <a:pt x="11329" y="59637"/>
                    <a:pt x="11686" y="59316"/>
                  </a:cubicBezTo>
                  <a:cubicBezTo>
                    <a:pt x="12353" y="58716"/>
                    <a:pt x="15488" y="44272"/>
                    <a:pt x="15488" y="31763"/>
                  </a:cubicBezTo>
                  <a:cubicBezTo>
                    <a:pt x="15488" y="19354"/>
                    <a:pt x="6682" y="341"/>
                    <a:pt x="5148" y="74"/>
                  </a:cubicBezTo>
                  <a:cubicBezTo>
                    <a:pt x="4857" y="23"/>
                    <a:pt x="4489" y="0"/>
                    <a:pt x="4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5324575" y="3008925"/>
              <a:ext cx="460575" cy="1460950"/>
            </a:xfrm>
            <a:custGeom>
              <a:avLst/>
              <a:gdLst/>
              <a:ahLst/>
              <a:cxnLst/>
              <a:rect l="l" t="t" r="r" b="b"/>
              <a:pathLst>
                <a:path w="18423" h="58438" extrusionOk="0">
                  <a:moveTo>
                    <a:pt x="2040" y="0"/>
                  </a:moveTo>
                  <a:cubicBezTo>
                    <a:pt x="927" y="0"/>
                    <a:pt x="0" y="142"/>
                    <a:pt x="177" y="514"/>
                  </a:cubicBezTo>
                  <a:cubicBezTo>
                    <a:pt x="4446" y="9588"/>
                    <a:pt x="11218" y="28534"/>
                    <a:pt x="11151" y="36006"/>
                  </a:cubicBezTo>
                  <a:cubicBezTo>
                    <a:pt x="11051" y="45880"/>
                    <a:pt x="5814" y="57322"/>
                    <a:pt x="5981" y="58156"/>
                  </a:cubicBezTo>
                  <a:cubicBezTo>
                    <a:pt x="6014" y="58356"/>
                    <a:pt x="6346" y="58437"/>
                    <a:pt x="6834" y="58437"/>
                  </a:cubicBezTo>
                  <a:cubicBezTo>
                    <a:pt x="8301" y="58437"/>
                    <a:pt x="11184" y="57705"/>
                    <a:pt x="11685" y="57255"/>
                  </a:cubicBezTo>
                  <a:cubicBezTo>
                    <a:pt x="12352" y="56655"/>
                    <a:pt x="18423" y="47948"/>
                    <a:pt x="18423" y="35439"/>
                  </a:cubicBezTo>
                  <a:cubicBezTo>
                    <a:pt x="18423" y="23064"/>
                    <a:pt x="5881" y="448"/>
                    <a:pt x="4346" y="181"/>
                  </a:cubicBezTo>
                  <a:cubicBezTo>
                    <a:pt x="3699" y="71"/>
                    <a:pt x="2824" y="0"/>
                    <a:pt x="20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4436675" y="3935750"/>
              <a:ext cx="44225" cy="541050"/>
            </a:xfrm>
            <a:custGeom>
              <a:avLst/>
              <a:gdLst/>
              <a:ahLst/>
              <a:cxnLst/>
              <a:rect l="l" t="t" r="r" b="b"/>
              <a:pathLst>
                <a:path w="1769" h="21642" extrusionOk="0">
                  <a:moveTo>
                    <a:pt x="0" y="1"/>
                  </a:moveTo>
                  <a:cubicBezTo>
                    <a:pt x="434" y="2803"/>
                    <a:pt x="834" y="5572"/>
                    <a:pt x="1101" y="8407"/>
                  </a:cubicBezTo>
                  <a:cubicBezTo>
                    <a:pt x="1201" y="9808"/>
                    <a:pt x="1235" y="11242"/>
                    <a:pt x="1335" y="12677"/>
                  </a:cubicBezTo>
                  <a:cubicBezTo>
                    <a:pt x="1401" y="14078"/>
                    <a:pt x="1435" y="15445"/>
                    <a:pt x="1435" y="16846"/>
                  </a:cubicBezTo>
                  <a:cubicBezTo>
                    <a:pt x="1435" y="18414"/>
                    <a:pt x="1468" y="20015"/>
                    <a:pt x="1401" y="21616"/>
                  </a:cubicBezTo>
                  <a:cubicBezTo>
                    <a:pt x="1401" y="21633"/>
                    <a:pt x="1418" y="21641"/>
                    <a:pt x="1435" y="21641"/>
                  </a:cubicBezTo>
                  <a:cubicBezTo>
                    <a:pt x="1451" y="21641"/>
                    <a:pt x="1468" y="21633"/>
                    <a:pt x="1468" y="21616"/>
                  </a:cubicBezTo>
                  <a:cubicBezTo>
                    <a:pt x="1568" y="20182"/>
                    <a:pt x="1702" y="18748"/>
                    <a:pt x="1735" y="17313"/>
                  </a:cubicBezTo>
                  <a:cubicBezTo>
                    <a:pt x="1768" y="15879"/>
                    <a:pt x="1768" y="14511"/>
                    <a:pt x="1735" y="13110"/>
                  </a:cubicBezTo>
                  <a:cubicBezTo>
                    <a:pt x="1702" y="11709"/>
                    <a:pt x="1568" y="10275"/>
                    <a:pt x="1435" y="8874"/>
                  </a:cubicBezTo>
                  <a:cubicBezTo>
                    <a:pt x="1268" y="7473"/>
                    <a:pt x="1135" y="6039"/>
                    <a:pt x="901" y="4638"/>
                  </a:cubicBezTo>
                  <a:cubicBezTo>
                    <a:pt x="668" y="3103"/>
                    <a:pt x="434" y="1535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4463350" y="3916200"/>
              <a:ext cx="414100" cy="62325"/>
            </a:xfrm>
            <a:custGeom>
              <a:avLst/>
              <a:gdLst/>
              <a:ahLst/>
              <a:cxnLst/>
              <a:rect l="l" t="t" r="r" b="b"/>
              <a:pathLst>
                <a:path w="16564" h="2493" extrusionOk="0">
                  <a:moveTo>
                    <a:pt x="16427" y="0"/>
                  </a:moveTo>
                  <a:cubicBezTo>
                    <a:pt x="16412" y="0"/>
                    <a:pt x="16395" y="5"/>
                    <a:pt x="16379" y="16"/>
                  </a:cubicBezTo>
                  <a:cubicBezTo>
                    <a:pt x="15845" y="149"/>
                    <a:pt x="15378" y="349"/>
                    <a:pt x="14845" y="516"/>
                  </a:cubicBezTo>
                  <a:cubicBezTo>
                    <a:pt x="14344" y="683"/>
                    <a:pt x="13844" y="816"/>
                    <a:pt x="13310" y="950"/>
                  </a:cubicBezTo>
                  <a:cubicBezTo>
                    <a:pt x="12276" y="1217"/>
                    <a:pt x="11242" y="1450"/>
                    <a:pt x="10175" y="1617"/>
                  </a:cubicBezTo>
                  <a:cubicBezTo>
                    <a:pt x="8396" y="1895"/>
                    <a:pt x="6617" y="2034"/>
                    <a:pt x="4818" y="2034"/>
                  </a:cubicBezTo>
                  <a:cubicBezTo>
                    <a:pt x="4459" y="2034"/>
                    <a:pt x="4098" y="2028"/>
                    <a:pt x="3737" y="2017"/>
                  </a:cubicBezTo>
                  <a:cubicBezTo>
                    <a:pt x="3136" y="1984"/>
                    <a:pt x="2569" y="1950"/>
                    <a:pt x="1969" y="1917"/>
                  </a:cubicBezTo>
                  <a:cubicBezTo>
                    <a:pt x="1335" y="1850"/>
                    <a:pt x="701" y="1817"/>
                    <a:pt x="68" y="1684"/>
                  </a:cubicBezTo>
                  <a:cubicBezTo>
                    <a:pt x="34" y="1684"/>
                    <a:pt x="1" y="1750"/>
                    <a:pt x="68" y="1750"/>
                  </a:cubicBezTo>
                  <a:cubicBezTo>
                    <a:pt x="635" y="1850"/>
                    <a:pt x="1168" y="2017"/>
                    <a:pt x="1735" y="2117"/>
                  </a:cubicBezTo>
                  <a:cubicBezTo>
                    <a:pt x="2302" y="2184"/>
                    <a:pt x="2803" y="2251"/>
                    <a:pt x="3303" y="2317"/>
                  </a:cubicBezTo>
                  <a:cubicBezTo>
                    <a:pt x="4215" y="2428"/>
                    <a:pt x="5104" y="2493"/>
                    <a:pt x="6008" y="2493"/>
                  </a:cubicBezTo>
                  <a:cubicBezTo>
                    <a:pt x="6195" y="2493"/>
                    <a:pt x="6383" y="2490"/>
                    <a:pt x="6572" y="2484"/>
                  </a:cubicBezTo>
                  <a:cubicBezTo>
                    <a:pt x="8740" y="2417"/>
                    <a:pt x="10909" y="2084"/>
                    <a:pt x="13010" y="1483"/>
                  </a:cubicBezTo>
                  <a:cubicBezTo>
                    <a:pt x="13611" y="1317"/>
                    <a:pt x="14211" y="1116"/>
                    <a:pt x="14811" y="883"/>
                  </a:cubicBezTo>
                  <a:cubicBezTo>
                    <a:pt x="15378" y="683"/>
                    <a:pt x="15946" y="449"/>
                    <a:pt x="16479" y="182"/>
                  </a:cubicBezTo>
                  <a:cubicBezTo>
                    <a:pt x="16563" y="127"/>
                    <a:pt x="16506" y="0"/>
                    <a:pt x="16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4531750" y="4670450"/>
              <a:ext cx="1121650" cy="161800"/>
            </a:xfrm>
            <a:custGeom>
              <a:avLst/>
              <a:gdLst/>
              <a:ahLst/>
              <a:cxnLst/>
              <a:rect l="l" t="t" r="r" b="b"/>
              <a:pathLst>
                <a:path w="44866" h="6472" extrusionOk="0">
                  <a:moveTo>
                    <a:pt x="0" y="1"/>
                  </a:moveTo>
                  <a:lnTo>
                    <a:pt x="0" y="6472"/>
                  </a:lnTo>
                  <a:lnTo>
                    <a:pt x="44865" y="6472"/>
                  </a:lnTo>
                  <a:lnTo>
                    <a:pt x="448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4601800" y="4670450"/>
              <a:ext cx="109250" cy="161800"/>
            </a:xfrm>
            <a:custGeom>
              <a:avLst/>
              <a:gdLst/>
              <a:ahLst/>
              <a:cxnLst/>
              <a:rect l="l" t="t" r="r" b="b"/>
              <a:pathLst>
                <a:path w="4370" h="6472" extrusionOk="0">
                  <a:moveTo>
                    <a:pt x="0" y="1"/>
                  </a:moveTo>
                  <a:lnTo>
                    <a:pt x="0" y="6472"/>
                  </a:lnTo>
                  <a:lnTo>
                    <a:pt x="4370" y="6472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9"/>
            <p:cNvSpPr/>
            <p:nvPr/>
          </p:nvSpPr>
          <p:spPr>
            <a:xfrm>
              <a:off x="4751900" y="4670450"/>
              <a:ext cx="45900" cy="161800"/>
            </a:xfrm>
            <a:custGeom>
              <a:avLst/>
              <a:gdLst/>
              <a:ahLst/>
              <a:cxnLst/>
              <a:rect l="l" t="t" r="r" b="b"/>
              <a:pathLst>
                <a:path w="1836" h="6472" extrusionOk="0">
                  <a:moveTo>
                    <a:pt x="0" y="1"/>
                  </a:moveTo>
                  <a:lnTo>
                    <a:pt x="0" y="6472"/>
                  </a:lnTo>
                  <a:lnTo>
                    <a:pt x="1835" y="6472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9"/>
            <p:cNvSpPr/>
            <p:nvPr/>
          </p:nvSpPr>
          <p:spPr>
            <a:xfrm>
              <a:off x="5412375" y="4670450"/>
              <a:ext cx="109275" cy="161800"/>
            </a:xfrm>
            <a:custGeom>
              <a:avLst/>
              <a:gdLst/>
              <a:ahLst/>
              <a:cxnLst/>
              <a:rect l="l" t="t" r="r" b="b"/>
              <a:pathLst>
                <a:path w="4371" h="6472" extrusionOk="0">
                  <a:moveTo>
                    <a:pt x="0" y="1"/>
                  </a:moveTo>
                  <a:lnTo>
                    <a:pt x="0" y="6472"/>
                  </a:lnTo>
                  <a:lnTo>
                    <a:pt x="4370" y="6472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9"/>
            <p:cNvSpPr/>
            <p:nvPr/>
          </p:nvSpPr>
          <p:spPr>
            <a:xfrm>
              <a:off x="4466700" y="4505325"/>
              <a:ext cx="778075" cy="165150"/>
            </a:xfrm>
            <a:custGeom>
              <a:avLst/>
              <a:gdLst/>
              <a:ahLst/>
              <a:cxnLst/>
              <a:rect l="l" t="t" r="r" b="b"/>
              <a:pathLst>
                <a:path w="31123" h="6606" extrusionOk="0">
                  <a:moveTo>
                    <a:pt x="0" y="1"/>
                  </a:moveTo>
                  <a:lnTo>
                    <a:pt x="0" y="6606"/>
                  </a:lnTo>
                  <a:lnTo>
                    <a:pt x="31122" y="6606"/>
                  </a:lnTo>
                  <a:lnTo>
                    <a:pt x="311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9"/>
            <p:cNvSpPr/>
            <p:nvPr/>
          </p:nvSpPr>
          <p:spPr>
            <a:xfrm>
              <a:off x="5244750" y="4505325"/>
              <a:ext cx="335275" cy="165150"/>
            </a:xfrm>
            <a:custGeom>
              <a:avLst/>
              <a:gdLst/>
              <a:ahLst/>
              <a:cxnLst/>
              <a:rect l="l" t="t" r="r" b="b"/>
              <a:pathLst>
                <a:path w="13411" h="6606" extrusionOk="0">
                  <a:moveTo>
                    <a:pt x="0" y="1"/>
                  </a:moveTo>
                  <a:lnTo>
                    <a:pt x="0" y="6606"/>
                  </a:lnTo>
                  <a:lnTo>
                    <a:pt x="13410" y="6606"/>
                  </a:lnTo>
                  <a:lnTo>
                    <a:pt x="134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4466700" y="4522025"/>
              <a:ext cx="778075" cy="130950"/>
            </a:xfrm>
            <a:custGeom>
              <a:avLst/>
              <a:gdLst/>
              <a:ahLst/>
              <a:cxnLst/>
              <a:rect l="l" t="t" r="r" b="b"/>
              <a:pathLst>
                <a:path w="31123" h="5238" extrusionOk="0">
                  <a:moveTo>
                    <a:pt x="0" y="0"/>
                  </a:moveTo>
                  <a:lnTo>
                    <a:pt x="0" y="5237"/>
                  </a:lnTo>
                  <a:lnTo>
                    <a:pt x="31122" y="5237"/>
                  </a:lnTo>
                  <a:lnTo>
                    <a:pt x="31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9"/>
            <p:cNvSpPr/>
            <p:nvPr/>
          </p:nvSpPr>
          <p:spPr>
            <a:xfrm>
              <a:off x="4517575" y="4546200"/>
              <a:ext cx="727200" cy="5850"/>
            </a:xfrm>
            <a:custGeom>
              <a:avLst/>
              <a:gdLst/>
              <a:ahLst/>
              <a:cxnLst/>
              <a:rect l="l" t="t" r="r" b="b"/>
              <a:pathLst>
                <a:path w="29088" h="234" extrusionOk="0">
                  <a:moveTo>
                    <a:pt x="14544" y="0"/>
                  </a:moveTo>
                  <a:lnTo>
                    <a:pt x="7272" y="34"/>
                  </a:lnTo>
                  <a:cubicBezTo>
                    <a:pt x="4837" y="34"/>
                    <a:pt x="2402" y="67"/>
                    <a:pt x="0" y="100"/>
                  </a:cubicBezTo>
                  <a:cubicBezTo>
                    <a:pt x="2402" y="167"/>
                    <a:pt x="4837" y="167"/>
                    <a:pt x="7272" y="201"/>
                  </a:cubicBezTo>
                  <a:lnTo>
                    <a:pt x="14544" y="234"/>
                  </a:lnTo>
                  <a:lnTo>
                    <a:pt x="21816" y="201"/>
                  </a:lnTo>
                  <a:cubicBezTo>
                    <a:pt x="24251" y="167"/>
                    <a:pt x="26652" y="167"/>
                    <a:pt x="29087" y="100"/>
                  </a:cubicBezTo>
                  <a:cubicBezTo>
                    <a:pt x="26652" y="67"/>
                    <a:pt x="24251" y="34"/>
                    <a:pt x="21816" y="34"/>
                  </a:cubicBezTo>
                  <a:lnTo>
                    <a:pt x="145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9"/>
            <p:cNvSpPr/>
            <p:nvPr/>
          </p:nvSpPr>
          <p:spPr>
            <a:xfrm>
              <a:off x="4517575" y="4572050"/>
              <a:ext cx="727200" cy="5025"/>
            </a:xfrm>
            <a:custGeom>
              <a:avLst/>
              <a:gdLst/>
              <a:ahLst/>
              <a:cxnLst/>
              <a:rect l="l" t="t" r="r" b="b"/>
              <a:pathLst>
                <a:path w="29088" h="201" extrusionOk="0">
                  <a:moveTo>
                    <a:pt x="14544" y="0"/>
                  </a:moveTo>
                  <a:lnTo>
                    <a:pt x="7272" y="34"/>
                  </a:lnTo>
                  <a:cubicBezTo>
                    <a:pt x="4837" y="34"/>
                    <a:pt x="2402" y="67"/>
                    <a:pt x="0" y="101"/>
                  </a:cubicBezTo>
                  <a:cubicBezTo>
                    <a:pt x="2402" y="134"/>
                    <a:pt x="4837" y="167"/>
                    <a:pt x="7272" y="167"/>
                  </a:cubicBezTo>
                  <a:lnTo>
                    <a:pt x="14544" y="201"/>
                  </a:lnTo>
                  <a:lnTo>
                    <a:pt x="21816" y="167"/>
                  </a:lnTo>
                  <a:cubicBezTo>
                    <a:pt x="24251" y="167"/>
                    <a:pt x="26652" y="134"/>
                    <a:pt x="29087" y="101"/>
                  </a:cubicBezTo>
                  <a:cubicBezTo>
                    <a:pt x="26652" y="67"/>
                    <a:pt x="24251" y="34"/>
                    <a:pt x="21816" y="34"/>
                  </a:cubicBezTo>
                  <a:lnTo>
                    <a:pt x="145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9"/>
            <p:cNvSpPr/>
            <p:nvPr/>
          </p:nvSpPr>
          <p:spPr>
            <a:xfrm>
              <a:off x="4517575" y="4597900"/>
              <a:ext cx="727200" cy="5025"/>
            </a:xfrm>
            <a:custGeom>
              <a:avLst/>
              <a:gdLst/>
              <a:ahLst/>
              <a:cxnLst/>
              <a:rect l="l" t="t" r="r" b="b"/>
              <a:pathLst>
                <a:path w="29088" h="201" extrusionOk="0">
                  <a:moveTo>
                    <a:pt x="14544" y="1"/>
                  </a:moveTo>
                  <a:lnTo>
                    <a:pt x="7272" y="34"/>
                  </a:lnTo>
                  <a:cubicBezTo>
                    <a:pt x="4837" y="34"/>
                    <a:pt x="2402" y="67"/>
                    <a:pt x="0" y="101"/>
                  </a:cubicBezTo>
                  <a:cubicBezTo>
                    <a:pt x="2402" y="134"/>
                    <a:pt x="4837" y="167"/>
                    <a:pt x="7272" y="167"/>
                  </a:cubicBezTo>
                  <a:lnTo>
                    <a:pt x="14544" y="201"/>
                  </a:lnTo>
                  <a:lnTo>
                    <a:pt x="21816" y="167"/>
                  </a:lnTo>
                  <a:cubicBezTo>
                    <a:pt x="24251" y="167"/>
                    <a:pt x="26652" y="134"/>
                    <a:pt x="29087" y="101"/>
                  </a:cubicBezTo>
                  <a:cubicBezTo>
                    <a:pt x="26652" y="34"/>
                    <a:pt x="24251" y="34"/>
                    <a:pt x="21816" y="34"/>
                  </a:cubicBezTo>
                  <a:lnTo>
                    <a:pt x="145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9"/>
            <p:cNvSpPr/>
            <p:nvPr/>
          </p:nvSpPr>
          <p:spPr>
            <a:xfrm>
              <a:off x="4517575" y="4623750"/>
              <a:ext cx="727200" cy="5025"/>
            </a:xfrm>
            <a:custGeom>
              <a:avLst/>
              <a:gdLst/>
              <a:ahLst/>
              <a:cxnLst/>
              <a:rect l="l" t="t" r="r" b="b"/>
              <a:pathLst>
                <a:path w="29088" h="201" extrusionOk="0">
                  <a:moveTo>
                    <a:pt x="7272" y="1"/>
                  </a:moveTo>
                  <a:cubicBezTo>
                    <a:pt x="4837" y="34"/>
                    <a:pt x="2402" y="67"/>
                    <a:pt x="0" y="101"/>
                  </a:cubicBezTo>
                  <a:cubicBezTo>
                    <a:pt x="2402" y="134"/>
                    <a:pt x="4837" y="167"/>
                    <a:pt x="7272" y="167"/>
                  </a:cubicBezTo>
                  <a:lnTo>
                    <a:pt x="14544" y="201"/>
                  </a:lnTo>
                  <a:lnTo>
                    <a:pt x="21816" y="167"/>
                  </a:lnTo>
                  <a:cubicBezTo>
                    <a:pt x="24251" y="167"/>
                    <a:pt x="26652" y="134"/>
                    <a:pt x="29087" y="101"/>
                  </a:cubicBezTo>
                  <a:cubicBezTo>
                    <a:pt x="26652" y="34"/>
                    <a:pt x="24251" y="1"/>
                    <a:pt x="218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9"/>
            <p:cNvSpPr/>
            <p:nvPr/>
          </p:nvSpPr>
          <p:spPr>
            <a:xfrm>
              <a:off x="4536750" y="4351050"/>
              <a:ext cx="1024075" cy="154300"/>
            </a:xfrm>
            <a:custGeom>
              <a:avLst/>
              <a:gdLst/>
              <a:ahLst/>
              <a:cxnLst/>
              <a:rect l="l" t="t" r="r" b="b"/>
              <a:pathLst>
                <a:path w="40963" h="6172" extrusionOk="0">
                  <a:moveTo>
                    <a:pt x="0" y="1"/>
                  </a:moveTo>
                  <a:lnTo>
                    <a:pt x="0" y="6172"/>
                  </a:lnTo>
                  <a:lnTo>
                    <a:pt x="40963" y="6172"/>
                  </a:lnTo>
                  <a:lnTo>
                    <a:pt x="409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9"/>
            <p:cNvSpPr/>
            <p:nvPr/>
          </p:nvSpPr>
          <p:spPr>
            <a:xfrm>
              <a:off x="4632650" y="4382750"/>
              <a:ext cx="394475" cy="92575"/>
            </a:xfrm>
            <a:custGeom>
              <a:avLst/>
              <a:gdLst/>
              <a:ahLst/>
              <a:cxnLst/>
              <a:rect l="l" t="t" r="r" b="b"/>
              <a:pathLst>
                <a:path w="15779" h="3703" extrusionOk="0">
                  <a:moveTo>
                    <a:pt x="0" y="0"/>
                  </a:moveTo>
                  <a:lnTo>
                    <a:pt x="0" y="3703"/>
                  </a:lnTo>
                  <a:lnTo>
                    <a:pt x="15778" y="3703"/>
                  </a:lnTo>
                  <a:lnTo>
                    <a:pt x="157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9"/>
            <p:cNvSpPr/>
            <p:nvPr/>
          </p:nvSpPr>
          <p:spPr>
            <a:xfrm>
              <a:off x="2627875" y="4452800"/>
              <a:ext cx="1598675" cy="586275"/>
            </a:xfrm>
            <a:custGeom>
              <a:avLst/>
              <a:gdLst/>
              <a:ahLst/>
              <a:cxnLst/>
              <a:rect l="l" t="t" r="r" b="b"/>
              <a:pathLst>
                <a:path w="63947" h="23451" extrusionOk="0">
                  <a:moveTo>
                    <a:pt x="44466" y="0"/>
                  </a:moveTo>
                  <a:lnTo>
                    <a:pt x="1" y="8306"/>
                  </a:lnTo>
                  <a:lnTo>
                    <a:pt x="20249" y="23450"/>
                  </a:lnTo>
                  <a:lnTo>
                    <a:pt x="63946" y="12343"/>
                  </a:lnTo>
                  <a:lnTo>
                    <a:pt x="44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9"/>
            <p:cNvSpPr/>
            <p:nvPr/>
          </p:nvSpPr>
          <p:spPr>
            <a:xfrm>
              <a:off x="2696275" y="4452800"/>
              <a:ext cx="1486900" cy="555425"/>
            </a:xfrm>
            <a:custGeom>
              <a:avLst/>
              <a:gdLst/>
              <a:ahLst/>
              <a:cxnLst/>
              <a:rect l="l" t="t" r="r" b="b"/>
              <a:pathLst>
                <a:path w="59476" h="22217" extrusionOk="0">
                  <a:moveTo>
                    <a:pt x="40629" y="0"/>
                  </a:moveTo>
                  <a:cubicBezTo>
                    <a:pt x="40629" y="0"/>
                    <a:pt x="28520" y="701"/>
                    <a:pt x="27987" y="834"/>
                  </a:cubicBezTo>
                  <a:cubicBezTo>
                    <a:pt x="27420" y="968"/>
                    <a:pt x="21982" y="2769"/>
                    <a:pt x="21982" y="2769"/>
                  </a:cubicBezTo>
                  <a:cubicBezTo>
                    <a:pt x="21982" y="2769"/>
                    <a:pt x="14477" y="3503"/>
                    <a:pt x="13943" y="3636"/>
                  </a:cubicBezTo>
                  <a:cubicBezTo>
                    <a:pt x="13443" y="3770"/>
                    <a:pt x="0" y="8306"/>
                    <a:pt x="0" y="8306"/>
                  </a:cubicBezTo>
                  <a:lnTo>
                    <a:pt x="18547" y="22216"/>
                  </a:lnTo>
                  <a:lnTo>
                    <a:pt x="59476" y="11842"/>
                  </a:lnTo>
                  <a:lnTo>
                    <a:pt x="406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9"/>
            <p:cNvSpPr/>
            <p:nvPr/>
          </p:nvSpPr>
          <p:spPr>
            <a:xfrm>
              <a:off x="3245825" y="4522850"/>
              <a:ext cx="444500" cy="351100"/>
            </a:xfrm>
            <a:custGeom>
              <a:avLst/>
              <a:gdLst/>
              <a:ahLst/>
              <a:cxnLst/>
              <a:rect l="l" t="t" r="r" b="b"/>
              <a:pathLst>
                <a:path w="17780" h="14044" extrusionOk="0">
                  <a:moveTo>
                    <a:pt x="0" y="0"/>
                  </a:moveTo>
                  <a:cubicBezTo>
                    <a:pt x="1435" y="1168"/>
                    <a:pt x="2902" y="2369"/>
                    <a:pt x="4404" y="3536"/>
                  </a:cubicBezTo>
                  <a:lnTo>
                    <a:pt x="8840" y="7072"/>
                  </a:lnTo>
                  <a:lnTo>
                    <a:pt x="13277" y="10608"/>
                  </a:lnTo>
                  <a:cubicBezTo>
                    <a:pt x="14778" y="11742"/>
                    <a:pt x="16279" y="12910"/>
                    <a:pt x="17780" y="14044"/>
                  </a:cubicBezTo>
                  <a:cubicBezTo>
                    <a:pt x="16345" y="12843"/>
                    <a:pt x="14878" y="11642"/>
                    <a:pt x="13377" y="10475"/>
                  </a:cubicBezTo>
                  <a:lnTo>
                    <a:pt x="8940" y="6939"/>
                  </a:lnTo>
                  <a:lnTo>
                    <a:pt x="4470" y="3436"/>
                  </a:lnTo>
                  <a:cubicBezTo>
                    <a:pt x="3003" y="2269"/>
                    <a:pt x="1501" y="113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9"/>
            <p:cNvSpPr/>
            <p:nvPr/>
          </p:nvSpPr>
          <p:spPr>
            <a:xfrm>
              <a:off x="2803000" y="4549525"/>
              <a:ext cx="442850" cy="115950"/>
            </a:xfrm>
            <a:custGeom>
              <a:avLst/>
              <a:gdLst/>
              <a:ahLst/>
              <a:cxnLst/>
              <a:rect l="l" t="t" r="r" b="b"/>
              <a:pathLst>
                <a:path w="17714" h="4638" extrusionOk="0">
                  <a:moveTo>
                    <a:pt x="17713" y="1"/>
                  </a:moveTo>
                  <a:cubicBezTo>
                    <a:pt x="16179" y="201"/>
                    <a:pt x="14678" y="401"/>
                    <a:pt x="13143" y="601"/>
                  </a:cubicBezTo>
                  <a:lnTo>
                    <a:pt x="10875" y="935"/>
                  </a:lnTo>
                  <a:cubicBezTo>
                    <a:pt x="10675" y="968"/>
                    <a:pt x="10508" y="968"/>
                    <a:pt x="10308" y="1035"/>
                  </a:cubicBezTo>
                  <a:cubicBezTo>
                    <a:pt x="10108" y="1068"/>
                    <a:pt x="9941" y="1135"/>
                    <a:pt x="9741" y="1202"/>
                  </a:cubicBezTo>
                  <a:lnTo>
                    <a:pt x="8674" y="1535"/>
                  </a:lnTo>
                  <a:cubicBezTo>
                    <a:pt x="7206" y="2036"/>
                    <a:pt x="5772" y="2536"/>
                    <a:pt x="4337" y="3036"/>
                  </a:cubicBezTo>
                  <a:cubicBezTo>
                    <a:pt x="2869" y="3570"/>
                    <a:pt x="1435" y="4104"/>
                    <a:pt x="1" y="4637"/>
                  </a:cubicBezTo>
                  <a:cubicBezTo>
                    <a:pt x="1468" y="4170"/>
                    <a:pt x="2936" y="3670"/>
                    <a:pt x="4371" y="3203"/>
                  </a:cubicBezTo>
                  <a:lnTo>
                    <a:pt x="8707" y="1735"/>
                  </a:lnTo>
                  <a:lnTo>
                    <a:pt x="9808" y="1368"/>
                  </a:lnTo>
                  <a:cubicBezTo>
                    <a:pt x="9975" y="1335"/>
                    <a:pt x="10175" y="1235"/>
                    <a:pt x="10341" y="1202"/>
                  </a:cubicBezTo>
                  <a:cubicBezTo>
                    <a:pt x="10542" y="1168"/>
                    <a:pt x="10708" y="1135"/>
                    <a:pt x="10909" y="1135"/>
                  </a:cubicBezTo>
                  <a:lnTo>
                    <a:pt x="13177" y="768"/>
                  </a:lnTo>
                  <a:cubicBezTo>
                    <a:pt x="14678" y="535"/>
                    <a:pt x="16179" y="268"/>
                    <a:pt x="17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9"/>
            <p:cNvSpPr/>
            <p:nvPr/>
          </p:nvSpPr>
          <p:spPr>
            <a:xfrm>
              <a:off x="2835525" y="4572050"/>
              <a:ext cx="442000" cy="115950"/>
            </a:xfrm>
            <a:custGeom>
              <a:avLst/>
              <a:gdLst/>
              <a:ahLst/>
              <a:cxnLst/>
              <a:rect l="l" t="t" r="r" b="b"/>
              <a:pathLst>
                <a:path w="17680" h="4638" extrusionOk="0">
                  <a:moveTo>
                    <a:pt x="17680" y="0"/>
                  </a:moveTo>
                  <a:cubicBezTo>
                    <a:pt x="16179" y="201"/>
                    <a:pt x="14644" y="401"/>
                    <a:pt x="13143" y="601"/>
                  </a:cubicBezTo>
                  <a:lnTo>
                    <a:pt x="10875" y="934"/>
                  </a:lnTo>
                  <a:cubicBezTo>
                    <a:pt x="10675" y="968"/>
                    <a:pt x="10508" y="968"/>
                    <a:pt x="10308" y="1035"/>
                  </a:cubicBezTo>
                  <a:cubicBezTo>
                    <a:pt x="10108" y="1068"/>
                    <a:pt x="9941" y="1135"/>
                    <a:pt x="9741" y="1201"/>
                  </a:cubicBezTo>
                  <a:lnTo>
                    <a:pt x="8640" y="1535"/>
                  </a:lnTo>
                  <a:cubicBezTo>
                    <a:pt x="7206" y="2035"/>
                    <a:pt x="5771" y="2536"/>
                    <a:pt x="4304" y="3036"/>
                  </a:cubicBezTo>
                  <a:cubicBezTo>
                    <a:pt x="2869" y="3536"/>
                    <a:pt x="1435" y="4070"/>
                    <a:pt x="1" y="4637"/>
                  </a:cubicBezTo>
                  <a:cubicBezTo>
                    <a:pt x="1468" y="4170"/>
                    <a:pt x="2936" y="3703"/>
                    <a:pt x="4370" y="3203"/>
                  </a:cubicBezTo>
                  <a:lnTo>
                    <a:pt x="8707" y="1735"/>
                  </a:lnTo>
                  <a:lnTo>
                    <a:pt x="9808" y="1368"/>
                  </a:lnTo>
                  <a:cubicBezTo>
                    <a:pt x="9974" y="1335"/>
                    <a:pt x="10175" y="1235"/>
                    <a:pt x="10341" y="1201"/>
                  </a:cubicBezTo>
                  <a:cubicBezTo>
                    <a:pt x="10542" y="1168"/>
                    <a:pt x="10708" y="1135"/>
                    <a:pt x="10908" y="1101"/>
                  </a:cubicBezTo>
                  <a:lnTo>
                    <a:pt x="13177" y="768"/>
                  </a:lnTo>
                  <a:cubicBezTo>
                    <a:pt x="14678" y="534"/>
                    <a:pt x="16179" y="267"/>
                    <a:pt x="17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2868875" y="4596225"/>
              <a:ext cx="431175" cy="114275"/>
            </a:xfrm>
            <a:custGeom>
              <a:avLst/>
              <a:gdLst/>
              <a:ahLst/>
              <a:cxnLst/>
              <a:rect l="l" t="t" r="r" b="b"/>
              <a:pathLst>
                <a:path w="17247" h="4571" extrusionOk="0">
                  <a:moveTo>
                    <a:pt x="17247" y="1"/>
                  </a:moveTo>
                  <a:cubicBezTo>
                    <a:pt x="15779" y="168"/>
                    <a:pt x="14278" y="334"/>
                    <a:pt x="12810" y="568"/>
                  </a:cubicBezTo>
                  <a:cubicBezTo>
                    <a:pt x="12076" y="668"/>
                    <a:pt x="11342" y="768"/>
                    <a:pt x="10575" y="901"/>
                  </a:cubicBezTo>
                  <a:cubicBezTo>
                    <a:pt x="10208" y="968"/>
                    <a:pt x="9841" y="1068"/>
                    <a:pt x="9508" y="1168"/>
                  </a:cubicBezTo>
                  <a:lnTo>
                    <a:pt x="8440" y="1535"/>
                  </a:lnTo>
                  <a:cubicBezTo>
                    <a:pt x="7006" y="2036"/>
                    <a:pt x="5605" y="2503"/>
                    <a:pt x="4204" y="3003"/>
                  </a:cubicBezTo>
                  <a:cubicBezTo>
                    <a:pt x="2770" y="3503"/>
                    <a:pt x="1369" y="4037"/>
                    <a:pt x="1" y="4571"/>
                  </a:cubicBezTo>
                  <a:cubicBezTo>
                    <a:pt x="1402" y="4104"/>
                    <a:pt x="2836" y="3637"/>
                    <a:pt x="4237" y="3170"/>
                  </a:cubicBezTo>
                  <a:lnTo>
                    <a:pt x="8507" y="1735"/>
                  </a:lnTo>
                  <a:lnTo>
                    <a:pt x="9541" y="1368"/>
                  </a:lnTo>
                  <a:cubicBezTo>
                    <a:pt x="9908" y="1235"/>
                    <a:pt x="10275" y="1135"/>
                    <a:pt x="10609" y="1068"/>
                  </a:cubicBezTo>
                  <a:lnTo>
                    <a:pt x="12843" y="701"/>
                  </a:lnTo>
                  <a:cubicBezTo>
                    <a:pt x="14311" y="468"/>
                    <a:pt x="15779" y="234"/>
                    <a:pt x="17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2900575" y="4619575"/>
              <a:ext cx="425325" cy="113450"/>
            </a:xfrm>
            <a:custGeom>
              <a:avLst/>
              <a:gdLst/>
              <a:ahLst/>
              <a:cxnLst/>
              <a:rect l="l" t="t" r="r" b="b"/>
              <a:pathLst>
                <a:path w="17013" h="4538" extrusionOk="0">
                  <a:moveTo>
                    <a:pt x="17013" y="1"/>
                  </a:moveTo>
                  <a:lnTo>
                    <a:pt x="17013" y="1"/>
                  </a:lnTo>
                  <a:cubicBezTo>
                    <a:pt x="15545" y="168"/>
                    <a:pt x="14077" y="334"/>
                    <a:pt x="12643" y="535"/>
                  </a:cubicBezTo>
                  <a:cubicBezTo>
                    <a:pt x="11909" y="668"/>
                    <a:pt x="11175" y="701"/>
                    <a:pt x="10441" y="868"/>
                  </a:cubicBezTo>
                  <a:cubicBezTo>
                    <a:pt x="9707" y="1068"/>
                    <a:pt x="9040" y="1302"/>
                    <a:pt x="8306" y="1535"/>
                  </a:cubicBezTo>
                  <a:cubicBezTo>
                    <a:pt x="6939" y="2036"/>
                    <a:pt x="5538" y="2503"/>
                    <a:pt x="4137" y="3003"/>
                  </a:cubicBezTo>
                  <a:cubicBezTo>
                    <a:pt x="2769" y="3503"/>
                    <a:pt x="1402" y="4004"/>
                    <a:pt x="1" y="4537"/>
                  </a:cubicBezTo>
                  <a:cubicBezTo>
                    <a:pt x="1402" y="4070"/>
                    <a:pt x="2803" y="3603"/>
                    <a:pt x="4237" y="3136"/>
                  </a:cubicBezTo>
                  <a:lnTo>
                    <a:pt x="8407" y="1735"/>
                  </a:lnTo>
                  <a:cubicBezTo>
                    <a:pt x="9074" y="1502"/>
                    <a:pt x="9741" y="1202"/>
                    <a:pt x="10475" y="1068"/>
                  </a:cubicBezTo>
                  <a:cubicBezTo>
                    <a:pt x="11209" y="935"/>
                    <a:pt x="11942" y="835"/>
                    <a:pt x="12643" y="701"/>
                  </a:cubicBezTo>
                  <a:cubicBezTo>
                    <a:pt x="14111" y="468"/>
                    <a:pt x="15578" y="234"/>
                    <a:pt x="17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2933100" y="4642100"/>
              <a:ext cx="423650" cy="112600"/>
            </a:xfrm>
            <a:custGeom>
              <a:avLst/>
              <a:gdLst/>
              <a:ahLst/>
              <a:cxnLst/>
              <a:rect l="l" t="t" r="r" b="b"/>
              <a:pathLst>
                <a:path w="16946" h="4504" extrusionOk="0">
                  <a:moveTo>
                    <a:pt x="16946" y="0"/>
                  </a:moveTo>
                  <a:lnTo>
                    <a:pt x="16946" y="0"/>
                  </a:lnTo>
                  <a:cubicBezTo>
                    <a:pt x="15512" y="167"/>
                    <a:pt x="14044" y="334"/>
                    <a:pt x="12609" y="534"/>
                  </a:cubicBezTo>
                  <a:cubicBezTo>
                    <a:pt x="11876" y="668"/>
                    <a:pt x="11142" y="768"/>
                    <a:pt x="10408" y="868"/>
                  </a:cubicBezTo>
                  <a:cubicBezTo>
                    <a:pt x="9674" y="1068"/>
                    <a:pt x="9007" y="1335"/>
                    <a:pt x="8306" y="1535"/>
                  </a:cubicBezTo>
                  <a:cubicBezTo>
                    <a:pt x="6905" y="2035"/>
                    <a:pt x="5504" y="2502"/>
                    <a:pt x="4137" y="3003"/>
                  </a:cubicBezTo>
                  <a:cubicBezTo>
                    <a:pt x="2769" y="3503"/>
                    <a:pt x="1401" y="4003"/>
                    <a:pt x="0" y="4504"/>
                  </a:cubicBezTo>
                  <a:cubicBezTo>
                    <a:pt x="1401" y="4070"/>
                    <a:pt x="2802" y="3603"/>
                    <a:pt x="4203" y="3136"/>
                  </a:cubicBezTo>
                  <a:lnTo>
                    <a:pt x="8373" y="1735"/>
                  </a:lnTo>
                  <a:cubicBezTo>
                    <a:pt x="9074" y="1535"/>
                    <a:pt x="9741" y="1201"/>
                    <a:pt x="10441" y="1068"/>
                  </a:cubicBezTo>
                  <a:cubicBezTo>
                    <a:pt x="11175" y="934"/>
                    <a:pt x="11909" y="834"/>
                    <a:pt x="12609" y="701"/>
                  </a:cubicBezTo>
                  <a:cubicBezTo>
                    <a:pt x="14077" y="467"/>
                    <a:pt x="15512" y="234"/>
                    <a:pt x="169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9"/>
            <p:cNvSpPr/>
            <p:nvPr/>
          </p:nvSpPr>
          <p:spPr>
            <a:xfrm>
              <a:off x="2965625" y="4664625"/>
              <a:ext cx="422000" cy="112600"/>
            </a:xfrm>
            <a:custGeom>
              <a:avLst/>
              <a:gdLst/>
              <a:ahLst/>
              <a:cxnLst/>
              <a:rect l="l" t="t" r="r" b="b"/>
              <a:pathLst>
                <a:path w="16880" h="4504" extrusionOk="0">
                  <a:moveTo>
                    <a:pt x="16879" y="0"/>
                  </a:moveTo>
                  <a:lnTo>
                    <a:pt x="16879" y="0"/>
                  </a:lnTo>
                  <a:cubicBezTo>
                    <a:pt x="15411" y="167"/>
                    <a:pt x="13977" y="334"/>
                    <a:pt x="12509" y="567"/>
                  </a:cubicBezTo>
                  <a:cubicBezTo>
                    <a:pt x="11809" y="667"/>
                    <a:pt x="11075" y="767"/>
                    <a:pt x="10341" y="867"/>
                  </a:cubicBezTo>
                  <a:cubicBezTo>
                    <a:pt x="9641" y="1068"/>
                    <a:pt x="8973" y="1334"/>
                    <a:pt x="8273" y="1535"/>
                  </a:cubicBezTo>
                  <a:cubicBezTo>
                    <a:pt x="6872" y="2035"/>
                    <a:pt x="5504" y="2502"/>
                    <a:pt x="4103" y="3002"/>
                  </a:cubicBezTo>
                  <a:cubicBezTo>
                    <a:pt x="2736" y="3503"/>
                    <a:pt x="1368" y="4003"/>
                    <a:pt x="0" y="4503"/>
                  </a:cubicBezTo>
                  <a:cubicBezTo>
                    <a:pt x="1401" y="4070"/>
                    <a:pt x="2769" y="3603"/>
                    <a:pt x="4137" y="3136"/>
                  </a:cubicBezTo>
                  <a:lnTo>
                    <a:pt x="8306" y="1735"/>
                  </a:lnTo>
                  <a:cubicBezTo>
                    <a:pt x="9007" y="1535"/>
                    <a:pt x="9707" y="1268"/>
                    <a:pt x="10374" y="1068"/>
                  </a:cubicBezTo>
                  <a:cubicBezTo>
                    <a:pt x="11108" y="934"/>
                    <a:pt x="11842" y="834"/>
                    <a:pt x="12543" y="701"/>
                  </a:cubicBezTo>
                  <a:cubicBezTo>
                    <a:pt x="13977" y="500"/>
                    <a:pt x="15445" y="234"/>
                    <a:pt x="16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9"/>
            <p:cNvSpPr/>
            <p:nvPr/>
          </p:nvSpPr>
          <p:spPr>
            <a:xfrm>
              <a:off x="2998150" y="4687975"/>
              <a:ext cx="416975" cy="111750"/>
            </a:xfrm>
            <a:custGeom>
              <a:avLst/>
              <a:gdLst/>
              <a:ahLst/>
              <a:cxnLst/>
              <a:rect l="l" t="t" r="r" b="b"/>
              <a:pathLst>
                <a:path w="16679" h="4470" extrusionOk="0">
                  <a:moveTo>
                    <a:pt x="16679" y="0"/>
                  </a:moveTo>
                  <a:lnTo>
                    <a:pt x="16679" y="0"/>
                  </a:lnTo>
                  <a:cubicBezTo>
                    <a:pt x="15245" y="167"/>
                    <a:pt x="13810" y="334"/>
                    <a:pt x="12376" y="534"/>
                  </a:cubicBezTo>
                  <a:cubicBezTo>
                    <a:pt x="11675" y="634"/>
                    <a:pt x="10941" y="667"/>
                    <a:pt x="10241" y="901"/>
                  </a:cubicBezTo>
                  <a:cubicBezTo>
                    <a:pt x="9507" y="1101"/>
                    <a:pt x="8840" y="1334"/>
                    <a:pt x="8139" y="1568"/>
                  </a:cubicBezTo>
                  <a:cubicBezTo>
                    <a:pt x="6772" y="2035"/>
                    <a:pt x="5404" y="2502"/>
                    <a:pt x="4070" y="2969"/>
                  </a:cubicBezTo>
                  <a:cubicBezTo>
                    <a:pt x="2702" y="3469"/>
                    <a:pt x="1335" y="3970"/>
                    <a:pt x="0" y="4470"/>
                  </a:cubicBezTo>
                  <a:cubicBezTo>
                    <a:pt x="1368" y="4036"/>
                    <a:pt x="2736" y="3603"/>
                    <a:pt x="4137" y="3136"/>
                  </a:cubicBezTo>
                  <a:lnTo>
                    <a:pt x="8240" y="1735"/>
                  </a:lnTo>
                  <a:cubicBezTo>
                    <a:pt x="8907" y="1535"/>
                    <a:pt x="9607" y="1234"/>
                    <a:pt x="10274" y="1068"/>
                  </a:cubicBezTo>
                  <a:cubicBezTo>
                    <a:pt x="10975" y="934"/>
                    <a:pt x="11709" y="834"/>
                    <a:pt x="12409" y="701"/>
                  </a:cubicBezTo>
                  <a:cubicBezTo>
                    <a:pt x="13844" y="467"/>
                    <a:pt x="15245" y="234"/>
                    <a:pt x="16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3030675" y="4710475"/>
              <a:ext cx="416975" cy="111775"/>
            </a:xfrm>
            <a:custGeom>
              <a:avLst/>
              <a:gdLst/>
              <a:ahLst/>
              <a:cxnLst/>
              <a:rect l="l" t="t" r="r" b="b"/>
              <a:pathLst>
                <a:path w="16679" h="4471" extrusionOk="0">
                  <a:moveTo>
                    <a:pt x="16679" y="1"/>
                  </a:moveTo>
                  <a:lnTo>
                    <a:pt x="16679" y="1"/>
                  </a:lnTo>
                  <a:cubicBezTo>
                    <a:pt x="15244" y="168"/>
                    <a:pt x="13810" y="334"/>
                    <a:pt x="12376" y="534"/>
                  </a:cubicBezTo>
                  <a:cubicBezTo>
                    <a:pt x="11675" y="635"/>
                    <a:pt x="10941" y="668"/>
                    <a:pt x="10241" y="868"/>
                  </a:cubicBezTo>
                  <a:cubicBezTo>
                    <a:pt x="9507" y="1102"/>
                    <a:pt x="8840" y="1335"/>
                    <a:pt x="8139" y="1535"/>
                  </a:cubicBezTo>
                  <a:cubicBezTo>
                    <a:pt x="6772" y="2036"/>
                    <a:pt x="5404" y="2503"/>
                    <a:pt x="4070" y="2970"/>
                  </a:cubicBezTo>
                  <a:cubicBezTo>
                    <a:pt x="2702" y="3470"/>
                    <a:pt x="1335" y="3970"/>
                    <a:pt x="0" y="4471"/>
                  </a:cubicBezTo>
                  <a:cubicBezTo>
                    <a:pt x="1368" y="4037"/>
                    <a:pt x="2736" y="3570"/>
                    <a:pt x="4137" y="3136"/>
                  </a:cubicBezTo>
                  <a:lnTo>
                    <a:pt x="8239" y="1735"/>
                  </a:lnTo>
                  <a:cubicBezTo>
                    <a:pt x="8907" y="1535"/>
                    <a:pt x="9574" y="1235"/>
                    <a:pt x="10274" y="1068"/>
                  </a:cubicBezTo>
                  <a:cubicBezTo>
                    <a:pt x="10975" y="901"/>
                    <a:pt x="11709" y="835"/>
                    <a:pt x="12409" y="701"/>
                  </a:cubicBezTo>
                  <a:cubicBezTo>
                    <a:pt x="13843" y="468"/>
                    <a:pt x="15244" y="234"/>
                    <a:pt x="16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3056525" y="4733000"/>
              <a:ext cx="422825" cy="114275"/>
            </a:xfrm>
            <a:custGeom>
              <a:avLst/>
              <a:gdLst/>
              <a:ahLst/>
              <a:cxnLst/>
              <a:rect l="l" t="t" r="r" b="b"/>
              <a:pathLst>
                <a:path w="16913" h="4571" extrusionOk="0">
                  <a:moveTo>
                    <a:pt x="16912" y="0"/>
                  </a:moveTo>
                  <a:lnTo>
                    <a:pt x="16912" y="0"/>
                  </a:lnTo>
                  <a:cubicBezTo>
                    <a:pt x="15445" y="167"/>
                    <a:pt x="14010" y="334"/>
                    <a:pt x="12543" y="534"/>
                  </a:cubicBezTo>
                  <a:lnTo>
                    <a:pt x="11475" y="701"/>
                  </a:lnTo>
                  <a:cubicBezTo>
                    <a:pt x="11108" y="734"/>
                    <a:pt x="10741" y="801"/>
                    <a:pt x="10374" y="901"/>
                  </a:cubicBezTo>
                  <a:cubicBezTo>
                    <a:pt x="9674" y="1135"/>
                    <a:pt x="8973" y="1335"/>
                    <a:pt x="8273" y="1602"/>
                  </a:cubicBezTo>
                  <a:cubicBezTo>
                    <a:pt x="6905" y="2069"/>
                    <a:pt x="5504" y="2569"/>
                    <a:pt x="4137" y="3036"/>
                  </a:cubicBezTo>
                  <a:cubicBezTo>
                    <a:pt x="2769" y="3536"/>
                    <a:pt x="1368" y="4070"/>
                    <a:pt x="0" y="4570"/>
                  </a:cubicBezTo>
                  <a:cubicBezTo>
                    <a:pt x="1401" y="4137"/>
                    <a:pt x="2802" y="3670"/>
                    <a:pt x="4170" y="3203"/>
                  </a:cubicBezTo>
                  <a:lnTo>
                    <a:pt x="8340" y="1802"/>
                  </a:lnTo>
                  <a:cubicBezTo>
                    <a:pt x="9040" y="1568"/>
                    <a:pt x="9741" y="1268"/>
                    <a:pt x="10441" y="1101"/>
                  </a:cubicBezTo>
                  <a:cubicBezTo>
                    <a:pt x="11108" y="934"/>
                    <a:pt x="11875" y="834"/>
                    <a:pt x="12576" y="701"/>
                  </a:cubicBezTo>
                  <a:cubicBezTo>
                    <a:pt x="14010" y="467"/>
                    <a:pt x="15478" y="234"/>
                    <a:pt x="16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9"/>
            <p:cNvSpPr/>
            <p:nvPr/>
          </p:nvSpPr>
          <p:spPr>
            <a:xfrm>
              <a:off x="3089050" y="4755525"/>
              <a:ext cx="421975" cy="115100"/>
            </a:xfrm>
            <a:custGeom>
              <a:avLst/>
              <a:gdLst/>
              <a:ahLst/>
              <a:cxnLst/>
              <a:rect l="l" t="t" r="r" b="b"/>
              <a:pathLst>
                <a:path w="16879" h="4604" extrusionOk="0">
                  <a:moveTo>
                    <a:pt x="16879" y="0"/>
                  </a:moveTo>
                  <a:lnTo>
                    <a:pt x="16879" y="0"/>
                  </a:lnTo>
                  <a:cubicBezTo>
                    <a:pt x="15445" y="167"/>
                    <a:pt x="13977" y="334"/>
                    <a:pt x="12509" y="534"/>
                  </a:cubicBezTo>
                  <a:lnTo>
                    <a:pt x="11442" y="701"/>
                  </a:lnTo>
                  <a:cubicBezTo>
                    <a:pt x="11075" y="734"/>
                    <a:pt x="10708" y="801"/>
                    <a:pt x="10341" y="901"/>
                  </a:cubicBezTo>
                  <a:cubicBezTo>
                    <a:pt x="9640" y="1134"/>
                    <a:pt x="8940" y="1368"/>
                    <a:pt x="8239" y="1601"/>
                  </a:cubicBezTo>
                  <a:cubicBezTo>
                    <a:pt x="6872" y="2068"/>
                    <a:pt x="5504" y="2569"/>
                    <a:pt x="4137" y="3069"/>
                  </a:cubicBezTo>
                  <a:cubicBezTo>
                    <a:pt x="2736" y="3569"/>
                    <a:pt x="1368" y="4070"/>
                    <a:pt x="0" y="4603"/>
                  </a:cubicBezTo>
                  <a:cubicBezTo>
                    <a:pt x="1401" y="4136"/>
                    <a:pt x="2769" y="3669"/>
                    <a:pt x="4137" y="3202"/>
                  </a:cubicBezTo>
                  <a:lnTo>
                    <a:pt x="8306" y="1801"/>
                  </a:lnTo>
                  <a:cubicBezTo>
                    <a:pt x="9007" y="1568"/>
                    <a:pt x="9707" y="1334"/>
                    <a:pt x="10408" y="1101"/>
                  </a:cubicBezTo>
                  <a:cubicBezTo>
                    <a:pt x="10741" y="1001"/>
                    <a:pt x="11108" y="934"/>
                    <a:pt x="11475" y="901"/>
                  </a:cubicBezTo>
                  <a:lnTo>
                    <a:pt x="12543" y="701"/>
                  </a:lnTo>
                  <a:cubicBezTo>
                    <a:pt x="13977" y="467"/>
                    <a:pt x="15411" y="234"/>
                    <a:pt x="16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9"/>
            <p:cNvSpPr/>
            <p:nvPr/>
          </p:nvSpPr>
          <p:spPr>
            <a:xfrm>
              <a:off x="3121575" y="4779700"/>
              <a:ext cx="408650" cy="115950"/>
            </a:xfrm>
            <a:custGeom>
              <a:avLst/>
              <a:gdLst/>
              <a:ahLst/>
              <a:cxnLst/>
              <a:rect l="l" t="t" r="r" b="b"/>
              <a:pathLst>
                <a:path w="16346" h="4638" extrusionOk="0">
                  <a:moveTo>
                    <a:pt x="16345" y="0"/>
                  </a:moveTo>
                  <a:lnTo>
                    <a:pt x="16345" y="0"/>
                  </a:lnTo>
                  <a:cubicBezTo>
                    <a:pt x="14944" y="167"/>
                    <a:pt x="13543" y="334"/>
                    <a:pt x="12109" y="534"/>
                  </a:cubicBezTo>
                  <a:lnTo>
                    <a:pt x="11075" y="701"/>
                  </a:lnTo>
                  <a:cubicBezTo>
                    <a:pt x="10875" y="734"/>
                    <a:pt x="10708" y="734"/>
                    <a:pt x="10541" y="801"/>
                  </a:cubicBezTo>
                  <a:cubicBezTo>
                    <a:pt x="10341" y="834"/>
                    <a:pt x="10174" y="901"/>
                    <a:pt x="10007" y="934"/>
                  </a:cubicBezTo>
                  <a:cubicBezTo>
                    <a:pt x="9340" y="1168"/>
                    <a:pt x="8673" y="1401"/>
                    <a:pt x="8006" y="1635"/>
                  </a:cubicBezTo>
                  <a:cubicBezTo>
                    <a:pt x="6672" y="2135"/>
                    <a:pt x="5304" y="2602"/>
                    <a:pt x="4003" y="3103"/>
                  </a:cubicBezTo>
                  <a:cubicBezTo>
                    <a:pt x="2669" y="3603"/>
                    <a:pt x="1334" y="4103"/>
                    <a:pt x="0" y="4637"/>
                  </a:cubicBezTo>
                  <a:cubicBezTo>
                    <a:pt x="1368" y="4170"/>
                    <a:pt x="2702" y="3703"/>
                    <a:pt x="4070" y="3236"/>
                  </a:cubicBezTo>
                  <a:lnTo>
                    <a:pt x="8073" y="1835"/>
                  </a:lnTo>
                  <a:lnTo>
                    <a:pt x="10074" y="1135"/>
                  </a:lnTo>
                  <a:cubicBezTo>
                    <a:pt x="10241" y="1068"/>
                    <a:pt x="10408" y="1001"/>
                    <a:pt x="10574" y="968"/>
                  </a:cubicBezTo>
                  <a:cubicBezTo>
                    <a:pt x="10741" y="934"/>
                    <a:pt x="10908" y="901"/>
                    <a:pt x="11108" y="868"/>
                  </a:cubicBezTo>
                  <a:lnTo>
                    <a:pt x="12142" y="701"/>
                  </a:lnTo>
                  <a:cubicBezTo>
                    <a:pt x="13543" y="467"/>
                    <a:pt x="14944" y="234"/>
                    <a:pt x="16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9"/>
            <p:cNvSpPr/>
            <p:nvPr/>
          </p:nvSpPr>
          <p:spPr>
            <a:xfrm>
              <a:off x="3154100" y="4803875"/>
              <a:ext cx="411150" cy="112600"/>
            </a:xfrm>
            <a:custGeom>
              <a:avLst/>
              <a:gdLst/>
              <a:ahLst/>
              <a:cxnLst/>
              <a:rect l="l" t="t" r="r" b="b"/>
              <a:pathLst>
                <a:path w="16446" h="4504" extrusionOk="0">
                  <a:moveTo>
                    <a:pt x="16445" y="1"/>
                  </a:moveTo>
                  <a:lnTo>
                    <a:pt x="16445" y="1"/>
                  </a:lnTo>
                  <a:cubicBezTo>
                    <a:pt x="15044" y="268"/>
                    <a:pt x="13643" y="534"/>
                    <a:pt x="12276" y="801"/>
                  </a:cubicBezTo>
                  <a:lnTo>
                    <a:pt x="10174" y="1202"/>
                  </a:lnTo>
                  <a:cubicBezTo>
                    <a:pt x="9474" y="1402"/>
                    <a:pt x="8806" y="1602"/>
                    <a:pt x="8106" y="1835"/>
                  </a:cubicBezTo>
                  <a:cubicBezTo>
                    <a:pt x="6772" y="2269"/>
                    <a:pt x="5404" y="2703"/>
                    <a:pt x="4036" y="3136"/>
                  </a:cubicBezTo>
                  <a:cubicBezTo>
                    <a:pt x="2702" y="3570"/>
                    <a:pt x="1334" y="4037"/>
                    <a:pt x="0" y="4504"/>
                  </a:cubicBezTo>
                  <a:cubicBezTo>
                    <a:pt x="1368" y="4104"/>
                    <a:pt x="2735" y="3703"/>
                    <a:pt x="4070" y="3270"/>
                  </a:cubicBezTo>
                  <a:lnTo>
                    <a:pt x="8173" y="2036"/>
                  </a:lnTo>
                  <a:cubicBezTo>
                    <a:pt x="8840" y="1835"/>
                    <a:pt x="9540" y="1602"/>
                    <a:pt x="10207" y="1435"/>
                  </a:cubicBezTo>
                  <a:lnTo>
                    <a:pt x="12276" y="968"/>
                  </a:lnTo>
                  <a:cubicBezTo>
                    <a:pt x="13677" y="668"/>
                    <a:pt x="15078" y="334"/>
                    <a:pt x="16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9"/>
            <p:cNvSpPr/>
            <p:nvPr/>
          </p:nvSpPr>
          <p:spPr>
            <a:xfrm>
              <a:off x="3655275" y="4697150"/>
              <a:ext cx="392800" cy="92575"/>
            </a:xfrm>
            <a:custGeom>
              <a:avLst/>
              <a:gdLst/>
              <a:ahLst/>
              <a:cxnLst/>
              <a:rect l="l" t="t" r="r" b="b"/>
              <a:pathLst>
                <a:path w="15712" h="3703" extrusionOk="0">
                  <a:moveTo>
                    <a:pt x="15712" y="0"/>
                  </a:moveTo>
                  <a:lnTo>
                    <a:pt x="11709" y="701"/>
                  </a:lnTo>
                  <a:lnTo>
                    <a:pt x="7773" y="1434"/>
                  </a:lnTo>
                  <a:lnTo>
                    <a:pt x="5772" y="1835"/>
                  </a:lnTo>
                  <a:cubicBezTo>
                    <a:pt x="5438" y="1868"/>
                    <a:pt x="5104" y="1935"/>
                    <a:pt x="4771" y="2035"/>
                  </a:cubicBezTo>
                  <a:cubicBezTo>
                    <a:pt x="4471" y="2135"/>
                    <a:pt x="4137" y="2235"/>
                    <a:pt x="3803" y="2335"/>
                  </a:cubicBezTo>
                  <a:cubicBezTo>
                    <a:pt x="2536" y="2769"/>
                    <a:pt x="1268" y="3236"/>
                    <a:pt x="1" y="3703"/>
                  </a:cubicBezTo>
                  <a:cubicBezTo>
                    <a:pt x="1302" y="3336"/>
                    <a:pt x="2603" y="2935"/>
                    <a:pt x="3870" y="2535"/>
                  </a:cubicBezTo>
                  <a:lnTo>
                    <a:pt x="4838" y="2235"/>
                  </a:lnTo>
                  <a:cubicBezTo>
                    <a:pt x="5004" y="2202"/>
                    <a:pt x="5171" y="2168"/>
                    <a:pt x="5305" y="2102"/>
                  </a:cubicBezTo>
                  <a:lnTo>
                    <a:pt x="5805" y="2035"/>
                  </a:lnTo>
                  <a:lnTo>
                    <a:pt x="7773" y="1635"/>
                  </a:lnTo>
                  <a:lnTo>
                    <a:pt x="11742" y="834"/>
                  </a:lnTo>
                  <a:lnTo>
                    <a:pt x="157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9"/>
            <p:cNvSpPr/>
            <p:nvPr/>
          </p:nvSpPr>
          <p:spPr>
            <a:xfrm>
              <a:off x="3624425" y="4676300"/>
              <a:ext cx="381975" cy="85900"/>
            </a:xfrm>
            <a:custGeom>
              <a:avLst/>
              <a:gdLst/>
              <a:ahLst/>
              <a:cxnLst/>
              <a:rect l="l" t="t" r="r" b="b"/>
              <a:pathLst>
                <a:path w="15279" h="3436" extrusionOk="0">
                  <a:moveTo>
                    <a:pt x="15278" y="0"/>
                  </a:moveTo>
                  <a:cubicBezTo>
                    <a:pt x="13977" y="234"/>
                    <a:pt x="12676" y="467"/>
                    <a:pt x="11409" y="701"/>
                  </a:cubicBezTo>
                  <a:lnTo>
                    <a:pt x="7573" y="1434"/>
                  </a:lnTo>
                  <a:lnTo>
                    <a:pt x="5671" y="1835"/>
                  </a:lnTo>
                  <a:cubicBezTo>
                    <a:pt x="5004" y="1935"/>
                    <a:pt x="4370" y="2135"/>
                    <a:pt x="3770" y="2302"/>
                  </a:cubicBezTo>
                  <a:cubicBezTo>
                    <a:pt x="2502" y="2635"/>
                    <a:pt x="1268" y="3036"/>
                    <a:pt x="1" y="3436"/>
                  </a:cubicBezTo>
                  <a:cubicBezTo>
                    <a:pt x="1268" y="3136"/>
                    <a:pt x="2536" y="2802"/>
                    <a:pt x="3803" y="2502"/>
                  </a:cubicBezTo>
                  <a:cubicBezTo>
                    <a:pt x="4437" y="2335"/>
                    <a:pt x="5071" y="2168"/>
                    <a:pt x="5705" y="2035"/>
                  </a:cubicBezTo>
                  <a:lnTo>
                    <a:pt x="7606" y="1635"/>
                  </a:lnTo>
                  <a:lnTo>
                    <a:pt x="11442" y="834"/>
                  </a:lnTo>
                  <a:cubicBezTo>
                    <a:pt x="12710" y="567"/>
                    <a:pt x="13977" y="267"/>
                    <a:pt x="1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9"/>
            <p:cNvSpPr/>
            <p:nvPr/>
          </p:nvSpPr>
          <p:spPr>
            <a:xfrm>
              <a:off x="3594400" y="4657950"/>
              <a:ext cx="380300" cy="78400"/>
            </a:xfrm>
            <a:custGeom>
              <a:avLst/>
              <a:gdLst/>
              <a:ahLst/>
              <a:cxnLst/>
              <a:rect l="l" t="t" r="r" b="b"/>
              <a:pathLst>
                <a:path w="15212" h="3136" extrusionOk="0">
                  <a:moveTo>
                    <a:pt x="15212" y="0"/>
                  </a:moveTo>
                  <a:cubicBezTo>
                    <a:pt x="13911" y="200"/>
                    <a:pt x="12643" y="401"/>
                    <a:pt x="11342" y="601"/>
                  </a:cubicBezTo>
                  <a:lnTo>
                    <a:pt x="7506" y="1234"/>
                  </a:lnTo>
                  <a:lnTo>
                    <a:pt x="5605" y="1535"/>
                  </a:lnTo>
                  <a:cubicBezTo>
                    <a:pt x="4971" y="1701"/>
                    <a:pt x="4337" y="1868"/>
                    <a:pt x="3703" y="2035"/>
                  </a:cubicBezTo>
                  <a:cubicBezTo>
                    <a:pt x="2469" y="2369"/>
                    <a:pt x="1268" y="2769"/>
                    <a:pt x="1" y="3136"/>
                  </a:cubicBezTo>
                  <a:cubicBezTo>
                    <a:pt x="1268" y="2869"/>
                    <a:pt x="2536" y="2535"/>
                    <a:pt x="3770" y="2202"/>
                  </a:cubicBezTo>
                  <a:lnTo>
                    <a:pt x="5638" y="1735"/>
                  </a:lnTo>
                  <a:lnTo>
                    <a:pt x="7539" y="1401"/>
                  </a:lnTo>
                  <a:lnTo>
                    <a:pt x="11375" y="734"/>
                  </a:lnTo>
                  <a:cubicBezTo>
                    <a:pt x="12643" y="501"/>
                    <a:pt x="13911" y="234"/>
                    <a:pt x="1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3568550" y="4642100"/>
              <a:ext cx="381125" cy="75900"/>
            </a:xfrm>
            <a:custGeom>
              <a:avLst/>
              <a:gdLst/>
              <a:ahLst/>
              <a:cxnLst/>
              <a:rect l="l" t="t" r="r" b="b"/>
              <a:pathLst>
                <a:path w="15245" h="3036" extrusionOk="0">
                  <a:moveTo>
                    <a:pt x="15245" y="0"/>
                  </a:moveTo>
                  <a:lnTo>
                    <a:pt x="15245" y="0"/>
                  </a:lnTo>
                  <a:cubicBezTo>
                    <a:pt x="12676" y="301"/>
                    <a:pt x="10074" y="634"/>
                    <a:pt x="7506" y="968"/>
                  </a:cubicBezTo>
                  <a:lnTo>
                    <a:pt x="5571" y="1235"/>
                  </a:lnTo>
                  <a:lnTo>
                    <a:pt x="4604" y="1401"/>
                  </a:lnTo>
                  <a:cubicBezTo>
                    <a:pt x="4270" y="1435"/>
                    <a:pt x="3970" y="1535"/>
                    <a:pt x="3637" y="1635"/>
                  </a:cubicBezTo>
                  <a:cubicBezTo>
                    <a:pt x="2402" y="2035"/>
                    <a:pt x="1201" y="2502"/>
                    <a:pt x="1" y="3036"/>
                  </a:cubicBezTo>
                  <a:cubicBezTo>
                    <a:pt x="1268" y="2669"/>
                    <a:pt x="2469" y="2235"/>
                    <a:pt x="3703" y="1835"/>
                  </a:cubicBezTo>
                  <a:cubicBezTo>
                    <a:pt x="4003" y="1702"/>
                    <a:pt x="4337" y="1635"/>
                    <a:pt x="4637" y="1568"/>
                  </a:cubicBezTo>
                  <a:lnTo>
                    <a:pt x="5605" y="1435"/>
                  </a:lnTo>
                  <a:lnTo>
                    <a:pt x="7539" y="1168"/>
                  </a:lnTo>
                  <a:cubicBezTo>
                    <a:pt x="10108" y="768"/>
                    <a:pt x="12676" y="401"/>
                    <a:pt x="15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3186625" y="4838075"/>
              <a:ext cx="416975" cy="109275"/>
            </a:xfrm>
            <a:custGeom>
              <a:avLst/>
              <a:gdLst/>
              <a:ahLst/>
              <a:cxnLst/>
              <a:rect l="l" t="t" r="r" b="b"/>
              <a:pathLst>
                <a:path w="16679" h="4371" extrusionOk="0">
                  <a:moveTo>
                    <a:pt x="16679" y="0"/>
                  </a:moveTo>
                  <a:lnTo>
                    <a:pt x="16679" y="0"/>
                  </a:lnTo>
                  <a:cubicBezTo>
                    <a:pt x="15244" y="267"/>
                    <a:pt x="13843" y="567"/>
                    <a:pt x="12442" y="868"/>
                  </a:cubicBezTo>
                  <a:lnTo>
                    <a:pt x="10341" y="1335"/>
                  </a:lnTo>
                  <a:cubicBezTo>
                    <a:pt x="9640" y="1535"/>
                    <a:pt x="8973" y="1702"/>
                    <a:pt x="8273" y="1902"/>
                  </a:cubicBezTo>
                  <a:cubicBezTo>
                    <a:pt x="6905" y="2302"/>
                    <a:pt x="5504" y="2702"/>
                    <a:pt x="4136" y="3136"/>
                  </a:cubicBezTo>
                  <a:cubicBezTo>
                    <a:pt x="2735" y="3536"/>
                    <a:pt x="1368" y="3937"/>
                    <a:pt x="0" y="4370"/>
                  </a:cubicBezTo>
                  <a:cubicBezTo>
                    <a:pt x="1401" y="4003"/>
                    <a:pt x="2769" y="3636"/>
                    <a:pt x="4136" y="3269"/>
                  </a:cubicBezTo>
                  <a:lnTo>
                    <a:pt x="8306" y="2102"/>
                  </a:lnTo>
                  <a:cubicBezTo>
                    <a:pt x="9006" y="1935"/>
                    <a:pt x="9707" y="1702"/>
                    <a:pt x="10407" y="1535"/>
                  </a:cubicBezTo>
                  <a:lnTo>
                    <a:pt x="12476" y="1034"/>
                  </a:lnTo>
                  <a:cubicBezTo>
                    <a:pt x="13877" y="701"/>
                    <a:pt x="15278" y="367"/>
                    <a:pt x="16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9"/>
            <p:cNvSpPr/>
            <p:nvPr/>
          </p:nvSpPr>
          <p:spPr>
            <a:xfrm>
              <a:off x="3677800" y="4715475"/>
              <a:ext cx="421150" cy="101775"/>
            </a:xfrm>
            <a:custGeom>
              <a:avLst/>
              <a:gdLst/>
              <a:ahLst/>
              <a:cxnLst/>
              <a:rect l="l" t="t" r="r" b="b"/>
              <a:pathLst>
                <a:path w="16846" h="4071" extrusionOk="0">
                  <a:moveTo>
                    <a:pt x="16846" y="1"/>
                  </a:moveTo>
                  <a:lnTo>
                    <a:pt x="16846" y="1"/>
                  </a:lnTo>
                  <a:cubicBezTo>
                    <a:pt x="15411" y="268"/>
                    <a:pt x="14010" y="535"/>
                    <a:pt x="12576" y="801"/>
                  </a:cubicBezTo>
                  <a:lnTo>
                    <a:pt x="10475" y="1235"/>
                  </a:lnTo>
                  <a:cubicBezTo>
                    <a:pt x="9741" y="1402"/>
                    <a:pt x="9040" y="1569"/>
                    <a:pt x="8340" y="1769"/>
                  </a:cubicBezTo>
                  <a:cubicBezTo>
                    <a:pt x="6972" y="2136"/>
                    <a:pt x="5571" y="2503"/>
                    <a:pt x="4170" y="2870"/>
                  </a:cubicBezTo>
                  <a:cubicBezTo>
                    <a:pt x="2802" y="3270"/>
                    <a:pt x="1401" y="3637"/>
                    <a:pt x="0" y="4070"/>
                  </a:cubicBezTo>
                  <a:cubicBezTo>
                    <a:pt x="1401" y="3704"/>
                    <a:pt x="2802" y="3370"/>
                    <a:pt x="4203" y="3036"/>
                  </a:cubicBezTo>
                  <a:lnTo>
                    <a:pt x="8406" y="1969"/>
                  </a:lnTo>
                  <a:cubicBezTo>
                    <a:pt x="9107" y="1802"/>
                    <a:pt x="9807" y="1602"/>
                    <a:pt x="10508" y="1435"/>
                  </a:cubicBezTo>
                  <a:lnTo>
                    <a:pt x="12609" y="968"/>
                  </a:lnTo>
                  <a:cubicBezTo>
                    <a:pt x="14010" y="668"/>
                    <a:pt x="15445" y="368"/>
                    <a:pt x="16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9"/>
            <p:cNvSpPr/>
            <p:nvPr/>
          </p:nvSpPr>
          <p:spPr>
            <a:xfrm>
              <a:off x="3329225" y="4495325"/>
              <a:ext cx="412800" cy="201825"/>
            </a:xfrm>
            <a:custGeom>
              <a:avLst/>
              <a:gdLst/>
              <a:ahLst/>
              <a:cxnLst/>
              <a:rect l="l" t="t" r="r" b="b"/>
              <a:pathLst>
                <a:path w="16512" h="8073" extrusionOk="0">
                  <a:moveTo>
                    <a:pt x="8506" y="1"/>
                  </a:moveTo>
                  <a:cubicBezTo>
                    <a:pt x="8506" y="1"/>
                    <a:pt x="4470" y="301"/>
                    <a:pt x="3569" y="434"/>
                  </a:cubicBezTo>
                  <a:cubicBezTo>
                    <a:pt x="2368" y="734"/>
                    <a:pt x="1168" y="1101"/>
                    <a:pt x="0" y="1568"/>
                  </a:cubicBezTo>
                  <a:lnTo>
                    <a:pt x="8039" y="8073"/>
                  </a:lnTo>
                  <a:cubicBezTo>
                    <a:pt x="8039" y="8073"/>
                    <a:pt x="10741" y="6939"/>
                    <a:pt x="11708" y="6705"/>
                  </a:cubicBezTo>
                  <a:cubicBezTo>
                    <a:pt x="12976" y="6439"/>
                    <a:pt x="16512" y="5871"/>
                    <a:pt x="16512" y="5871"/>
                  </a:cubicBezTo>
                  <a:lnTo>
                    <a:pt x="85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3765350" y="4616250"/>
              <a:ext cx="145975" cy="18375"/>
            </a:xfrm>
            <a:custGeom>
              <a:avLst/>
              <a:gdLst/>
              <a:ahLst/>
              <a:cxnLst/>
              <a:rect l="l" t="t" r="r" b="b"/>
              <a:pathLst>
                <a:path w="5839" h="735" extrusionOk="0">
                  <a:moveTo>
                    <a:pt x="5838" y="0"/>
                  </a:moveTo>
                  <a:cubicBezTo>
                    <a:pt x="4871" y="34"/>
                    <a:pt x="3870" y="134"/>
                    <a:pt x="2903" y="267"/>
                  </a:cubicBezTo>
                  <a:cubicBezTo>
                    <a:pt x="1936" y="401"/>
                    <a:pt x="935" y="534"/>
                    <a:pt x="1" y="734"/>
                  </a:cubicBezTo>
                  <a:cubicBezTo>
                    <a:pt x="968" y="701"/>
                    <a:pt x="1969" y="601"/>
                    <a:pt x="2936" y="467"/>
                  </a:cubicBezTo>
                  <a:cubicBezTo>
                    <a:pt x="3904" y="334"/>
                    <a:pt x="4871" y="201"/>
                    <a:pt x="5838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9"/>
            <p:cNvSpPr/>
            <p:nvPr/>
          </p:nvSpPr>
          <p:spPr>
            <a:xfrm>
              <a:off x="3735350" y="4592900"/>
              <a:ext cx="146775" cy="17525"/>
            </a:xfrm>
            <a:custGeom>
              <a:avLst/>
              <a:gdLst/>
              <a:ahLst/>
              <a:cxnLst/>
              <a:rect l="l" t="t" r="r" b="b"/>
              <a:pathLst>
                <a:path w="5871" h="701" extrusionOk="0">
                  <a:moveTo>
                    <a:pt x="5871" y="0"/>
                  </a:moveTo>
                  <a:lnTo>
                    <a:pt x="5871" y="0"/>
                  </a:lnTo>
                  <a:cubicBezTo>
                    <a:pt x="4870" y="34"/>
                    <a:pt x="3903" y="134"/>
                    <a:pt x="2902" y="234"/>
                  </a:cubicBezTo>
                  <a:cubicBezTo>
                    <a:pt x="1935" y="367"/>
                    <a:pt x="967" y="501"/>
                    <a:pt x="0" y="701"/>
                  </a:cubicBezTo>
                  <a:cubicBezTo>
                    <a:pt x="1001" y="668"/>
                    <a:pt x="1968" y="567"/>
                    <a:pt x="2935" y="467"/>
                  </a:cubicBezTo>
                  <a:cubicBezTo>
                    <a:pt x="3903" y="334"/>
                    <a:pt x="4904" y="201"/>
                    <a:pt x="5871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9"/>
            <p:cNvSpPr/>
            <p:nvPr/>
          </p:nvSpPr>
          <p:spPr>
            <a:xfrm>
              <a:off x="3705325" y="4568725"/>
              <a:ext cx="146800" cy="18350"/>
            </a:xfrm>
            <a:custGeom>
              <a:avLst/>
              <a:gdLst/>
              <a:ahLst/>
              <a:cxnLst/>
              <a:rect l="l" t="t" r="r" b="b"/>
              <a:pathLst>
                <a:path w="5872" h="734" extrusionOk="0">
                  <a:moveTo>
                    <a:pt x="5871" y="0"/>
                  </a:moveTo>
                  <a:lnTo>
                    <a:pt x="5871" y="0"/>
                  </a:lnTo>
                  <a:cubicBezTo>
                    <a:pt x="4904" y="33"/>
                    <a:pt x="3903" y="133"/>
                    <a:pt x="2936" y="267"/>
                  </a:cubicBezTo>
                  <a:cubicBezTo>
                    <a:pt x="1935" y="400"/>
                    <a:pt x="968" y="534"/>
                    <a:pt x="0" y="734"/>
                  </a:cubicBezTo>
                  <a:cubicBezTo>
                    <a:pt x="1001" y="701"/>
                    <a:pt x="2002" y="600"/>
                    <a:pt x="2969" y="467"/>
                  </a:cubicBezTo>
                  <a:cubicBezTo>
                    <a:pt x="3936" y="334"/>
                    <a:pt x="4904" y="200"/>
                    <a:pt x="5871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3676125" y="4545375"/>
              <a:ext cx="146800" cy="17525"/>
            </a:xfrm>
            <a:custGeom>
              <a:avLst/>
              <a:gdLst/>
              <a:ahLst/>
              <a:cxnLst/>
              <a:rect l="l" t="t" r="r" b="b"/>
              <a:pathLst>
                <a:path w="5872" h="701" extrusionOk="0">
                  <a:moveTo>
                    <a:pt x="5872" y="0"/>
                  </a:moveTo>
                  <a:lnTo>
                    <a:pt x="5872" y="0"/>
                  </a:lnTo>
                  <a:cubicBezTo>
                    <a:pt x="4871" y="33"/>
                    <a:pt x="3903" y="133"/>
                    <a:pt x="2903" y="234"/>
                  </a:cubicBezTo>
                  <a:cubicBezTo>
                    <a:pt x="1935" y="367"/>
                    <a:pt x="968" y="500"/>
                    <a:pt x="1" y="701"/>
                  </a:cubicBezTo>
                  <a:cubicBezTo>
                    <a:pt x="1001" y="667"/>
                    <a:pt x="1969" y="567"/>
                    <a:pt x="2936" y="467"/>
                  </a:cubicBezTo>
                  <a:cubicBezTo>
                    <a:pt x="3937" y="334"/>
                    <a:pt x="4904" y="200"/>
                    <a:pt x="5872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3641950" y="4523675"/>
              <a:ext cx="146775" cy="18375"/>
            </a:xfrm>
            <a:custGeom>
              <a:avLst/>
              <a:gdLst/>
              <a:ahLst/>
              <a:cxnLst/>
              <a:rect l="l" t="t" r="r" b="b"/>
              <a:pathLst>
                <a:path w="5871" h="735" extrusionOk="0">
                  <a:moveTo>
                    <a:pt x="5871" y="1"/>
                  </a:moveTo>
                  <a:lnTo>
                    <a:pt x="5871" y="1"/>
                  </a:lnTo>
                  <a:cubicBezTo>
                    <a:pt x="4904" y="67"/>
                    <a:pt x="3903" y="134"/>
                    <a:pt x="2935" y="268"/>
                  </a:cubicBezTo>
                  <a:cubicBezTo>
                    <a:pt x="1935" y="401"/>
                    <a:pt x="967" y="534"/>
                    <a:pt x="0" y="735"/>
                  </a:cubicBezTo>
                  <a:cubicBezTo>
                    <a:pt x="1001" y="701"/>
                    <a:pt x="1968" y="601"/>
                    <a:pt x="2969" y="468"/>
                  </a:cubicBezTo>
                  <a:cubicBezTo>
                    <a:pt x="3936" y="368"/>
                    <a:pt x="4904" y="234"/>
                    <a:pt x="5871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3611075" y="4500325"/>
              <a:ext cx="145975" cy="18375"/>
            </a:xfrm>
            <a:custGeom>
              <a:avLst/>
              <a:gdLst/>
              <a:ahLst/>
              <a:cxnLst/>
              <a:rect l="l" t="t" r="r" b="b"/>
              <a:pathLst>
                <a:path w="5839" h="735" extrusionOk="0">
                  <a:moveTo>
                    <a:pt x="5838" y="1"/>
                  </a:moveTo>
                  <a:lnTo>
                    <a:pt x="5838" y="1"/>
                  </a:lnTo>
                  <a:cubicBezTo>
                    <a:pt x="4871" y="34"/>
                    <a:pt x="3870" y="134"/>
                    <a:pt x="2903" y="268"/>
                  </a:cubicBezTo>
                  <a:cubicBezTo>
                    <a:pt x="1936" y="401"/>
                    <a:pt x="935" y="534"/>
                    <a:pt x="1" y="735"/>
                  </a:cubicBezTo>
                  <a:cubicBezTo>
                    <a:pt x="968" y="701"/>
                    <a:pt x="1969" y="601"/>
                    <a:pt x="2936" y="468"/>
                  </a:cubicBezTo>
                  <a:cubicBezTo>
                    <a:pt x="3904" y="334"/>
                    <a:pt x="4871" y="201"/>
                    <a:pt x="58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3576050" y="4476975"/>
              <a:ext cx="146800" cy="18375"/>
            </a:xfrm>
            <a:custGeom>
              <a:avLst/>
              <a:gdLst/>
              <a:ahLst/>
              <a:cxnLst/>
              <a:rect l="l" t="t" r="r" b="b"/>
              <a:pathLst>
                <a:path w="5872" h="735" extrusionOk="0">
                  <a:moveTo>
                    <a:pt x="5872" y="1"/>
                  </a:moveTo>
                  <a:lnTo>
                    <a:pt x="5872" y="1"/>
                  </a:lnTo>
                  <a:cubicBezTo>
                    <a:pt x="4871" y="34"/>
                    <a:pt x="3904" y="134"/>
                    <a:pt x="2936" y="268"/>
                  </a:cubicBezTo>
                  <a:cubicBezTo>
                    <a:pt x="1936" y="401"/>
                    <a:pt x="968" y="534"/>
                    <a:pt x="1" y="735"/>
                  </a:cubicBezTo>
                  <a:cubicBezTo>
                    <a:pt x="1002" y="701"/>
                    <a:pt x="1969" y="601"/>
                    <a:pt x="2936" y="468"/>
                  </a:cubicBezTo>
                  <a:cubicBezTo>
                    <a:pt x="3937" y="334"/>
                    <a:pt x="4904" y="201"/>
                    <a:pt x="5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4145625" y="4476225"/>
              <a:ext cx="89975" cy="121700"/>
            </a:xfrm>
            <a:custGeom>
              <a:avLst/>
              <a:gdLst/>
              <a:ahLst/>
              <a:cxnLst/>
              <a:rect l="l" t="t" r="r" b="b"/>
              <a:pathLst>
                <a:path w="3599" h="4868" extrusionOk="0">
                  <a:moveTo>
                    <a:pt x="767" y="1"/>
                  </a:moveTo>
                  <a:cubicBezTo>
                    <a:pt x="322" y="1"/>
                    <a:pt x="1" y="64"/>
                    <a:pt x="1" y="64"/>
                  </a:cubicBezTo>
                  <a:lnTo>
                    <a:pt x="368" y="4868"/>
                  </a:lnTo>
                  <a:cubicBezTo>
                    <a:pt x="368" y="4868"/>
                    <a:pt x="370" y="4868"/>
                    <a:pt x="373" y="4868"/>
                  </a:cubicBezTo>
                  <a:cubicBezTo>
                    <a:pt x="520" y="4868"/>
                    <a:pt x="3599" y="4836"/>
                    <a:pt x="3403" y="2166"/>
                  </a:cubicBezTo>
                  <a:cubicBezTo>
                    <a:pt x="3266" y="296"/>
                    <a:pt x="1728" y="1"/>
                    <a:pt x="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3580225" y="4476975"/>
              <a:ext cx="577950" cy="170975"/>
            </a:xfrm>
            <a:custGeom>
              <a:avLst/>
              <a:gdLst/>
              <a:ahLst/>
              <a:cxnLst/>
              <a:rect l="l" t="t" r="r" b="b"/>
              <a:pathLst>
                <a:path w="23118" h="6839" extrusionOk="0">
                  <a:moveTo>
                    <a:pt x="22750" y="1"/>
                  </a:moveTo>
                  <a:lnTo>
                    <a:pt x="1" y="2036"/>
                  </a:lnTo>
                  <a:lnTo>
                    <a:pt x="368" y="6839"/>
                  </a:lnTo>
                  <a:lnTo>
                    <a:pt x="23117" y="4838"/>
                  </a:lnTo>
                  <a:lnTo>
                    <a:pt x="227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4128950" y="4466975"/>
              <a:ext cx="32550" cy="142625"/>
            </a:xfrm>
            <a:custGeom>
              <a:avLst/>
              <a:gdLst/>
              <a:ahLst/>
              <a:cxnLst/>
              <a:rect l="l" t="t" r="r" b="b"/>
              <a:pathLst>
                <a:path w="1302" h="5705" extrusionOk="0">
                  <a:moveTo>
                    <a:pt x="901" y="0"/>
                  </a:moveTo>
                  <a:lnTo>
                    <a:pt x="1" y="67"/>
                  </a:lnTo>
                  <a:lnTo>
                    <a:pt x="401" y="5705"/>
                  </a:lnTo>
                  <a:lnTo>
                    <a:pt x="1302" y="5604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4103925" y="4468650"/>
              <a:ext cx="32550" cy="142625"/>
            </a:xfrm>
            <a:custGeom>
              <a:avLst/>
              <a:gdLst/>
              <a:ahLst/>
              <a:cxnLst/>
              <a:rect l="l" t="t" r="r" b="b"/>
              <a:pathLst>
                <a:path w="1302" h="5705" extrusionOk="0">
                  <a:moveTo>
                    <a:pt x="902" y="0"/>
                  </a:moveTo>
                  <a:lnTo>
                    <a:pt x="1" y="100"/>
                  </a:lnTo>
                  <a:lnTo>
                    <a:pt x="401" y="5704"/>
                  </a:lnTo>
                  <a:lnTo>
                    <a:pt x="1302" y="5638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3491825" y="4527850"/>
              <a:ext cx="110950" cy="120100"/>
            </a:xfrm>
            <a:custGeom>
              <a:avLst/>
              <a:gdLst/>
              <a:ahLst/>
              <a:cxnLst/>
              <a:rect l="l" t="t" r="r" b="b"/>
              <a:pathLst>
                <a:path w="4438" h="4804" extrusionOk="0">
                  <a:moveTo>
                    <a:pt x="3537" y="1"/>
                  </a:moveTo>
                  <a:lnTo>
                    <a:pt x="868" y="2069"/>
                  </a:lnTo>
                  <a:lnTo>
                    <a:pt x="1" y="2736"/>
                  </a:lnTo>
                  <a:lnTo>
                    <a:pt x="968" y="3270"/>
                  </a:lnTo>
                  <a:lnTo>
                    <a:pt x="3904" y="4804"/>
                  </a:lnTo>
                  <a:lnTo>
                    <a:pt x="4437" y="4270"/>
                  </a:lnTo>
                  <a:cubicBezTo>
                    <a:pt x="4437" y="4270"/>
                    <a:pt x="3837" y="3870"/>
                    <a:pt x="3837" y="3870"/>
                  </a:cubicBezTo>
                  <a:lnTo>
                    <a:pt x="4371" y="3336"/>
                  </a:lnTo>
                  <a:cubicBezTo>
                    <a:pt x="4371" y="3336"/>
                    <a:pt x="3770" y="2903"/>
                    <a:pt x="3770" y="2903"/>
                  </a:cubicBezTo>
                  <a:lnTo>
                    <a:pt x="4304" y="2369"/>
                  </a:lnTo>
                  <a:lnTo>
                    <a:pt x="3703" y="1935"/>
                  </a:lnTo>
                  <a:lnTo>
                    <a:pt x="4204" y="1402"/>
                  </a:lnTo>
                  <a:lnTo>
                    <a:pt x="3603" y="968"/>
                  </a:lnTo>
                  <a:lnTo>
                    <a:pt x="4137" y="468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3491825" y="4579550"/>
              <a:ext cx="24225" cy="30050"/>
            </a:xfrm>
            <a:custGeom>
              <a:avLst/>
              <a:gdLst/>
              <a:ahLst/>
              <a:cxnLst/>
              <a:rect l="l" t="t" r="r" b="b"/>
              <a:pathLst>
                <a:path w="969" h="1202" extrusionOk="0">
                  <a:moveTo>
                    <a:pt x="868" y="1"/>
                  </a:moveTo>
                  <a:lnTo>
                    <a:pt x="1" y="668"/>
                  </a:lnTo>
                  <a:lnTo>
                    <a:pt x="968" y="1202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3617750" y="4516175"/>
              <a:ext cx="469525" cy="41725"/>
            </a:xfrm>
            <a:custGeom>
              <a:avLst/>
              <a:gdLst/>
              <a:ahLst/>
              <a:cxnLst/>
              <a:rect l="l" t="t" r="r" b="b"/>
              <a:pathLst>
                <a:path w="18781" h="1669" extrusionOk="0">
                  <a:moveTo>
                    <a:pt x="18781" y="1"/>
                  </a:moveTo>
                  <a:lnTo>
                    <a:pt x="18781" y="1"/>
                  </a:lnTo>
                  <a:cubicBezTo>
                    <a:pt x="17213" y="34"/>
                    <a:pt x="15645" y="101"/>
                    <a:pt x="14077" y="201"/>
                  </a:cubicBezTo>
                  <a:cubicBezTo>
                    <a:pt x="12510" y="301"/>
                    <a:pt x="10942" y="401"/>
                    <a:pt x="9374" y="568"/>
                  </a:cubicBezTo>
                  <a:cubicBezTo>
                    <a:pt x="7806" y="734"/>
                    <a:pt x="6238" y="834"/>
                    <a:pt x="4671" y="1035"/>
                  </a:cubicBezTo>
                  <a:cubicBezTo>
                    <a:pt x="3136" y="1235"/>
                    <a:pt x="1568" y="1435"/>
                    <a:pt x="1" y="1668"/>
                  </a:cubicBezTo>
                  <a:cubicBezTo>
                    <a:pt x="1568" y="1635"/>
                    <a:pt x="3136" y="1535"/>
                    <a:pt x="4704" y="1435"/>
                  </a:cubicBezTo>
                  <a:cubicBezTo>
                    <a:pt x="6272" y="1335"/>
                    <a:pt x="7873" y="1235"/>
                    <a:pt x="9407" y="1101"/>
                  </a:cubicBezTo>
                  <a:cubicBezTo>
                    <a:pt x="10975" y="935"/>
                    <a:pt x="12543" y="801"/>
                    <a:pt x="14111" y="601"/>
                  </a:cubicBezTo>
                  <a:cubicBezTo>
                    <a:pt x="15679" y="401"/>
                    <a:pt x="17246" y="234"/>
                    <a:pt x="18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3622750" y="4570375"/>
              <a:ext cx="469525" cy="41725"/>
            </a:xfrm>
            <a:custGeom>
              <a:avLst/>
              <a:gdLst/>
              <a:ahLst/>
              <a:cxnLst/>
              <a:rect l="l" t="t" r="r" b="b"/>
              <a:pathLst>
                <a:path w="18781" h="1669" extrusionOk="0">
                  <a:moveTo>
                    <a:pt x="18781" y="1"/>
                  </a:moveTo>
                  <a:lnTo>
                    <a:pt x="18781" y="1"/>
                  </a:lnTo>
                  <a:cubicBezTo>
                    <a:pt x="17213" y="34"/>
                    <a:pt x="15645" y="101"/>
                    <a:pt x="14078" y="201"/>
                  </a:cubicBezTo>
                  <a:cubicBezTo>
                    <a:pt x="12510" y="301"/>
                    <a:pt x="10942" y="401"/>
                    <a:pt x="9374" y="568"/>
                  </a:cubicBezTo>
                  <a:cubicBezTo>
                    <a:pt x="7806" y="735"/>
                    <a:pt x="6239" y="868"/>
                    <a:pt x="4671" y="1035"/>
                  </a:cubicBezTo>
                  <a:cubicBezTo>
                    <a:pt x="3103" y="1235"/>
                    <a:pt x="1535" y="1402"/>
                    <a:pt x="1" y="1669"/>
                  </a:cubicBezTo>
                  <a:cubicBezTo>
                    <a:pt x="1569" y="1635"/>
                    <a:pt x="3136" y="1535"/>
                    <a:pt x="4704" y="1435"/>
                  </a:cubicBezTo>
                  <a:cubicBezTo>
                    <a:pt x="6272" y="1335"/>
                    <a:pt x="7840" y="1235"/>
                    <a:pt x="9408" y="1068"/>
                  </a:cubicBezTo>
                  <a:cubicBezTo>
                    <a:pt x="10975" y="935"/>
                    <a:pt x="12543" y="768"/>
                    <a:pt x="14111" y="601"/>
                  </a:cubicBezTo>
                  <a:cubicBezTo>
                    <a:pt x="15679" y="434"/>
                    <a:pt x="17213" y="234"/>
                    <a:pt x="18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728;p39">
            <a:extLst>
              <a:ext uri="{FF2B5EF4-FFF2-40B4-BE49-F238E27FC236}">
                <a16:creationId xmlns:a16="http://schemas.microsoft.com/office/drawing/2014/main" id="{5DA99564-47B8-21CD-5DE4-DA3E958FE29F}"/>
              </a:ext>
            </a:extLst>
          </p:cNvPr>
          <p:cNvSpPr/>
          <p:nvPr/>
        </p:nvSpPr>
        <p:spPr>
          <a:xfrm>
            <a:off x="-563695" y="3695368"/>
            <a:ext cx="1127390" cy="1093142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34"/>
          <p:cNvSpPr txBox="1"/>
          <p:nvPr/>
        </p:nvSpPr>
        <p:spPr>
          <a:xfrm>
            <a:off x="3556846" y="1370136"/>
            <a:ext cx="1985062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Corbel" panose="020B0503020204020204" pitchFamily="34" charset="0"/>
                <a:ea typeface="Quicksand"/>
                <a:cs typeface="Quicksand"/>
                <a:sym typeface="Quicksand"/>
              </a:rPr>
              <a:t>Проект</a:t>
            </a:r>
            <a:endParaRPr sz="2000" b="1" dirty="0">
              <a:solidFill>
                <a:schemeClr val="dk1"/>
              </a:solidFill>
              <a:latin typeface="Corbel" panose="020B0503020204020204" pitchFamily="34" charset="0"/>
              <a:ea typeface="Quicksand"/>
              <a:cs typeface="Quicksand"/>
              <a:sym typeface="Quicksand"/>
            </a:endParaRPr>
          </a:p>
        </p:txBody>
      </p:sp>
      <p:grpSp>
        <p:nvGrpSpPr>
          <p:cNvPr id="1185" name="Google Shape;1185;p34"/>
          <p:cNvGrpSpPr/>
          <p:nvPr/>
        </p:nvGrpSpPr>
        <p:grpSpPr>
          <a:xfrm>
            <a:off x="364726" y="2163788"/>
            <a:ext cx="1565475" cy="2590430"/>
            <a:chOff x="719458" y="2163788"/>
            <a:chExt cx="1245600" cy="2402772"/>
          </a:xfrm>
        </p:grpSpPr>
        <p:sp>
          <p:nvSpPr>
            <p:cNvPr id="1186" name="Google Shape;1186;p34"/>
            <p:cNvSpPr txBox="1"/>
            <p:nvPr/>
          </p:nvSpPr>
          <p:spPr>
            <a:xfrm>
              <a:off x="719458" y="3321685"/>
              <a:ext cx="12456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>
                  <a:solidFill>
                    <a:schemeClr val="tx1">
                      <a:lumMod val="75000"/>
                    </a:schemeClr>
                  </a:solidFill>
                  <a:latin typeface="Corbel" panose="020B0503020204020204" pitchFamily="34" charset="0"/>
                  <a:ea typeface="Quicksand"/>
                  <a:cs typeface="Quicksand"/>
                  <a:sym typeface="Quicksand"/>
                </a:rPr>
                <a:t>Мониторинг питания студентов</a:t>
              </a:r>
              <a:endParaRPr b="1" dirty="0">
                <a:solidFill>
                  <a:schemeClr val="tx1">
                    <a:lumMod val="75000"/>
                  </a:schemeClr>
                </a:solidFill>
                <a:latin typeface="Corbel" panose="020B0503020204020204" pitchFamily="34" charset="0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187" name="Google Shape;1187;p34"/>
            <p:cNvSpPr txBox="1"/>
            <p:nvPr/>
          </p:nvSpPr>
          <p:spPr>
            <a:xfrm>
              <a:off x="719458" y="3855230"/>
              <a:ext cx="1245600" cy="711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Corbel" panose="020B0503020204020204" pitchFamily="34" charset="0"/>
                  <a:ea typeface="Barlow"/>
                  <a:cs typeface="Barlow"/>
                  <a:sym typeface="Barlow"/>
                </a:rPr>
                <a:t>Определение фактического питания молодёжи</a:t>
              </a:r>
              <a:endParaRPr sz="1200" dirty="0">
                <a:solidFill>
                  <a:schemeClr val="dk1"/>
                </a:solidFill>
                <a:latin typeface="Corbel" panose="020B0503020204020204" pitchFamily="34" charset="0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1024934" y="2163788"/>
              <a:ext cx="589592" cy="6838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dk1"/>
                  </a:solidFill>
                  <a:latin typeface="Oswald" panose="00000500000000000000" pitchFamily="2" charset="0"/>
                  <a:ea typeface="Quicksand"/>
                  <a:cs typeface="Quicksand"/>
                  <a:sym typeface="Quicksand"/>
                </a:rPr>
                <a:t>01</a:t>
              </a:r>
              <a:endParaRPr sz="2000" b="1" dirty="0">
                <a:solidFill>
                  <a:schemeClr val="dk1"/>
                </a:solidFill>
                <a:latin typeface="Oswald" panose="00000500000000000000" pitchFamily="2" charset="0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1193" name="Google Shape;1193;p34"/>
          <p:cNvGrpSpPr/>
          <p:nvPr/>
        </p:nvGrpSpPr>
        <p:grpSpPr>
          <a:xfrm>
            <a:off x="3572809" y="2160085"/>
            <a:ext cx="1921007" cy="2773210"/>
            <a:chOff x="2949058" y="2163788"/>
            <a:chExt cx="1921007" cy="2773210"/>
          </a:xfrm>
        </p:grpSpPr>
        <p:sp>
          <p:nvSpPr>
            <p:cNvPr id="1194" name="Google Shape;1194;p34"/>
            <p:cNvSpPr txBox="1"/>
            <p:nvPr/>
          </p:nvSpPr>
          <p:spPr>
            <a:xfrm>
              <a:off x="3182410" y="3352191"/>
              <a:ext cx="1482991" cy="41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>
                  <a:solidFill>
                    <a:schemeClr val="tx1">
                      <a:lumMod val="75000"/>
                    </a:schemeClr>
                  </a:solidFill>
                  <a:latin typeface="Corbel" panose="020B0503020204020204" pitchFamily="34" charset="0"/>
                  <a:ea typeface="Quicksand"/>
                  <a:cs typeface="Quicksand"/>
                  <a:sym typeface="Quicksand"/>
                </a:rPr>
                <a:t>Популяризация исследования</a:t>
              </a:r>
              <a:endParaRPr b="1" dirty="0">
                <a:solidFill>
                  <a:schemeClr val="tx1">
                    <a:lumMod val="75000"/>
                  </a:schemeClr>
                </a:solidFill>
                <a:latin typeface="Corbel" panose="020B0503020204020204" pitchFamily="34" charset="0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195" name="Google Shape;1195;p34"/>
            <p:cNvSpPr txBox="1"/>
            <p:nvPr/>
          </p:nvSpPr>
          <p:spPr>
            <a:xfrm>
              <a:off x="2949058" y="3952538"/>
              <a:ext cx="1921007" cy="984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Corbel" panose="020B0503020204020204" pitchFamily="34" charset="0"/>
                  <a:ea typeface="Barlow"/>
                  <a:cs typeface="Barlow"/>
                  <a:sym typeface="Barlow"/>
                </a:rPr>
                <a:t>Участие в научных и социальных мероприятиях с привлечением специалистов и широкой общественности</a:t>
              </a:r>
              <a:endParaRPr sz="1200" dirty="0">
                <a:solidFill>
                  <a:schemeClr val="dk1"/>
                </a:solidFill>
                <a:latin typeface="Corbel" panose="020B0503020204020204" pitchFamily="34" charset="0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3555125" y="2163788"/>
              <a:ext cx="741000" cy="741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dk1"/>
                  </a:solidFill>
                  <a:latin typeface="Oswald" panose="00000500000000000000" pitchFamily="2" charset="0"/>
                  <a:ea typeface="Quicksand"/>
                  <a:cs typeface="Quicksand"/>
                  <a:sym typeface="Quicksand"/>
                </a:rPr>
                <a:t>03</a:t>
              </a:r>
              <a:endParaRPr sz="2000" b="1" dirty="0">
                <a:solidFill>
                  <a:schemeClr val="dk1"/>
                </a:solidFill>
                <a:latin typeface="Oswald" panose="00000500000000000000" pitchFamily="2" charset="0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1197" name="Google Shape;1197;p34"/>
          <p:cNvGrpSpPr/>
          <p:nvPr/>
        </p:nvGrpSpPr>
        <p:grpSpPr>
          <a:xfrm>
            <a:off x="5289152" y="2178730"/>
            <a:ext cx="1773216" cy="2754565"/>
            <a:chOff x="4349361" y="2163788"/>
            <a:chExt cx="1773216" cy="2297508"/>
          </a:xfrm>
        </p:grpSpPr>
        <p:sp>
          <p:nvSpPr>
            <p:cNvPr id="1198" name="Google Shape;1198;p34"/>
            <p:cNvSpPr txBox="1"/>
            <p:nvPr/>
          </p:nvSpPr>
          <p:spPr>
            <a:xfrm>
              <a:off x="4349361" y="3171600"/>
              <a:ext cx="1773216" cy="41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>
                  <a:solidFill>
                    <a:schemeClr val="tx1">
                      <a:lumMod val="75000"/>
                    </a:schemeClr>
                  </a:solidFill>
                  <a:latin typeface="Corbel" panose="020B0503020204020204" pitchFamily="34" charset="0"/>
                  <a:ea typeface="Quicksand"/>
                  <a:cs typeface="Quicksand"/>
                  <a:sym typeface="Quicksand"/>
                </a:rPr>
                <a:t>Отчеты питания для руководства вузов и колледжей</a:t>
              </a:r>
              <a:endParaRPr b="1" dirty="0">
                <a:solidFill>
                  <a:schemeClr val="tx1">
                    <a:lumMod val="75000"/>
                  </a:schemeClr>
                </a:solidFill>
                <a:latin typeface="Corbel" panose="020B0503020204020204" pitchFamily="34" charset="0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199" name="Google Shape;1199;p34"/>
            <p:cNvSpPr txBox="1"/>
            <p:nvPr/>
          </p:nvSpPr>
          <p:spPr>
            <a:xfrm>
              <a:off x="4424114" y="3725396"/>
              <a:ext cx="1623709" cy="73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Corbel" panose="020B0503020204020204" pitchFamily="34" charset="0"/>
                  <a:ea typeface="Barlow"/>
                  <a:cs typeface="Barlow"/>
                  <a:sym typeface="Barlow"/>
                </a:rPr>
                <a:t>Для проведения воспитательной работы и корректирования питания в столовой</a:t>
              </a:r>
              <a:endParaRPr sz="1200" dirty="0">
                <a:solidFill>
                  <a:schemeClr val="dk1"/>
                </a:solidFill>
                <a:latin typeface="Corbel" panose="020B0503020204020204" pitchFamily="34" charset="0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4846800" y="2163788"/>
              <a:ext cx="741000" cy="6024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dk1"/>
                  </a:solidFill>
                  <a:latin typeface="Oswald" panose="00000500000000000000" pitchFamily="2" charset="0"/>
                  <a:ea typeface="Quicksand"/>
                  <a:cs typeface="Quicksand"/>
                  <a:sym typeface="Quicksand"/>
                </a:rPr>
                <a:t>04</a:t>
              </a:r>
              <a:endParaRPr sz="2000" b="1" dirty="0">
                <a:solidFill>
                  <a:schemeClr val="dk1"/>
                </a:solidFill>
                <a:latin typeface="Oswald" panose="00000500000000000000" pitchFamily="2" charset="0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1201" name="Google Shape;1201;p34"/>
          <p:cNvGrpSpPr/>
          <p:nvPr/>
        </p:nvGrpSpPr>
        <p:grpSpPr>
          <a:xfrm>
            <a:off x="7137375" y="2178730"/>
            <a:ext cx="1667768" cy="2775711"/>
            <a:chOff x="5881566" y="2163788"/>
            <a:chExt cx="1667768" cy="2315146"/>
          </a:xfrm>
        </p:grpSpPr>
        <p:sp>
          <p:nvSpPr>
            <p:cNvPr id="1202" name="Google Shape;1202;p34"/>
            <p:cNvSpPr txBox="1"/>
            <p:nvPr/>
          </p:nvSpPr>
          <p:spPr>
            <a:xfrm>
              <a:off x="5881566" y="3080167"/>
              <a:ext cx="1667768" cy="598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u-RU" b="1" dirty="0">
                  <a:solidFill>
                    <a:schemeClr val="tx1">
                      <a:lumMod val="75000"/>
                    </a:schemeClr>
                  </a:solidFill>
                  <a:latin typeface="Corbel" panose="020B0503020204020204" pitchFamily="34" charset="0"/>
                  <a:ea typeface="Quicksand"/>
                  <a:cs typeface="Quicksand"/>
                  <a:sym typeface="Quicksand"/>
                </a:rPr>
                <a:t>Онлайн-курс и чат-бот здорового питания </a:t>
              </a:r>
              <a:endParaRPr b="1" dirty="0">
                <a:solidFill>
                  <a:schemeClr val="tx1">
                    <a:lumMod val="75000"/>
                  </a:schemeClr>
                </a:solidFill>
                <a:latin typeface="Corbel" panose="020B0503020204020204" pitchFamily="34" charset="0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203" name="Google Shape;1203;p34"/>
            <p:cNvSpPr txBox="1"/>
            <p:nvPr/>
          </p:nvSpPr>
          <p:spPr>
            <a:xfrm>
              <a:off x="5881566" y="3743034"/>
              <a:ext cx="1637301" cy="73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Corbel" panose="020B0503020204020204" pitchFamily="34" charset="0"/>
                  <a:ea typeface="Barlow"/>
                  <a:cs typeface="Barlow"/>
                  <a:sym typeface="Barlow"/>
                </a:rPr>
                <a:t>Популяризация здорового питания среди студентов и школьников региона и страны</a:t>
              </a:r>
              <a:endParaRPr sz="1200" dirty="0">
                <a:solidFill>
                  <a:schemeClr val="dk1"/>
                </a:solidFill>
                <a:latin typeface="Corbel" panose="020B0503020204020204" pitchFamily="34" charset="0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204" name="Google Shape;1204;p34"/>
            <p:cNvSpPr/>
            <p:nvPr/>
          </p:nvSpPr>
          <p:spPr>
            <a:xfrm>
              <a:off x="6353641" y="2163788"/>
              <a:ext cx="741000" cy="61788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dk1"/>
                  </a:solidFill>
                  <a:latin typeface="Oswald" panose="00000500000000000000" pitchFamily="2" charset="0"/>
                  <a:ea typeface="Quicksand"/>
                  <a:cs typeface="Quicksand"/>
                  <a:sym typeface="Quicksand"/>
                </a:rPr>
                <a:t>05</a:t>
              </a:r>
              <a:endParaRPr sz="2000" b="1">
                <a:solidFill>
                  <a:schemeClr val="dk1"/>
                </a:solidFill>
                <a:latin typeface="Oswald" panose="00000500000000000000" pitchFamily="2" charset="0"/>
                <a:ea typeface="Quicksand"/>
                <a:cs typeface="Quicksand"/>
                <a:sym typeface="Quicksand"/>
              </a:endParaRPr>
            </a:p>
          </p:txBody>
        </p:sp>
      </p:grpSp>
      <p:cxnSp>
        <p:nvCxnSpPr>
          <p:cNvPr id="1209" name="Google Shape;1209;p34"/>
          <p:cNvCxnSpPr>
            <a:cxnSpLocks/>
            <a:stCxn id="1188" idx="4"/>
          </p:cNvCxnSpPr>
          <p:nvPr/>
        </p:nvCxnSpPr>
        <p:spPr>
          <a:xfrm>
            <a:off x="1119150" y="2901085"/>
            <a:ext cx="0" cy="40782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0" name="Google Shape;1210;p34"/>
          <p:cNvCxnSpPr>
            <a:cxnSpLocks/>
            <a:stCxn id="18" idx="4"/>
          </p:cNvCxnSpPr>
          <p:nvPr/>
        </p:nvCxnSpPr>
        <p:spPr>
          <a:xfrm>
            <a:off x="2896947" y="2901085"/>
            <a:ext cx="0" cy="41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1" name="Google Shape;1211;p34"/>
          <p:cNvCxnSpPr>
            <a:cxnSpLocks/>
            <a:stCxn id="1196" idx="4"/>
          </p:cNvCxnSpPr>
          <p:nvPr/>
        </p:nvCxnSpPr>
        <p:spPr>
          <a:xfrm>
            <a:off x="4549376" y="2901085"/>
            <a:ext cx="5076" cy="4507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2" name="Google Shape;1212;p34"/>
          <p:cNvCxnSpPr>
            <a:cxnSpLocks/>
            <a:stCxn id="1200" idx="4"/>
          </p:cNvCxnSpPr>
          <p:nvPr/>
        </p:nvCxnSpPr>
        <p:spPr>
          <a:xfrm>
            <a:off x="6157091" y="2901085"/>
            <a:ext cx="0" cy="41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3" name="Google Shape;1213;p34"/>
          <p:cNvCxnSpPr>
            <a:cxnSpLocks/>
            <a:stCxn id="1204" idx="4"/>
          </p:cNvCxnSpPr>
          <p:nvPr/>
        </p:nvCxnSpPr>
        <p:spPr>
          <a:xfrm flipH="1">
            <a:off x="7974874" y="2919536"/>
            <a:ext cx="5076" cy="38936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5" name="Google Shape;1215;p34"/>
          <p:cNvCxnSpPr>
            <a:cxnSpLocks/>
            <a:stCxn id="1184" idx="2"/>
            <a:endCxn id="1188" idx="0"/>
          </p:cNvCxnSpPr>
          <p:nvPr/>
        </p:nvCxnSpPr>
        <p:spPr>
          <a:xfrm rot="5400000">
            <a:off x="2645038" y="259449"/>
            <a:ext cx="378452" cy="3430227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6" name="Google Shape;1216;p34"/>
          <p:cNvCxnSpPr>
            <a:cxnSpLocks/>
            <a:stCxn id="1184" idx="2"/>
            <a:endCxn id="18" idx="0"/>
          </p:cNvCxnSpPr>
          <p:nvPr/>
        </p:nvCxnSpPr>
        <p:spPr>
          <a:xfrm rot="5400000">
            <a:off x="3533936" y="1148347"/>
            <a:ext cx="378452" cy="165243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7" name="Google Shape;1217;p34"/>
          <p:cNvCxnSpPr>
            <a:cxnSpLocks/>
            <a:stCxn id="1184" idx="2"/>
            <a:endCxn id="1196" idx="0"/>
          </p:cNvCxnSpPr>
          <p:nvPr/>
        </p:nvCxnSpPr>
        <p:spPr>
          <a:xfrm rot="5400000">
            <a:off x="4362003" y="1972710"/>
            <a:ext cx="374749" cy="1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8" name="Google Shape;1218;p34"/>
          <p:cNvCxnSpPr>
            <a:cxnSpLocks/>
            <a:stCxn id="1184" idx="2"/>
            <a:endCxn id="1200" idx="0"/>
          </p:cNvCxnSpPr>
          <p:nvPr/>
        </p:nvCxnSpPr>
        <p:spPr>
          <a:xfrm rot="16200000" flipH="1">
            <a:off x="5156537" y="1178176"/>
            <a:ext cx="393394" cy="1607714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9" name="Google Shape;1219;p34"/>
          <p:cNvCxnSpPr>
            <a:cxnSpLocks/>
            <a:stCxn id="1184" idx="2"/>
            <a:endCxn id="1204" idx="0"/>
          </p:cNvCxnSpPr>
          <p:nvPr/>
        </p:nvCxnSpPr>
        <p:spPr>
          <a:xfrm rot="16200000" flipH="1">
            <a:off x="6067966" y="266746"/>
            <a:ext cx="393394" cy="3430573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" name="Google Shape;1185;p34">
            <a:extLst>
              <a:ext uri="{FF2B5EF4-FFF2-40B4-BE49-F238E27FC236}">
                <a16:creationId xmlns:a16="http://schemas.microsoft.com/office/drawing/2014/main" id="{1B650EE6-6EB7-CD63-1906-179EE873197E}"/>
              </a:ext>
            </a:extLst>
          </p:cNvPr>
          <p:cNvGrpSpPr/>
          <p:nvPr/>
        </p:nvGrpSpPr>
        <p:grpSpPr>
          <a:xfrm>
            <a:off x="2050001" y="2163788"/>
            <a:ext cx="1686516" cy="2654884"/>
            <a:chOff x="438733" y="2163788"/>
            <a:chExt cx="1686516" cy="2462557"/>
          </a:xfrm>
        </p:grpSpPr>
        <p:sp>
          <p:nvSpPr>
            <p:cNvPr id="16" name="Google Shape;1186;p34">
              <a:extLst>
                <a:ext uri="{FF2B5EF4-FFF2-40B4-BE49-F238E27FC236}">
                  <a16:creationId xmlns:a16="http://schemas.microsoft.com/office/drawing/2014/main" id="{5CAC6657-337E-F2C3-09A8-4F638C53E356}"/>
                </a:ext>
              </a:extLst>
            </p:cNvPr>
            <p:cNvSpPr txBox="1"/>
            <p:nvPr/>
          </p:nvSpPr>
          <p:spPr>
            <a:xfrm>
              <a:off x="473183" y="3260884"/>
              <a:ext cx="1652066" cy="41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>
                  <a:solidFill>
                    <a:schemeClr val="tx1">
                      <a:lumMod val="75000"/>
                    </a:schemeClr>
                  </a:solidFill>
                  <a:latin typeface="Corbel" panose="020B0503020204020204" pitchFamily="34" charset="0"/>
                  <a:ea typeface="Quicksand"/>
                  <a:cs typeface="Quicksand"/>
                  <a:sym typeface="Quicksand"/>
                </a:rPr>
                <a:t>Образовательные мероприятия</a:t>
              </a:r>
              <a:endParaRPr b="1" dirty="0">
                <a:solidFill>
                  <a:schemeClr val="tx1">
                    <a:lumMod val="75000"/>
                  </a:schemeClr>
                </a:solidFill>
                <a:latin typeface="Corbel" panose="020B0503020204020204" pitchFamily="34" charset="0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7" name="Google Shape;1187;p34">
              <a:extLst>
                <a:ext uri="{FF2B5EF4-FFF2-40B4-BE49-F238E27FC236}">
                  <a16:creationId xmlns:a16="http://schemas.microsoft.com/office/drawing/2014/main" id="{706117CC-349D-FD84-DC43-774381B82CDC}"/>
                </a:ext>
              </a:extLst>
            </p:cNvPr>
            <p:cNvSpPr txBox="1"/>
            <p:nvPr/>
          </p:nvSpPr>
          <p:spPr>
            <a:xfrm>
              <a:off x="438733" y="3819521"/>
              <a:ext cx="1652066" cy="8068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Corbel" panose="020B0503020204020204" pitchFamily="34" charset="0"/>
                  <a:ea typeface="Barlow"/>
                  <a:cs typeface="Barlow"/>
                  <a:sym typeface="Barlow"/>
                </a:rPr>
                <a:t>«Уроки» здорового питания для студентов и школьников</a:t>
              </a:r>
              <a:endParaRPr sz="1200" dirty="0">
                <a:solidFill>
                  <a:schemeClr val="dk1"/>
                </a:solidFill>
                <a:latin typeface="Corbel" panose="020B0503020204020204" pitchFamily="34" charset="0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8" name="Google Shape;1188;p34">
              <a:extLst>
                <a:ext uri="{FF2B5EF4-FFF2-40B4-BE49-F238E27FC236}">
                  <a16:creationId xmlns:a16="http://schemas.microsoft.com/office/drawing/2014/main" id="{B6FB8E5A-F529-11E7-9E94-2544D081EECF}"/>
                </a:ext>
              </a:extLst>
            </p:cNvPr>
            <p:cNvSpPr/>
            <p:nvPr/>
          </p:nvSpPr>
          <p:spPr>
            <a:xfrm>
              <a:off x="915179" y="2163788"/>
              <a:ext cx="741000" cy="6838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dk1"/>
                  </a:solidFill>
                  <a:latin typeface="Oswald" panose="00000500000000000000" pitchFamily="2" charset="0"/>
                  <a:ea typeface="Quicksand"/>
                  <a:cs typeface="Quicksand"/>
                  <a:sym typeface="Quicksand"/>
                </a:rPr>
                <a:t>0</a:t>
              </a:r>
              <a:r>
                <a:rPr lang="ru-RU" sz="2000" b="1" dirty="0">
                  <a:solidFill>
                    <a:schemeClr val="dk1"/>
                  </a:solidFill>
                  <a:latin typeface="Oswald" panose="00000500000000000000" pitchFamily="2" charset="0"/>
                  <a:ea typeface="Quicksand"/>
                  <a:cs typeface="Quicksand"/>
                  <a:sym typeface="Quicksand"/>
                </a:rPr>
                <a:t>2</a:t>
              </a:r>
              <a:endParaRPr sz="2000" b="1" dirty="0">
                <a:solidFill>
                  <a:schemeClr val="dk1"/>
                </a:solidFill>
                <a:latin typeface="Oswald" panose="00000500000000000000" pitchFamily="2" charset="0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2" name="Google Shape;686;p37">
            <a:extLst>
              <a:ext uri="{FF2B5EF4-FFF2-40B4-BE49-F238E27FC236}">
                <a16:creationId xmlns:a16="http://schemas.microsoft.com/office/drawing/2014/main" id="{B4BA1426-5787-3CB2-0398-8FB33A64729A}"/>
              </a:ext>
            </a:extLst>
          </p:cNvPr>
          <p:cNvSpPr txBox="1">
            <a:spLocks/>
          </p:cNvSpPr>
          <p:nvPr/>
        </p:nvSpPr>
        <p:spPr>
          <a:xfrm>
            <a:off x="1953691" y="139935"/>
            <a:ext cx="52251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СУТЬ ПРОЕКТА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F674F8-4BAB-B60F-79D3-9576C77C27AD}"/>
              </a:ext>
            </a:extLst>
          </p:cNvPr>
          <p:cNvSpPr txBox="1"/>
          <p:nvPr/>
        </p:nvSpPr>
        <p:spPr>
          <a:xfrm>
            <a:off x="51137" y="630207"/>
            <a:ext cx="89643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"Проведение мероприятий, направленных на формирование культуры здорового питания у учащейся молодёжи Калининградской области"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8"/>
          <p:cNvSpPr txBox="1">
            <a:spLocks noGrp="1"/>
          </p:cNvSpPr>
          <p:nvPr>
            <p:ph type="title"/>
          </p:nvPr>
        </p:nvSpPr>
        <p:spPr>
          <a:xfrm>
            <a:off x="1343780" y="250748"/>
            <a:ext cx="7704000" cy="11768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МОНИТОРИНГ </a:t>
            </a:r>
            <a:br>
              <a:rPr lang="ru-RU" sz="3200" dirty="0"/>
            </a:br>
            <a:r>
              <a:rPr lang="ru-RU" sz="3200" dirty="0"/>
              <a:t>ПИТАНИЯ СТУДЕНТОВ</a:t>
            </a:r>
            <a:endParaRPr sz="3200" dirty="0"/>
          </a:p>
        </p:txBody>
      </p:sp>
      <p:sp>
        <p:nvSpPr>
          <p:cNvPr id="712" name="Google Shape;712;p38"/>
          <p:cNvSpPr/>
          <p:nvPr/>
        </p:nvSpPr>
        <p:spPr>
          <a:xfrm rot="10800000">
            <a:off x="4326638" y="434338"/>
            <a:ext cx="1517625" cy="211325"/>
          </a:xfrm>
          <a:custGeom>
            <a:avLst/>
            <a:gdLst/>
            <a:ahLst/>
            <a:cxnLst/>
            <a:rect l="l" t="t" r="r" b="b"/>
            <a:pathLst>
              <a:path w="60705" h="8453" fill="none" extrusionOk="0">
                <a:moveTo>
                  <a:pt x="1" y="0"/>
                </a:moveTo>
                <a:cubicBezTo>
                  <a:pt x="5091" y="0"/>
                  <a:pt x="5091" y="8453"/>
                  <a:pt x="10182" y="8453"/>
                </a:cubicBezTo>
                <a:cubicBezTo>
                  <a:pt x="15177" y="8453"/>
                  <a:pt x="15177" y="0"/>
                  <a:pt x="20267" y="0"/>
                </a:cubicBezTo>
                <a:cubicBezTo>
                  <a:pt x="25262" y="0"/>
                  <a:pt x="25262" y="8453"/>
                  <a:pt x="30353" y="8453"/>
                </a:cubicBezTo>
                <a:cubicBezTo>
                  <a:pt x="35443" y="8453"/>
                  <a:pt x="35443" y="0"/>
                  <a:pt x="40438" y="0"/>
                </a:cubicBezTo>
                <a:cubicBezTo>
                  <a:pt x="45528" y="0"/>
                  <a:pt x="45528" y="8453"/>
                  <a:pt x="50619" y="8453"/>
                </a:cubicBezTo>
                <a:cubicBezTo>
                  <a:pt x="55614" y="8453"/>
                  <a:pt x="55614" y="0"/>
                  <a:pt x="60704" y="0"/>
                </a:cubicBezTo>
              </a:path>
            </a:pathLst>
          </a:custGeom>
          <a:noFill/>
          <a:ln w="60025" cap="flat" cmpd="sng">
            <a:solidFill>
              <a:schemeClr val="dk2"/>
            </a:solidFill>
            <a:prstDash val="solid"/>
            <a:miter lim="960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188;p34">
            <a:extLst>
              <a:ext uri="{FF2B5EF4-FFF2-40B4-BE49-F238E27FC236}">
                <a16:creationId xmlns:a16="http://schemas.microsoft.com/office/drawing/2014/main" id="{F0B81D6B-0EAE-9EBA-76C1-0024865C46D9}"/>
              </a:ext>
            </a:extLst>
          </p:cNvPr>
          <p:cNvSpPr/>
          <p:nvPr/>
        </p:nvSpPr>
        <p:spPr>
          <a:xfrm>
            <a:off x="426017" y="434338"/>
            <a:ext cx="741002" cy="7372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swald" panose="00000500000000000000" pitchFamily="2" charset="0"/>
                <a:ea typeface="Quicksand"/>
                <a:cs typeface="Quicksand"/>
                <a:sym typeface="Quicksand"/>
              </a:rPr>
              <a:t>01</a:t>
            </a:r>
            <a:endParaRPr sz="2000" b="1" dirty="0">
              <a:solidFill>
                <a:schemeClr val="dk1"/>
              </a:solidFill>
              <a:latin typeface="Oswald" panose="00000500000000000000" pitchFamily="2" charset="0"/>
              <a:ea typeface="Quicksand"/>
              <a:cs typeface="Quicksand"/>
              <a:sym typeface="Quicksand"/>
            </a:endParaRPr>
          </a:p>
        </p:txBody>
      </p:sp>
      <p:sp>
        <p:nvSpPr>
          <p:cNvPr id="3" name="Google Shape;484;p34">
            <a:extLst>
              <a:ext uri="{FF2B5EF4-FFF2-40B4-BE49-F238E27FC236}">
                <a16:creationId xmlns:a16="http://schemas.microsoft.com/office/drawing/2014/main" id="{8D36389F-1CF0-6845-A43E-8556FC333973}"/>
              </a:ext>
            </a:extLst>
          </p:cNvPr>
          <p:cNvSpPr txBox="1">
            <a:spLocks/>
          </p:cNvSpPr>
          <p:nvPr/>
        </p:nvSpPr>
        <p:spPr>
          <a:xfrm>
            <a:off x="1167019" y="1390825"/>
            <a:ext cx="7210924" cy="30861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dirty="0">
                <a:latin typeface="Corbel" panose="020B0503020204020204" pitchFamily="34" charset="0"/>
              </a:rPr>
              <a:t>Позволяет определить </a:t>
            </a:r>
            <a:r>
              <a:rPr lang="ru-RU" b="1" dirty="0">
                <a:latin typeface="Corbel" panose="020B0503020204020204" pitchFamily="34" charset="0"/>
              </a:rPr>
              <a:t>качественные</a:t>
            </a:r>
            <a:r>
              <a:rPr lang="ru-RU" dirty="0">
                <a:latin typeface="Corbel" panose="020B0503020204020204" pitchFamily="34" charset="0"/>
              </a:rPr>
              <a:t> и </a:t>
            </a:r>
            <a:r>
              <a:rPr lang="ru-RU" b="1" dirty="0">
                <a:latin typeface="Corbel" panose="020B0503020204020204" pitchFamily="34" charset="0"/>
              </a:rPr>
              <a:t>количественные характеристики питания</a:t>
            </a:r>
            <a:r>
              <a:rPr lang="ru-RU" dirty="0">
                <a:latin typeface="Corbel" panose="020B0503020204020204" pitchFamily="34" charset="0"/>
              </a:rPr>
              <a:t> (среди всех студентов и по отдельным учебным заведениям)</a:t>
            </a:r>
          </a:p>
          <a:p>
            <a:pPr marL="538163" indent="265113">
              <a:buClr>
                <a:schemeClr val="tx1">
                  <a:lumMod val="50000"/>
                </a:schemeClr>
              </a:buClr>
              <a:buFontTx/>
              <a:buChar char="-"/>
            </a:pPr>
            <a:endParaRPr lang="ru-RU" sz="1200" dirty="0">
              <a:latin typeface="Corbel" panose="020B0503020204020204" pitchFamily="34" charset="0"/>
            </a:endParaRPr>
          </a:p>
          <a:p>
            <a:pPr marL="538163" indent="265113">
              <a:buClr>
                <a:schemeClr val="tx1">
                  <a:lumMod val="50000"/>
                </a:schemeClr>
              </a:buClr>
              <a:buFontTx/>
              <a:buChar char="-"/>
            </a:pPr>
            <a:r>
              <a:rPr lang="ru-RU" sz="1200" dirty="0">
                <a:latin typeface="Corbel" panose="020B0503020204020204" pitchFamily="34" charset="0"/>
              </a:rPr>
              <a:t>Кратность</a:t>
            </a:r>
          </a:p>
          <a:p>
            <a:pPr marL="538163" indent="265113">
              <a:buClr>
                <a:schemeClr val="tx1">
                  <a:lumMod val="50000"/>
                </a:schemeClr>
              </a:buClr>
              <a:buFontTx/>
              <a:buChar char="-"/>
            </a:pPr>
            <a:r>
              <a:rPr lang="ru-RU" sz="1200" dirty="0">
                <a:latin typeface="Corbel" panose="020B0503020204020204" pitchFamily="34" charset="0"/>
              </a:rPr>
              <a:t>Частота употребления основных групп продуктов</a:t>
            </a:r>
          </a:p>
          <a:p>
            <a:pPr marL="538163" indent="265113">
              <a:buClr>
                <a:schemeClr val="tx1">
                  <a:lumMod val="50000"/>
                </a:schemeClr>
              </a:buClr>
              <a:buFontTx/>
              <a:buChar char="-"/>
            </a:pPr>
            <a:r>
              <a:rPr lang="ru-RU" sz="1200" dirty="0">
                <a:latin typeface="Corbel" panose="020B0503020204020204" pitchFamily="34" charset="0"/>
              </a:rPr>
              <a:t>Питание в столовой при учебном заведении</a:t>
            </a:r>
          </a:p>
          <a:p>
            <a:pPr marL="538163" indent="265113">
              <a:buClr>
                <a:schemeClr val="tx1">
                  <a:lumMod val="50000"/>
                </a:schemeClr>
              </a:buClr>
              <a:buFontTx/>
              <a:buChar char="-"/>
            </a:pPr>
            <a:r>
              <a:rPr lang="ru-RU" sz="1200" dirty="0">
                <a:latin typeface="Corbel" panose="020B0503020204020204" pitchFamily="34" charset="0"/>
              </a:rPr>
              <a:t>Осведомлённость в вопросах здорового питания и др.</a:t>
            </a:r>
          </a:p>
          <a:p>
            <a:pPr marL="285750" indent="-285750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dirty="0">
              <a:latin typeface="Corbel" panose="020B0503020204020204" pitchFamily="34" charset="0"/>
            </a:endParaRPr>
          </a:p>
          <a:p>
            <a:pPr marL="285750" indent="-285750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b="1" dirty="0">
                <a:latin typeface="Corbel" panose="020B0503020204020204" pitchFamily="34" charset="0"/>
              </a:rPr>
              <a:t>Является основой для </a:t>
            </a:r>
            <a:r>
              <a:rPr lang="ru-RU" dirty="0">
                <a:latin typeface="Corbel" panose="020B0503020204020204" pitchFamily="34" charset="0"/>
              </a:rPr>
              <a:t>образовательных мероприятий, составления отчетов о питании студентов для руководства учебных заведений, популяризации вопросов питания среди молодёжи и широкой публики, создания онлайн-курса и чат-бота здорового питания</a:t>
            </a:r>
          </a:p>
          <a:p>
            <a:pPr marL="285750" indent="-285750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dirty="0">
              <a:latin typeface="Corbel" panose="020B0503020204020204" pitchFamily="34" charset="0"/>
            </a:endParaRPr>
          </a:p>
          <a:p>
            <a:pPr marL="285750" indent="-285750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b="1" dirty="0">
                <a:latin typeface="Corbel" panose="020B0503020204020204" pitchFamily="34" charset="0"/>
              </a:rPr>
              <a:t>Исследование питания студентов</a:t>
            </a:r>
            <a:r>
              <a:rPr lang="ru-RU" dirty="0">
                <a:latin typeface="Corbel" panose="020B0503020204020204" pitchFamily="34" charset="0"/>
              </a:rPr>
              <a:t> Калининградской области </a:t>
            </a:r>
            <a:r>
              <a:rPr lang="ru-RU" b="1" dirty="0">
                <a:latin typeface="Corbel" panose="020B0503020204020204" pitchFamily="34" charset="0"/>
              </a:rPr>
              <a:t>было проведено </a:t>
            </a:r>
            <a:r>
              <a:rPr lang="ru-RU" dirty="0">
                <a:latin typeface="Corbel" panose="020B0503020204020204" pitchFamily="34" charset="0"/>
              </a:rPr>
              <a:t>в 2020 и 2022 году с количеством студентов, принимавших участие, 1206 и 1260 человек соответственно</a:t>
            </a:r>
          </a:p>
          <a:p>
            <a:pPr marL="285750" indent="-285750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b="1" dirty="0">
                <a:latin typeface="Corbel" panose="020B0503020204020204" pitchFamily="34" charset="0"/>
              </a:rPr>
              <a:t>Мониторинг питания будет проводиться ежегодно</a:t>
            </a:r>
          </a:p>
        </p:txBody>
      </p:sp>
      <p:grpSp>
        <p:nvGrpSpPr>
          <p:cNvPr id="15" name="Google Shape;10979;p69">
            <a:extLst>
              <a:ext uri="{FF2B5EF4-FFF2-40B4-BE49-F238E27FC236}">
                <a16:creationId xmlns:a16="http://schemas.microsoft.com/office/drawing/2014/main" id="{14496E45-9501-613C-3565-6D4F23BACF0C}"/>
              </a:ext>
            </a:extLst>
          </p:cNvPr>
          <p:cNvGrpSpPr/>
          <p:nvPr/>
        </p:nvGrpSpPr>
        <p:grpSpPr>
          <a:xfrm>
            <a:off x="7800220" y="206924"/>
            <a:ext cx="1084218" cy="1074306"/>
            <a:chOff x="-40150450" y="1977325"/>
            <a:chExt cx="280400" cy="312700"/>
          </a:xfrm>
          <a:solidFill>
            <a:schemeClr val="bg2">
              <a:lumMod val="75000"/>
              <a:lumOff val="25000"/>
            </a:schemeClr>
          </a:solidFill>
        </p:grpSpPr>
        <p:sp>
          <p:nvSpPr>
            <p:cNvPr id="16" name="Google Shape;10980;p69">
              <a:extLst>
                <a:ext uri="{FF2B5EF4-FFF2-40B4-BE49-F238E27FC236}">
                  <a16:creationId xmlns:a16="http://schemas.microsoft.com/office/drawing/2014/main" id="{613CC385-9ADA-BE9D-C6A8-2C0FF0365E74}"/>
                </a:ext>
              </a:extLst>
            </p:cNvPr>
            <p:cNvSpPr/>
            <p:nvPr/>
          </p:nvSpPr>
          <p:spPr>
            <a:xfrm>
              <a:off x="-40052800" y="2041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981;p69">
              <a:extLst>
                <a:ext uri="{FF2B5EF4-FFF2-40B4-BE49-F238E27FC236}">
                  <a16:creationId xmlns:a16="http://schemas.microsoft.com/office/drawing/2014/main" id="{EE003AC9-61F7-5822-525A-8717EC9A35DD}"/>
                </a:ext>
              </a:extLst>
            </p:cNvPr>
            <p:cNvSpPr/>
            <p:nvPr/>
          </p:nvSpPr>
          <p:spPr>
            <a:xfrm>
              <a:off x="-40150450" y="1977325"/>
              <a:ext cx="280400" cy="312700"/>
            </a:xfrm>
            <a:custGeom>
              <a:avLst/>
              <a:gdLst/>
              <a:ahLst/>
              <a:cxnLst/>
              <a:rect l="l" t="t" r="r" b="b"/>
              <a:pathLst>
                <a:path w="11216" h="12508" extrusionOk="0">
                  <a:moveTo>
                    <a:pt x="8379" y="838"/>
                  </a:moveTo>
                  <a:cubicBezTo>
                    <a:pt x="8626" y="838"/>
                    <a:pt x="8880" y="873"/>
                    <a:pt x="9137" y="946"/>
                  </a:cubicBezTo>
                  <a:cubicBezTo>
                    <a:pt x="8948" y="1733"/>
                    <a:pt x="8506" y="2300"/>
                    <a:pt x="7971" y="2615"/>
                  </a:cubicBezTo>
                  <a:cubicBezTo>
                    <a:pt x="7908" y="2678"/>
                    <a:pt x="7876" y="2678"/>
                    <a:pt x="7876" y="2678"/>
                  </a:cubicBezTo>
                  <a:cubicBezTo>
                    <a:pt x="7861" y="2694"/>
                    <a:pt x="7853" y="2694"/>
                    <a:pt x="7845" y="2694"/>
                  </a:cubicBezTo>
                  <a:cubicBezTo>
                    <a:pt x="7837" y="2694"/>
                    <a:pt x="7829" y="2694"/>
                    <a:pt x="7813" y="2710"/>
                  </a:cubicBezTo>
                  <a:cubicBezTo>
                    <a:pt x="7470" y="2868"/>
                    <a:pt x="7083" y="2938"/>
                    <a:pt x="6744" y="2938"/>
                  </a:cubicBezTo>
                  <a:cubicBezTo>
                    <a:pt x="6678" y="2938"/>
                    <a:pt x="6615" y="2935"/>
                    <a:pt x="6553" y="2930"/>
                  </a:cubicBezTo>
                  <a:lnTo>
                    <a:pt x="6459" y="2930"/>
                  </a:lnTo>
                  <a:cubicBezTo>
                    <a:pt x="6301" y="2930"/>
                    <a:pt x="6112" y="2899"/>
                    <a:pt x="5955" y="2867"/>
                  </a:cubicBezTo>
                  <a:cubicBezTo>
                    <a:pt x="6240" y="1597"/>
                    <a:pt x="7230" y="838"/>
                    <a:pt x="8379" y="838"/>
                  </a:cubicBezTo>
                  <a:close/>
                  <a:moveTo>
                    <a:pt x="9798" y="8538"/>
                  </a:moveTo>
                  <a:lnTo>
                    <a:pt x="9798" y="8538"/>
                  </a:lnTo>
                  <a:cubicBezTo>
                    <a:pt x="9831" y="8545"/>
                    <a:pt x="9862" y="8554"/>
                    <a:pt x="9892" y="8565"/>
                  </a:cubicBezTo>
                  <a:lnTo>
                    <a:pt x="9892" y="8565"/>
                  </a:lnTo>
                  <a:cubicBezTo>
                    <a:pt x="9829" y="8546"/>
                    <a:pt x="9798" y="8538"/>
                    <a:pt x="9798" y="8538"/>
                  </a:cubicBezTo>
                  <a:close/>
                  <a:moveTo>
                    <a:pt x="3433" y="3256"/>
                  </a:moveTo>
                  <a:cubicBezTo>
                    <a:pt x="3506" y="3256"/>
                    <a:pt x="3570" y="3264"/>
                    <a:pt x="3623" y="3277"/>
                  </a:cubicBezTo>
                  <a:cubicBezTo>
                    <a:pt x="4064" y="3403"/>
                    <a:pt x="4631" y="3970"/>
                    <a:pt x="5167" y="4128"/>
                  </a:cubicBezTo>
                  <a:cubicBezTo>
                    <a:pt x="5293" y="4159"/>
                    <a:pt x="5419" y="4159"/>
                    <a:pt x="5514" y="4159"/>
                  </a:cubicBezTo>
                  <a:lnTo>
                    <a:pt x="5577" y="4159"/>
                  </a:lnTo>
                  <a:cubicBezTo>
                    <a:pt x="5923" y="4159"/>
                    <a:pt x="6270" y="3907"/>
                    <a:pt x="6585" y="3718"/>
                  </a:cubicBezTo>
                  <a:cubicBezTo>
                    <a:pt x="7152" y="3718"/>
                    <a:pt x="7687" y="3592"/>
                    <a:pt x="8160" y="3371"/>
                  </a:cubicBezTo>
                  <a:cubicBezTo>
                    <a:pt x="9294" y="3812"/>
                    <a:pt x="10838" y="5388"/>
                    <a:pt x="9767" y="8475"/>
                  </a:cubicBezTo>
                  <a:cubicBezTo>
                    <a:pt x="9420" y="9672"/>
                    <a:pt x="8506" y="11342"/>
                    <a:pt x="7561" y="11594"/>
                  </a:cubicBezTo>
                  <a:cubicBezTo>
                    <a:pt x="7484" y="11627"/>
                    <a:pt x="7404" y="11641"/>
                    <a:pt x="7319" y="11641"/>
                  </a:cubicBezTo>
                  <a:cubicBezTo>
                    <a:pt x="7161" y="11641"/>
                    <a:pt x="6990" y="11593"/>
                    <a:pt x="6805" y="11531"/>
                  </a:cubicBezTo>
                  <a:cubicBezTo>
                    <a:pt x="6459" y="11279"/>
                    <a:pt x="6081" y="11027"/>
                    <a:pt x="5608" y="11027"/>
                  </a:cubicBezTo>
                  <a:cubicBezTo>
                    <a:pt x="5482" y="11027"/>
                    <a:pt x="5356" y="11027"/>
                    <a:pt x="5135" y="11059"/>
                  </a:cubicBezTo>
                  <a:cubicBezTo>
                    <a:pt x="4820" y="11122"/>
                    <a:pt x="4537" y="11311"/>
                    <a:pt x="4253" y="11468"/>
                  </a:cubicBezTo>
                  <a:cubicBezTo>
                    <a:pt x="4094" y="11568"/>
                    <a:pt x="3934" y="11630"/>
                    <a:pt x="3767" y="11630"/>
                  </a:cubicBezTo>
                  <a:cubicBezTo>
                    <a:pt x="3670" y="11630"/>
                    <a:pt x="3570" y="11609"/>
                    <a:pt x="3466" y="11563"/>
                  </a:cubicBezTo>
                  <a:cubicBezTo>
                    <a:pt x="3119" y="11437"/>
                    <a:pt x="2804" y="11122"/>
                    <a:pt x="2552" y="10838"/>
                  </a:cubicBezTo>
                  <a:cubicBezTo>
                    <a:pt x="1386" y="9515"/>
                    <a:pt x="0" y="6207"/>
                    <a:pt x="1670" y="4222"/>
                  </a:cubicBezTo>
                  <a:cubicBezTo>
                    <a:pt x="2238" y="3518"/>
                    <a:pt x="2992" y="3256"/>
                    <a:pt x="3433" y="3256"/>
                  </a:cubicBezTo>
                  <a:close/>
                  <a:moveTo>
                    <a:pt x="8415" y="0"/>
                  </a:moveTo>
                  <a:cubicBezTo>
                    <a:pt x="7084" y="0"/>
                    <a:pt x="5925" y="752"/>
                    <a:pt x="5356" y="1985"/>
                  </a:cubicBezTo>
                  <a:cubicBezTo>
                    <a:pt x="5104" y="1576"/>
                    <a:pt x="4663" y="1198"/>
                    <a:pt x="4190" y="977"/>
                  </a:cubicBezTo>
                  <a:lnTo>
                    <a:pt x="4033" y="883"/>
                  </a:lnTo>
                  <a:cubicBezTo>
                    <a:pt x="3975" y="858"/>
                    <a:pt x="3917" y="846"/>
                    <a:pt x="3862" y="846"/>
                  </a:cubicBezTo>
                  <a:cubicBezTo>
                    <a:pt x="3703" y="846"/>
                    <a:pt x="3559" y="940"/>
                    <a:pt x="3466" y="1103"/>
                  </a:cubicBezTo>
                  <a:cubicBezTo>
                    <a:pt x="3340" y="1292"/>
                    <a:pt x="3466" y="1513"/>
                    <a:pt x="3655" y="1639"/>
                  </a:cubicBezTo>
                  <a:lnTo>
                    <a:pt x="3812" y="1733"/>
                  </a:lnTo>
                  <a:cubicBezTo>
                    <a:pt x="4411" y="1985"/>
                    <a:pt x="4820" y="2521"/>
                    <a:pt x="4978" y="3088"/>
                  </a:cubicBezTo>
                  <a:cubicBezTo>
                    <a:pt x="4600" y="2867"/>
                    <a:pt x="4253" y="2615"/>
                    <a:pt x="3907" y="2521"/>
                  </a:cubicBezTo>
                  <a:cubicBezTo>
                    <a:pt x="3773" y="2479"/>
                    <a:pt x="3623" y="2459"/>
                    <a:pt x="3462" y="2459"/>
                  </a:cubicBezTo>
                  <a:cubicBezTo>
                    <a:pt x="2151" y="2459"/>
                    <a:pt x="126" y="3831"/>
                    <a:pt x="126" y="6553"/>
                  </a:cubicBezTo>
                  <a:cubicBezTo>
                    <a:pt x="126" y="8034"/>
                    <a:pt x="725" y="9641"/>
                    <a:pt x="1544" y="10870"/>
                  </a:cubicBezTo>
                  <a:cubicBezTo>
                    <a:pt x="2365" y="12070"/>
                    <a:pt x="3159" y="12482"/>
                    <a:pt x="3830" y="12482"/>
                  </a:cubicBezTo>
                  <a:cubicBezTo>
                    <a:pt x="4162" y="12482"/>
                    <a:pt x="4465" y="12381"/>
                    <a:pt x="4726" y="12224"/>
                  </a:cubicBezTo>
                  <a:cubicBezTo>
                    <a:pt x="4978" y="12067"/>
                    <a:pt x="5324" y="11846"/>
                    <a:pt x="5514" y="11846"/>
                  </a:cubicBezTo>
                  <a:cubicBezTo>
                    <a:pt x="5545" y="11846"/>
                    <a:pt x="5573" y="11844"/>
                    <a:pt x="5602" y="11844"/>
                  </a:cubicBezTo>
                  <a:cubicBezTo>
                    <a:pt x="5689" y="11844"/>
                    <a:pt x="5789" y="11862"/>
                    <a:pt x="6049" y="12004"/>
                  </a:cubicBezTo>
                  <a:lnTo>
                    <a:pt x="6396" y="12224"/>
                  </a:lnTo>
                  <a:cubicBezTo>
                    <a:pt x="6711" y="12445"/>
                    <a:pt x="6994" y="12508"/>
                    <a:pt x="7309" y="12508"/>
                  </a:cubicBezTo>
                  <a:cubicBezTo>
                    <a:pt x="8822" y="12508"/>
                    <a:pt x="10082" y="10302"/>
                    <a:pt x="10617" y="8853"/>
                  </a:cubicBezTo>
                  <a:cubicBezTo>
                    <a:pt x="11121" y="7246"/>
                    <a:pt x="11216" y="5514"/>
                    <a:pt x="10271" y="4096"/>
                  </a:cubicBezTo>
                  <a:cubicBezTo>
                    <a:pt x="9924" y="3560"/>
                    <a:pt x="9452" y="3151"/>
                    <a:pt x="8979" y="2867"/>
                  </a:cubicBezTo>
                  <a:cubicBezTo>
                    <a:pt x="9546" y="2363"/>
                    <a:pt x="9924" y="1607"/>
                    <a:pt x="10050" y="693"/>
                  </a:cubicBezTo>
                  <a:cubicBezTo>
                    <a:pt x="10082" y="504"/>
                    <a:pt x="9956" y="347"/>
                    <a:pt x="9767" y="252"/>
                  </a:cubicBezTo>
                  <a:cubicBezTo>
                    <a:pt x="9308" y="81"/>
                    <a:pt x="8852" y="0"/>
                    <a:pt x="84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982;p69">
              <a:extLst>
                <a:ext uri="{FF2B5EF4-FFF2-40B4-BE49-F238E27FC236}">
                  <a16:creationId xmlns:a16="http://schemas.microsoft.com/office/drawing/2014/main" id="{ADE0ACA0-8313-DCFB-D919-1131B7EACF85}"/>
                </a:ext>
              </a:extLst>
            </p:cNvPr>
            <p:cNvSpPr/>
            <p:nvPr/>
          </p:nvSpPr>
          <p:spPr>
            <a:xfrm>
              <a:off x="-39925200" y="210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983;p69">
              <a:extLst>
                <a:ext uri="{FF2B5EF4-FFF2-40B4-BE49-F238E27FC236}">
                  <a16:creationId xmlns:a16="http://schemas.microsoft.com/office/drawing/2014/main" id="{B6D33CF9-81C3-8B54-7768-25BEB5157CD7}"/>
                </a:ext>
              </a:extLst>
            </p:cNvPr>
            <p:cNvSpPr/>
            <p:nvPr/>
          </p:nvSpPr>
          <p:spPr>
            <a:xfrm>
              <a:off x="-39958275" y="2087025"/>
              <a:ext cx="44925" cy="105350"/>
            </a:xfrm>
            <a:custGeom>
              <a:avLst/>
              <a:gdLst/>
              <a:ahLst/>
              <a:cxnLst/>
              <a:rect l="l" t="t" r="r" b="b"/>
              <a:pathLst>
                <a:path w="1797" h="4214" extrusionOk="0">
                  <a:moveTo>
                    <a:pt x="439" y="1"/>
                  </a:moveTo>
                  <a:cubicBezTo>
                    <a:pt x="326" y="1"/>
                    <a:pt x="216" y="55"/>
                    <a:pt x="126" y="181"/>
                  </a:cubicBezTo>
                  <a:cubicBezTo>
                    <a:pt x="0" y="370"/>
                    <a:pt x="0" y="590"/>
                    <a:pt x="189" y="748"/>
                  </a:cubicBezTo>
                  <a:cubicBezTo>
                    <a:pt x="1009" y="1378"/>
                    <a:pt x="914" y="2638"/>
                    <a:pt x="536" y="3678"/>
                  </a:cubicBezTo>
                  <a:cubicBezTo>
                    <a:pt x="473" y="3867"/>
                    <a:pt x="599" y="4087"/>
                    <a:pt x="819" y="4182"/>
                  </a:cubicBezTo>
                  <a:cubicBezTo>
                    <a:pt x="862" y="4203"/>
                    <a:pt x="908" y="4213"/>
                    <a:pt x="954" y="4213"/>
                  </a:cubicBezTo>
                  <a:cubicBezTo>
                    <a:pt x="1112" y="4213"/>
                    <a:pt x="1275" y="4093"/>
                    <a:pt x="1324" y="3898"/>
                  </a:cubicBezTo>
                  <a:cubicBezTo>
                    <a:pt x="1639" y="2922"/>
                    <a:pt x="1796" y="1787"/>
                    <a:pt x="1324" y="842"/>
                  </a:cubicBezTo>
                  <a:cubicBezTo>
                    <a:pt x="1166" y="559"/>
                    <a:pt x="977" y="275"/>
                    <a:pt x="693" y="86"/>
                  </a:cubicBezTo>
                  <a:cubicBezTo>
                    <a:pt x="612" y="32"/>
                    <a:pt x="525" y="1"/>
                    <a:pt x="4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Овал 3">
            <a:extLst>
              <a:ext uri="{FF2B5EF4-FFF2-40B4-BE49-F238E27FC236}">
                <a16:creationId xmlns:a16="http://schemas.microsoft.com/office/drawing/2014/main" id="{3879AD64-F3C3-CA88-2D59-86DF74B2F240}"/>
              </a:ext>
            </a:extLst>
          </p:cNvPr>
          <p:cNvSpPr/>
          <p:nvPr/>
        </p:nvSpPr>
        <p:spPr>
          <a:xfrm>
            <a:off x="-635340" y="4474442"/>
            <a:ext cx="1270679" cy="128094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Google Shape;712;p38">
            <a:extLst>
              <a:ext uri="{FF2B5EF4-FFF2-40B4-BE49-F238E27FC236}">
                <a16:creationId xmlns:a16="http://schemas.microsoft.com/office/drawing/2014/main" id="{331EDD53-33EC-33E0-23B6-B882B2E6D327}"/>
              </a:ext>
            </a:extLst>
          </p:cNvPr>
          <p:cNvSpPr/>
          <p:nvPr/>
        </p:nvSpPr>
        <p:spPr>
          <a:xfrm rot="16200000">
            <a:off x="7962646" y="3939072"/>
            <a:ext cx="1517625" cy="211325"/>
          </a:xfrm>
          <a:custGeom>
            <a:avLst/>
            <a:gdLst/>
            <a:ahLst/>
            <a:cxnLst/>
            <a:rect l="l" t="t" r="r" b="b"/>
            <a:pathLst>
              <a:path w="60705" h="8453" fill="none" extrusionOk="0">
                <a:moveTo>
                  <a:pt x="1" y="0"/>
                </a:moveTo>
                <a:cubicBezTo>
                  <a:pt x="5091" y="0"/>
                  <a:pt x="5091" y="8453"/>
                  <a:pt x="10182" y="8453"/>
                </a:cubicBezTo>
                <a:cubicBezTo>
                  <a:pt x="15177" y="8453"/>
                  <a:pt x="15177" y="0"/>
                  <a:pt x="20267" y="0"/>
                </a:cubicBezTo>
                <a:cubicBezTo>
                  <a:pt x="25262" y="0"/>
                  <a:pt x="25262" y="8453"/>
                  <a:pt x="30353" y="8453"/>
                </a:cubicBezTo>
                <a:cubicBezTo>
                  <a:pt x="35443" y="8453"/>
                  <a:pt x="35443" y="0"/>
                  <a:pt x="40438" y="0"/>
                </a:cubicBezTo>
                <a:cubicBezTo>
                  <a:pt x="45528" y="0"/>
                  <a:pt x="45528" y="8453"/>
                  <a:pt x="50619" y="8453"/>
                </a:cubicBezTo>
                <a:cubicBezTo>
                  <a:pt x="55614" y="8453"/>
                  <a:pt x="55614" y="0"/>
                  <a:pt x="60704" y="0"/>
                </a:cubicBezTo>
              </a:path>
            </a:pathLst>
          </a:custGeom>
          <a:noFill/>
          <a:ln w="60025" cap="flat" cmpd="sng">
            <a:solidFill>
              <a:schemeClr val="bg1">
                <a:lumMod val="65000"/>
              </a:schemeClr>
            </a:solidFill>
            <a:prstDash val="solid"/>
            <a:miter lim="960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8"/>
          <p:cNvSpPr/>
          <p:nvPr/>
        </p:nvSpPr>
        <p:spPr>
          <a:xfrm rot="10800000">
            <a:off x="4326638" y="434338"/>
            <a:ext cx="1517625" cy="211325"/>
          </a:xfrm>
          <a:custGeom>
            <a:avLst/>
            <a:gdLst/>
            <a:ahLst/>
            <a:cxnLst/>
            <a:rect l="l" t="t" r="r" b="b"/>
            <a:pathLst>
              <a:path w="60705" h="8453" fill="none" extrusionOk="0">
                <a:moveTo>
                  <a:pt x="1" y="0"/>
                </a:moveTo>
                <a:cubicBezTo>
                  <a:pt x="5091" y="0"/>
                  <a:pt x="5091" y="8453"/>
                  <a:pt x="10182" y="8453"/>
                </a:cubicBezTo>
                <a:cubicBezTo>
                  <a:pt x="15177" y="8453"/>
                  <a:pt x="15177" y="0"/>
                  <a:pt x="20267" y="0"/>
                </a:cubicBezTo>
                <a:cubicBezTo>
                  <a:pt x="25262" y="0"/>
                  <a:pt x="25262" y="8453"/>
                  <a:pt x="30353" y="8453"/>
                </a:cubicBezTo>
                <a:cubicBezTo>
                  <a:pt x="35443" y="8453"/>
                  <a:pt x="35443" y="0"/>
                  <a:pt x="40438" y="0"/>
                </a:cubicBezTo>
                <a:cubicBezTo>
                  <a:pt x="45528" y="0"/>
                  <a:pt x="45528" y="8453"/>
                  <a:pt x="50619" y="8453"/>
                </a:cubicBezTo>
                <a:cubicBezTo>
                  <a:pt x="55614" y="8453"/>
                  <a:pt x="55614" y="0"/>
                  <a:pt x="60704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 w="60025" cap="flat" cmpd="sng">
            <a:solidFill>
              <a:schemeClr val="bg1">
                <a:lumMod val="95000"/>
              </a:schemeClr>
            </a:solidFill>
            <a:prstDash val="solid"/>
            <a:miter lim="960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8"/>
          <p:cNvSpPr txBox="1">
            <a:spLocks noGrp="1"/>
          </p:cNvSpPr>
          <p:nvPr>
            <p:ph type="title"/>
          </p:nvPr>
        </p:nvSpPr>
        <p:spPr>
          <a:xfrm>
            <a:off x="1343780" y="250748"/>
            <a:ext cx="7704000" cy="11768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ОБРАЗОВАТЕЛЬНЫЕ </a:t>
            </a:r>
            <a:br>
              <a:rPr lang="ru-RU" sz="3200" dirty="0"/>
            </a:br>
            <a:r>
              <a:rPr lang="ru-RU" sz="3200" dirty="0"/>
              <a:t>МЕРОПРИЯТИЯ</a:t>
            </a:r>
            <a:endParaRPr sz="3200" dirty="0"/>
          </a:p>
        </p:txBody>
      </p:sp>
      <p:sp>
        <p:nvSpPr>
          <p:cNvPr id="710" name="Google Shape;710;p38"/>
          <p:cNvSpPr/>
          <p:nvPr/>
        </p:nvSpPr>
        <p:spPr>
          <a:xfrm rot="10800000">
            <a:off x="6938788" y="102393"/>
            <a:ext cx="861432" cy="861432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38"/>
          <p:cNvSpPr/>
          <p:nvPr/>
        </p:nvSpPr>
        <p:spPr>
          <a:xfrm rot="10800000">
            <a:off x="7021257" y="-159361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484;p34">
            <a:extLst>
              <a:ext uri="{FF2B5EF4-FFF2-40B4-BE49-F238E27FC236}">
                <a16:creationId xmlns:a16="http://schemas.microsoft.com/office/drawing/2014/main" id="{8D36389F-1CF0-6845-A43E-8556FC333973}"/>
              </a:ext>
            </a:extLst>
          </p:cNvPr>
          <p:cNvSpPr txBox="1">
            <a:spLocks/>
          </p:cNvSpPr>
          <p:nvPr/>
        </p:nvSpPr>
        <p:spPr>
          <a:xfrm>
            <a:off x="868837" y="1740264"/>
            <a:ext cx="7210924" cy="27779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Corbel" panose="020B0503020204020204" pitchFamily="34" charset="0"/>
              </a:rPr>
              <a:t>На основании мониторинга питания студентов и рекомендаций Роспотребнадзора по проведению образовательных мероприятий в области здорового питания была </a:t>
            </a:r>
            <a:r>
              <a:rPr lang="ru-RU" sz="1600" b="1" dirty="0">
                <a:latin typeface="Corbel" panose="020B0503020204020204" pitchFamily="34" charset="0"/>
              </a:rPr>
              <a:t>разработана ЛЕКЦИЯ-КВИЗ</a:t>
            </a:r>
            <a:r>
              <a:rPr lang="ru-RU" sz="1600" dirty="0">
                <a:latin typeface="Corbel" panose="020B0503020204020204" pitchFamily="34" charset="0"/>
              </a:rPr>
              <a:t>, </a:t>
            </a:r>
          </a:p>
          <a:p>
            <a:pPr>
              <a:buClr>
                <a:schemeClr val="tx1">
                  <a:lumMod val="50000"/>
                </a:schemeClr>
              </a:buClr>
            </a:pPr>
            <a:r>
              <a:rPr lang="ru-RU" sz="1600" dirty="0">
                <a:latin typeface="Corbel" panose="020B0503020204020204" pitchFamily="34" charset="0"/>
              </a:rPr>
              <a:t>       в которой в игровой форме изучаются вопросы </a:t>
            </a:r>
          </a:p>
          <a:p>
            <a:pPr>
              <a:buClr>
                <a:schemeClr val="tx1">
                  <a:lumMod val="50000"/>
                </a:schemeClr>
              </a:buClr>
            </a:pPr>
            <a:r>
              <a:rPr lang="ru-RU" sz="1600" dirty="0">
                <a:latin typeface="Corbel" panose="020B0503020204020204" pitchFamily="34" charset="0"/>
              </a:rPr>
              <a:t>       здорового питания. Лекция-</a:t>
            </a:r>
            <a:r>
              <a:rPr lang="ru-RU" sz="1600" dirty="0" err="1">
                <a:latin typeface="Corbel" panose="020B0503020204020204" pitchFamily="34" charset="0"/>
              </a:rPr>
              <a:t>квиз</a:t>
            </a:r>
            <a:r>
              <a:rPr lang="ru-RU" sz="1600" dirty="0">
                <a:latin typeface="Corbel" panose="020B0503020204020204" pitchFamily="34" charset="0"/>
              </a:rPr>
              <a:t> </a:t>
            </a:r>
          </a:p>
          <a:p>
            <a:pPr>
              <a:buClr>
                <a:schemeClr val="tx1">
                  <a:lumMod val="50000"/>
                </a:schemeClr>
              </a:buClr>
            </a:pPr>
            <a:r>
              <a:rPr lang="ru-RU" sz="1600" dirty="0">
                <a:latin typeface="Corbel" panose="020B0503020204020204" pitchFamily="34" charset="0"/>
              </a:rPr>
              <a:t>       адаптирована исходя из:</a:t>
            </a:r>
          </a:p>
          <a:p>
            <a:pPr marL="285750" indent="255588">
              <a:buClr>
                <a:schemeClr val="tx1">
                  <a:lumMod val="50000"/>
                </a:schemeClr>
              </a:buClr>
              <a:buFont typeface="Corbel" panose="020B0503020204020204" pitchFamily="34" charset="0"/>
              <a:buChar char="−"/>
            </a:pPr>
            <a:endParaRPr lang="ru-RU" sz="1600" dirty="0">
              <a:latin typeface="Corbel" panose="020B0503020204020204" pitchFamily="34" charset="0"/>
            </a:endParaRPr>
          </a:p>
          <a:p>
            <a:pPr marL="285750" indent="255588">
              <a:buClr>
                <a:schemeClr val="tx1">
                  <a:lumMod val="50000"/>
                </a:schemeClr>
              </a:buClr>
              <a:buFont typeface="Corbel" panose="020B0503020204020204" pitchFamily="34" charset="0"/>
              <a:buChar char="−"/>
            </a:pPr>
            <a:r>
              <a:rPr lang="ru-RU" sz="1600" dirty="0">
                <a:latin typeface="Corbel" panose="020B0503020204020204" pitchFamily="34" charset="0"/>
              </a:rPr>
              <a:t>уровня получаемого образования</a:t>
            </a:r>
          </a:p>
          <a:p>
            <a:pPr marL="285750" indent="255588">
              <a:buClr>
                <a:schemeClr val="tx1">
                  <a:lumMod val="50000"/>
                </a:schemeClr>
              </a:buClr>
              <a:buFont typeface="Corbel" panose="020B0503020204020204" pitchFamily="34" charset="0"/>
              <a:buChar char="−"/>
            </a:pPr>
            <a:r>
              <a:rPr lang="ru-RU" sz="1600" dirty="0">
                <a:latin typeface="Corbel" panose="020B0503020204020204" pitchFamily="34" charset="0"/>
              </a:rPr>
              <a:t>учебного учреждения (для студентов)</a:t>
            </a:r>
          </a:p>
          <a:p>
            <a:pPr marL="285750" indent="255588">
              <a:buClr>
                <a:schemeClr val="tx1">
                  <a:lumMod val="50000"/>
                </a:schemeClr>
              </a:buClr>
              <a:buFont typeface="Corbel" panose="020B0503020204020204" pitchFamily="34" charset="0"/>
              <a:buChar char="−"/>
            </a:pPr>
            <a:r>
              <a:rPr lang="ru-RU" sz="1600" dirty="0">
                <a:latin typeface="Corbel" panose="020B0503020204020204" pitchFamily="34" charset="0"/>
              </a:rPr>
              <a:t>наиболее характерных для </a:t>
            </a:r>
          </a:p>
          <a:p>
            <a:pPr marL="285750">
              <a:buClr>
                <a:schemeClr val="tx1">
                  <a:lumMod val="50000"/>
                </a:schemeClr>
              </a:buClr>
            </a:pPr>
            <a:r>
              <a:rPr lang="ru-RU" sz="1600" dirty="0">
                <a:latin typeface="Corbel" panose="020B0503020204020204" pitchFamily="34" charset="0"/>
              </a:rPr>
              <a:t>      определенного возраста привычек в питании</a:t>
            </a:r>
          </a:p>
        </p:txBody>
      </p:sp>
      <p:sp>
        <p:nvSpPr>
          <p:cNvPr id="4" name="Google Shape;1188;p34">
            <a:extLst>
              <a:ext uri="{FF2B5EF4-FFF2-40B4-BE49-F238E27FC236}">
                <a16:creationId xmlns:a16="http://schemas.microsoft.com/office/drawing/2014/main" id="{9803C9C8-E5D6-3A56-F04C-EC2FCA6C79A0}"/>
              </a:ext>
            </a:extLst>
          </p:cNvPr>
          <p:cNvSpPr/>
          <p:nvPr/>
        </p:nvSpPr>
        <p:spPr>
          <a:xfrm>
            <a:off x="417634" y="434338"/>
            <a:ext cx="741000" cy="7372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swald" panose="00000500000000000000" pitchFamily="2" charset="0"/>
                <a:ea typeface="Quicksand"/>
                <a:cs typeface="Quicksand"/>
                <a:sym typeface="Quicksand"/>
              </a:rPr>
              <a:t>0</a:t>
            </a:r>
            <a:r>
              <a:rPr lang="ru-RU" sz="2000" b="1" dirty="0">
                <a:solidFill>
                  <a:schemeClr val="dk1"/>
                </a:solidFill>
                <a:latin typeface="Oswald" panose="00000500000000000000" pitchFamily="2" charset="0"/>
                <a:ea typeface="Quicksand"/>
                <a:cs typeface="Quicksand"/>
                <a:sym typeface="Quicksand"/>
              </a:rPr>
              <a:t>2</a:t>
            </a:r>
            <a:endParaRPr sz="2000" b="1" dirty="0">
              <a:solidFill>
                <a:schemeClr val="dk1"/>
              </a:solidFill>
              <a:latin typeface="Oswald" panose="00000500000000000000" pitchFamily="2" charset="0"/>
              <a:ea typeface="Quicksand"/>
              <a:cs typeface="Quicksand"/>
              <a:sym typeface="Quicksand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B289B0-91D2-09AA-C288-13212516AB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51" r="14522"/>
          <a:stretch/>
        </p:blipFill>
        <p:spPr>
          <a:xfrm>
            <a:off x="6103976" y="2397420"/>
            <a:ext cx="3517243" cy="347432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4287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8"/>
          <p:cNvSpPr/>
          <p:nvPr/>
        </p:nvSpPr>
        <p:spPr>
          <a:xfrm rot="10800000">
            <a:off x="4326638" y="434338"/>
            <a:ext cx="1517625" cy="211325"/>
          </a:xfrm>
          <a:custGeom>
            <a:avLst/>
            <a:gdLst/>
            <a:ahLst/>
            <a:cxnLst/>
            <a:rect l="l" t="t" r="r" b="b"/>
            <a:pathLst>
              <a:path w="60705" h="8453" fill="none" extrusionOk="0">
                <a:moveTo>
                  <a:pt x="1" y="0"/>
                </a:moveTo>
                <a:cubicBezTo>
                  <a:pt x="5091" y="0"/>
                  <a:pt x="5091" y="8453"/>
                  <a:pt x="10182" y="8453"/>
                </a:cubicBezTo>
                <a:cubicBezTo>
                  <a:pt x="15177" y="8453"/>
                  <a:pt x="15177" y="0"/>
                  <a:pt x="20267" y="0"/>
                </a:cubicBezTo>
                <a:cubicBezTo>
                  <a:pt x="25262" y="0"/>
                  <a:pt x="25262" y="8453"/>
                  <a:pt x="30353" y="8453"/>
                </a:cubicBezTo>
                <a:cubicBezTo>
                  <a:pt x="35443" y="8453"/>
                  <a:pt x="35443" y="0"/>
                  <a:pt x="40438" y="0"/>
                </a:cubicBezTo>
                <a:cubicBezTo>
                  <a:pt x="45528" y="0"/>
                  <a:pt x="45528" y="8453"/>
                  <a:pt x="50619" y="8453"/>
                </a:cubicBezTo>
                <a:cubicBezTo>
                  <a:pt x="55614" y="8453"/>
                  <a:pt x="55614" y="0"/>
                  <a:pt x="60704" y="0"/>
                </a:cubicBezTo>
              </a:path>
            </a:pathLst>
          </a:custGeom>
          <a:noFill/>
          <a:ln w="60025" cap="flat" cmpd="sng">
            <a:solidFill>
              <a:schemeClr val="bg1">
                <a:lumMod val="95000"/>
              </a:schemeClr>
            </a:solidFill>
            <a:prstDash val="solid"/>
            <a:miter lim="960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8"/>
          <p:cNvSpPr txBox="1">
            <a:spLocks noGrp="1"/>
          </p:cNvSpPr>
          <p:nvPr>
            <p:ph type="title"/>
          </p:nvPr>
        </p:nvSpPr>
        <p:spPr>
          <a:xfrm>
            <a:off x="1343780" y="250748"/>
            <a:ext cx="7704000" cy="11768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ПОПУЛЯРИЗАЦИЯ </a:t>
            </a:r>
            <a:br>
              <a:rPr lang="ru-RU" sz="3200" dirty="0"/>
            </a:br>
            <a:r>
              <a:rPr lang="ru-RU" sz="3200" dirty="0"/>
              <a:t>ИССЛЕДОВАНИЯ</a:t>
            </a:r>
            <a:endParaRPr sz="3200" dirty="0"/>
          </a:p>
        </p:txBody>
      </p:sp>
      <p:sp>
        <p:nvSpPr>
          <p:cNvPr id="710" name="Google Shape;710;p38"/>
          <p:cNvSpPr/>
          <p:nvPr/>
        </p:nvSpPr>
        <p:spPr>
          <a:xfrm rot="10800000">
            <a:off x="6938788" y="102393"/>
            <a:ext cx="861432" cy="861432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38"/>
          <p:cNvSpPr/>
          <p:nvPr/>
        </p:nvSpPr>
        <p:spPr>
          <a:xfrm rot="10800000">
            <a:off x="7021257" y="-159361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484;p34">
            <a:extLst>
              <a:ext uri="{FF2B5EF4-FFF2-40B4-BE49-F238E27FC236}">
                <a16:creationId xmlns:a16="http://schemas.microsoft.com/office/drawing/2014/main" id="{8D36389F-1CF0-6845-A43E-8556FC333973}"/>
              </a:ext>
            </a:extLst>
          </p:cNvPr>
          <p:cNvSpPr txBox="1">
            <a:spLocks/>
          </p:cNvSpPr>
          <p:nvPr/>
        </p:nvSpPr>
        <p:spPr>
          <a:xfrm>
            <a:off x="576830" y="1408318"/>
            <a:ext cx="7499616" cy="33008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dirty="0">
                <a:latin typeface="Corbel" panose="020B0503020204020204" pitchFamily="34" charset="0"/>
              </a:rPr>
              <a:t>Поднимает </a:t>
            </a:r>
            <a:r>
              <a:rPr lang="ru-RU" b="1" dirty="0">
                <a:latin typeface="Corbel" panose="020B0503020204020204" pitchFamily="34" charset="0"/>
              </a:rPr>
              <a:t>тему здорового питания</a:t>
            </a:r>
            <a:r>
              <a:rPr lang="ru-RU" dirty="0">
                <a:latin typeface="Corbel" panose="020B0503020204020204" pitchFamily="34" charset="0"/>
              </a:rPr>
              <a:t> </a:t>
            </a:r>
            <a:r>
              <a:rPr lang="ru-RU" b="1" dirty="0">
                <a:latin typeface="Corbel" panose="020B0503020204020204" pitchFamily="34" charset="0"/>
              </a:rPr>
              <a:t>среди учащейся молодёжи </a:t>
            </a:r>
            <a:r>
              <a:rPr lang="ru-RU" dirty="0">
                <a:latin typeface="Corbel" panose="020B0503020204020204" pitchFamily="34" charset="0"/>
              </a:rPr>
              <a:t>на следующих уровнях путём участия в конференциях, конкурсах, написания статей:</a:t>
            </a:r>
          </a:p>
          <a:p>
            <a:pPr marL="444500" indent="358775">
              <a:buClr>
                <a:schemeClr val="tx1">
                  <a:lumMod val="50000"/>
                </a:schemeClr>
              </a:buClr>
              <a:buFont typeface="Corbel" panose="020B0503020204020204" pitchFamily="34" charset="0"/>
              <a:buChar char="−"/>
            </a:pPr>
            <a:r>
              <a:rPr lang="ru-RU" dirty="0">
                <a:latin typeface="Corbel" panose="020B0503020204020204" pitchFamily="34" charset="0"/>
              </a:rPr>
              <a:t>учебное заведение</a:t>
            </a:r>
          </a:p>
          <a:p>
            <a:pPr marL="444500" indent="358775">
              <a:buClr>
                <a:schemeClr val="tx1">
                  <a:lumMod val="50000"/>
                </a:schemeClr>
              </a:buClr>
              <a:buFont typeface="Corbel" panose="020B0503020204020204" pitchFamily="34" charset="0"/>
              <a:buChar char="−"/>
            </a:pPr>
            <a:r>
              <a:rPr lang="ru-RU" dirty="0">
                <a:latin typeface="Corbel" panose="020B0503020204020204" pitchFamily="34" charset="0"/>
              </a:rPr>
              <a:t>город</a:t>
            </a:r>
          </a:p>
          <a:p>
            <a:pPr marL="444500" indent="358775">
              <a:buClr>
                <a:schemeClr val="tx1">
                  <a:lumMod val="50000"/>
                </a:schemeClr>
              </a:buClr>
              <a:buFont typeface="Corbel" panose="020B0503020204020204" pitchFamily="34" charset="0"/>
              <a:buChar char="−"/>
            </a:pPr>
            <a:r>
              <a:rPr lang="ru-RU" dirty="0">
                <a:latin typeface="Corbel" panose="020B0503020204020204" pitchFamily="34" charset="0"/>
              </a:rPr>
              <a:t>регион</a:t>
            </a:r>
          </a:p>
          <a:p>
            <a:pPr marL="444500" indent="358775">
              <a:buClr>
                <a:schemeClr val="tx1">
                  <a:lumMod val="50000"/>
                </a:schemeClr>
              </a:buClr>
              <a:buFont typeface="Corbel" panose="020B0503020204020204" pitchFamily="34" charset="0"/>
              <a:buChar char="−"/>
            </a:pPr>
            <a:r>
              <a:rPr lang="ru-RU" dirty="0">
                <a:latin typeface="Corbel" panose="020B0503020204020204" pitchFamily="34" charset="0"/>
              </a:rPr>
              <a:t>страна</a:t>
            </a:r>
          </a:p>
          <a:p>
            <a:pPr marL="285750" indent="-285750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dirty="0">
              <a:latin typeface="Corbel" panose="020B0503020204020204" pitchFamily="34" charset="0"/>
            </a:endParaRPr>
          </a:p>
          <a:p>
            <a:pPr marL="285750" indent="-285750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dirty="0">
                <a:latin typeface="Corbel" panose="020B0503020204020204" pitchFamily="34" charset="0"/>
              </a:rPr>
              <a:t>Итоги популяризации:</a:t>
            </a:r>
          </a:p>
          <a:p>
            <a:pPr marL="285750" indent="-285750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dirty="0">
                <a:latin typeface="Corbel" panose="020B0503020204020204" pitchFamily="34" charset="0"/>
              </a:rPr>
              <a:t>Теоретические:</a:t>
            </a:r>
          </a:p>
          <a:p>
            <a:pPr marL="444500" indent="358775">
              <a:buClr>
                <a:schemeClr val="tx1">
                  <a:lumMod val="50000"/>
                </a:schemeClr>
              </a:buClr>
              <a:buFont typeface="Corbel" panose="020B0503020204020204" pitchFamily="34" charset="0"/>
              <a:buChar char="−"/>
            </a:pPr>
            <a:r>
              <a:rPr lang="ru-RU" dirty="0">
                <a:latin typeface="Corbel" panose="020B0503020204020204" pitchFamily="34" charset="0"/>
              </a:rPr>
              <a:t>участие в научных конференциях</a:t>
            </a:r>
          </a:p>
          <a:p>
            <a:pPr marL="444500" indent="358775">
              <a:buClr>
                <a:schemeClr val="tx1">
                  <a:lumMod val="50000"/>
                </a:schemeClr>
              </a:buClr>
              <a:buFont typeface="Corbel" panose="020B0503020204020204" pitchFamily="34" charset="0"/>
              <a:buChar char="−"/>
            </a:pPr>
            <a:r>
              <a:rPr lang="ru-RU" dirty="0">
                <a:latin typeface="Corbel" panose="020B0503020204020204" pitchFamily="34" charset="0"/>
              </a:rPr>
              <a:t>победа во Всероссийских конкурсах</a:t>
            </a:r>
          </a:p>
          <a:p>
            <a:pPr marL="444500" indent="358775">
              <a:buClr>
                <a:schemeClr val="tx1">
                  <a:lumMod val="50000"/>
                </a:schemeClr>
              </a:buClr>
              <a:buFont typeface="Corbel" panose="020B0503020204020204" pitchFamily="34" charset="0"/>
              <a:buChar char="−"/>
            </a:pPr>
            <a:r>
              <a:rPr lang="ru-RU" dirty="0">
                <a:latin typeface="Corbel" panose="020B0503020204020204" pitchFamily="34" charset="0"/>
              </a:rPr>
              <a:t>публикация научных статей</a:t>
            </a:r>
          </a:p>
          <a:p>
            <a:pPr marL="285750" indent="-285750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dirty="0">
                <a:latin typeface="Corbel" panose="020B0503020204020204" pitchFamily="34" charset="0"/>
              </a:rPr>
              <a:t>Практические:</a:t>
            </a:r>
          </a:p>
          <a:p>
            <a:pPr marL="444500" indent="358775">
              <a:buClr>
                <a:schemeClr val="tx1">
                  <a:lumMod val="50000"/>
                </a:schemeClr>
              </a:buClr>
              <a:buFont typeface="Corbel" panose="020B0503020204020204" pitchFamily="34" charset="0"/>
              <a:buChar char="−"/>
            </a:pPr>
            <a:r>
              <a:rPr lang="ru-RU" dirty="0">
                <a:latin typeface="Corbel" panose="020B0503020204020204" pitchFamily="34" charset="0"/>
              </a:rPr>
              <a:t>обратная связь целевой аудитории </a:t>
            </a:r>
          </a:p>
          <a:p>
            <a:pPr marL="444500" indent="358775">
              <a:buClr>
                <a:schemeClr val="tx1">
                  <a:lumMod val="50000"/>
                </a:schemeClr>
              </a:buClr>
              <a:buFont typeface="Corbel" panose="020B0503020204020204" pitchFamily="34" charset="0"/>
              <a:buChar char="−"/>
            </a:pPr>
            <a:r>
              <a:rPr lang="ru-RU" dirty="0">
                <a:latin typeface="Corbel" panose="020B0503020204020204" pitchFamily="34" charset="0"/>
              </a:rPr>
              <a:t>рекомендации для учебных заведений</a:t>
            </a:r>
          </a:p>
          <a:p>
            <a:pPr marL="444500" indent="358775">
              <a:buClr>
                <a:schemeClr val="tx1">
                  <a:lumMod val="50000"/>
                </a:schemeClr>
              </a:buClr>
              <a:buFont typeface="Corbel" panose="020B0503020204020204" pitchFamily="34" charset="0"/>
              <a:buChar char="−"/>
            </a:pPr>
            <a:r>
              <a:rPr lang="ru-RU" dirty="0">
                <a:latin typeface="Corbel" panose="020B0503020204020204" pitchFamily="34" charset="0"/>
              </a:rPr>
              <a:t>внесение изменений в меню столовых</a:t>
            </a:r>
          </a:p>
          <a:p>
            <a:pPr marL="444500" indent="358775">
              <a:buClr>
                <a:schemeClr val="tx1">
                  <a:lumMod val="50000"/>
                </a:schemeClr>
              </a:buClr>
              <a:buFont typeface="Corbel" panose="020B0503020204020204" pitchFamily="34" charset="0"/>
              <a:buChar char="−"/>
            </a:pPr>
            <a:endParaRPr lang="ru-RU" dirty="0">
              <a:latin typeface="Corbel" panose="020B0503020204020204" pitchFamily="34" charset="0"/>
            </a:endParaRPr>
          </a:p>
          <a:p>
            <a:pPr marL="444500" indent="358775">
              <a:buClr>
                <a:schemeClr val="tx1">
                  <a:lumMod val="50000"/>
                </a:schemeClr>
              </a:buClr>
              <a:buFont typeface="Corbel" panose="020B0503020204020204" pitchFamily="34" charset="0"/>
              <a:buChar char="−"/>
            </a:pPr>
            <a:endParaRPr lang="ru-RU" dirty="0">
              <a:latin typeface="Corbel" panose="020B0503020204020204" pitchFamily="34" charset="0"/>
            </a:endParaRPr>
          </a:p>
          <a:p>
            <a:pPr marL="285750" indent="-285750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dirty="0">
              <a:latin typeface="Corbel" panose="020B0503020204020204" pitchFamily="34" charset="0"/>
            </a:endParaRPr>
          </a:p>
        </p:txBody>
      </p:sp>
      <p:sp>
        <p:nvSpPr>
          <p:cNvPr id="4" name="Google Shape;1196;p34">
            <a:extLst>
              <a:ext uri="{FF2B5EF4-FFF2-40B4-BE49-F238E27FC236}">
                <a16:creationId xmlns:a16="http://schemas.microsoft.com/office/drawing/2014/main" id="{FBE326CB-F748-5C87-4B81-B36C904A1345}"/>
              </a:ext>
            </a:extLst>
          </p:cNvPr>
          <p:cNvSpPr/>
          <p:nvPr/>
        </p:nvSpPr>
        <p:spPr>
          <a:xfrm>
            <a:off x="417634" y="472417"/>
            <a:ext cx="741000" cy="74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swald" panose="00000500000000000000" pitchFamily="2" charset="0"/>
                <a:ea typeface="Quicksand"/>
                <a:cs typeface="Quicksand"/>
                <a:sym typeface="Quicksand"/>
              </a:rPr>
              <a:t>03</a:t>
            </a:r>
            <a:endParaRPr sz="2000" b="1" dirty="0">
              <a:solidFill>
                <a:schemeClr val="dk1"/>
              </a:solidFill>
              <a:latin typeface="Oswald" panose="00000500000000000000" pitchFamily="2" charset="0"/>
              <a:ea typeface="Quicksand"/>
              <a:cs typeface="Quicksand"/>
              <a:sym typeface="Quicksand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3CCA1F-7306-06E1-55D5-705D8D667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61" y="2291283"/>
            <a:ext cx="4109033" cy="232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831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8"/>
          <p:cNvSpPr/>
          <p:nvPr/>
        </p:nvSpPr>
        <p:spPr>
          <a:xfrm rot="10800000">
            <a:off x="6938788" y="102393"/>
            <a:ext cx="861432" cy="861432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8"/>
          <p:cNvSpPr/>
          <p:nvPr/>
        </p:nvSpPr>
        <p:spPr>
          <a:xfrm rot="10800000">
            <a:off x="4326638" y="434338"/>
            <a:ext cx="1517625" cy="211325"/>
          </a:xfrm>
          <a:custGeom>
            <a:avLst/>
            <a:gdLst/>
            <a:ahLst/>
            <a:cxnLst/>
            <a:rect l="l" t="t" r="r" b="b"/>
            <a:pathLst>
              <a:path w="60705" h="8453" fill="none" extrusionOk="0">
                <a:moveTo>
                  <a:pt x="1" y="0"/>
                </a:moveTo>
                <a:cubicBezTo>
                  <a:pt x="5091" y="0"/>
                  <a:pt x="5091" y="8453"/>
                  <a:pt x="10182" y="8453"/>
                </a:cubicBezTo>
                <a:cubicBezTo>
                  <a:pt x="15177" y="8453"/>
                  <a:pt x="15177" y="0"/>
                  <a:pt x="20267" y="0"/>
                </a:cubicBezTo>
                <a:cubicBezTo>
                  <a:pt x="25262" y="0"/>
                  <a:pt x="25262" y="8453"/>
                  <a:pt x="30353" y="8453"/>
                </a:cubicBezTo>
                <a:cubicBezTo>
                  <a:pt x="35443" y="8453"/>
                  <a:pt x="35443" y="0"/>
                  <a:pt x="40438" y="0"/>
                </a:cubicBezTo>
                <a:cubicBezTo>
                  <a:pt x="45528" y="0"/>
                  <a:pt x="45528" y="8453"/>
                  <a:pt x="50619" y="8453"/>
                </a:cubicBezTo>
                <a:cubicBezTo>
                  <a:pt x="55614" y="8453"/>
                  <a:pt x="55614" y="0"/>
                  <a:pt x="60704" y="0"/>
                </a:cubicBezTo>
              </a:path>
            </a:pathLst>
          </a:custGeom>
          <a:noFill/>
          <a:ln w="60025" cap="flat" cmpd="sng">
            <a:solidFill>
              <a:schemeClr val="bg1">
                <a:lumMod val="95000"/>
              </a:schemeClr>
            </a:solidFill>
            <a:prstDash val="solid"/>
            <a:miter lim="960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8"/>
          <p:cNvSpPr txBox="1">
            <a:spLocks noGrp="1"/>
          </p:cNvSpPr>
          <p:nvPr>
            <p:ph type="title"/>
          </p:nvPr>
        </p:nvSpPr>
        <p:spPr>
          <a:xfrm>
            <a:off x="1343780" y="250748"/>
            <a:ext cx="7704000" cy="11768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ОТЧЕТЫ ПИТАНИЯ ДЛЯ </a:t>
            </a:r>
            <a:br>
              <a:rPr lang="ru-RU" sz="3200" dirty="0"/>
            </a:br>
            <a:r>
              <a:rPr lang="ru-RU" sz="3200" dirty="0"/>
              <a:t>РУКОВОДСТВА ВУЗОВ И КОЛЛЕДЖЕЙ</a:t>
            </a:r>
            <a:endParaRPr sz="3200" dirty="0"/>
          </a:p>
        </p:txBody>
      </p:sp>
      <p:sp>
        <p:nvSpPr>
          <p:cNvPr id="711" name="Google Shape;711;p38"/>
          <p:cNvSpPr/>
          <p:nvPr/>
        </p:nvSpPr>
        <p:spPr>
          <a:xfrm rot="10800000">
            <a:off x="7021257" y="-159361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484;p34">
            <a:extLst>
              <a:ext uri="{FF2B5EF4-FFF2-40B4-BE49-F238E27FC236}">
                <a16:creationId xmlns:a16="http://schemas.microsoft.com/office/drawing/2014/main" id="{8D36389F-1CF0-6845-A43E-8556FC333973}"/>
              </a:ext>
            </a:extLst>
          </p:cNvPr>
          <p:cNvSpPr txBox="1">
            <a:spLocks/>
          </p:cNvSpPr>
          <p:nvPr/>
        </p:nvSpPr>
        <p:spPr>
          <a:xfrm>
            <a:off x="868837" y="1740264"/>
            <a:ext cx="7210924" cy="32293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Corbel" panose="020B0503020204020204" pitchFamily="34" charset="0"/>
              </a:rPr>
              <a:t>Позволяет </a:t>
            </a:r>
            <a:r>
              <a:rPr lang="ru-RU" sz="1600" b="1" dirty="0">
                <a:latin typeface="Corbel" panose="020B0503020204020204" pitchFamily="34" charset="0"/>
              </a:rPr>
              <a:t>колледжам и вузам </a:t>
            </a:r>
            <a:r>
              <a:rPr lang="ru-RU" sz="1600" dirty="0">
                <a:latin typeface="Corbel" panose="020B0503020204020204" pitchFamily="34" charset="0"/>
              </a:rPr>
              <a:t>грамотно </a:t>
            </a:r>
            <a:endParaRPr lang="en-GB" sz="1600" dirty="0">
              <a:latin typeface="Corbel" panose="020B0503020204020204" pitchFamily="34" charset="0"/>
            </a:endParaRPr>
          </a:p>
          <a:p>
            <a:pPr>
              <a:buClr>
                <a:schemeClr val="tx1">
                  <a:lumMod val="50000"/>
                </a:schemeClr>
              </a:buClr>
            </a:pPr>
            <a:r>
              <a:rPr lang="en-GB" sz="1600" b="1" dirty="0">
                <a:latin typeface="Corbel" panose="020B0503020204020204" pitchFamily="34" charset="0"/>
              </a:rPr>
              <a:t>       </a:t>
            </a:r>
            <a:r>
              <a:rPr lang="ru-RU" sz="1600" b="1" dirty="0">
                <a:latin typeface="Corbel" panose="020B0503020204020204" pitchFamily="34" charset="0"/>
              </a:rPr>
              <a:t>формировать воспитательную работу</a:t>
            </a:r>
            <a:r>
              <a:rPr lang="ru-RU" sz="1600" dirty="0">
                <a:latin typeface="Corbel" panose="020B0503020204020204" pitchFamily="34" charset="0"/>
              </a:rPr>
              <a:t> </a:t>
            </a:r>
            <a:endParaRPr lang="en-GB" sz="1600" dirty="0">
              <a:latin typeface="Corbel" panose="020B0503020204020204" pitchFamily="34" charset="0"/>
            </a:endParaRPr>
          </a:p>
          <a:p>
            <a:pPr>
              <a:buClr>
                <a:schemeClr val="tx1">
                  <a:lumMod val="50000"/>
                </a:schemeClr>
              </a:buClr>
            </a:pPr>
            <a:r>
              <a:rPr lang="en-GB" sz="1600" dirty="0">
                <a:latin typeface="Corbel" panose="020B0503020204020204" pitchFamily="34" charset="0"/>
              </a:rPr>
              <a:t>       </a:t>
            </a:r>
            <a:r>
              <a:rPr lang="ru-RU" sz="1600" dirty="0">
                <a:latin typeface="Corbel" panose="020B0503020204020204" pitchFamily="34" charset="0"/>
              </a:rPr>
              <a:t>в области </a:t>
            </a:r>
            <a:r>
              <a:rPr lang="ru-RU" sz="1600" b="1" dirty="0">
                <a:latin typeface="Corbel" panose="020B0503020204020204" pitchFamily="34" charset="0"/>
              </a:rPr>
              <a:t>питания</a:t>
            </a:r>
            <a:r>
              <a:rPr lang="ru-RU" sz="1600" dirty="0">
                <a:latin typeface="Corbel" panose="020B0503020204020204" pitchFamily="34" charset="0"/>
              </a:rPr>
              <a:t>, исходя из характеристик </a:t>
            </a:r>
            <a:endParaRPr lang="en-GB" sz="1600" dirty="0">
              <a:latin typeface="Corbel" panose="020B0503020204020204" pitchFamily="34" charset="0"/>
            </a:endParaRPr>
          </a:p>
          <a:p>
            <a:pPr>
              <a:buClr>
                <a:schemeClr val="tx1">
                  <a:lumMod val="50000"/>
                </a:schemeClr>
              </a:buClr>
            </a:pPr>
            <a:r>
              <a:rPr lang="en-GB" sz="1600" dirty="0">
                <a:latin typeface="Corbel" panose="020B0503020204020204" pitchFamily="34" charset="0"/>
              </a:rPr>
              <a:t>       </a:t>
            </a:r>
            <a:r>
              <a:rPr lang="ru-RU" sz="1600" dirty="0">
                <a:latin typeface="Corbel" panose="020B0503020204020204" pitchFamily="34" charset="0"/>
              </a:rPr>
              <a:t>мониторинга питания студентов</a:t>
            </a:r>
          </a:p>
          <a:p>
            <a:pPr marL="285750" indent="-285750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1600" dirty="0">
              <a:latin typeface="Corbel" panose="020B0503020204020204" pitchFamily="34" charset="0"/>
            </a:endParaRPr>
          </a:p>
          <a:p>
            <a:pPr marL="285750" indent="-285750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Corbel" panose="020B0503020204020204" pitchFamily="34" charset="0"/>
              </a:rPr>
              <a:t>Позволяет регулировать и корректировать работу столовых при учебных заведениях по запросам студентов:</a:t>
            </a:r>
          </a:p>
          <a:p>
            <a:pPr marL="715963" indent="-271463">
              <a:buClr>
                <a:schemeClr val="tx1">
                  <a:lumMod val="50000"/>
                </a:schemeClr>
              </a:buClr>
              <a:buFont typeface="Corbel" panose="020B0503020204020204" pitchFamily="34" charset="0"/>
              <a:buChar char="−"/>
            </a:pPr>
            <a:r>
              <a:rPr lang="ru-RU" dirty="0">
                <a:latin typeface="Corbel" panose="020B0503020204020204" pitchFamily="34" charset="0"/>
              </a:rPr>
              <a:t>увеличить ассортимент (например, в пользу фруктов, овощных салатов, горячих блюд из картофеля и др.)</a:t>
            </a:r>
          </a:p>
          <a:p>
            <a:pPr marL="715963" indent="-271463">
              <a:buClr>
                <a:schemeClr val="tx1">
                  <a:lumMod val="50000"/>
                </a:schemeClr>
              </a:buClr>
              <a:buFont typeface="Corbel" panose="020B0503020204020204" pitchFamily="34" charset="0"/>
              <a:buChar char="−"/>
            </a:pPr>
            <a:r>
              <a:rPr lang="ru-RU" dirty="0">
                <a:latin typeface="Corbel" panose="020B0503020204020204" pitchFamily="34" charset="0"/>
              </a:rPr>
              <a:t>улучшить качество реализуемых блюд </a:t>
            </a:r>
            <a:endParaRPr lang="en-GB" dirty="0">
              <a:latin typeface="Corbel" panose="020B0503020204020204" pitchFamily="34" charset="0"/>
            </a:endParaRPr>
          </a:p>
          <a:p>
            <a:pPr marL="444500">
              <a:buClr>
                <a:schemeClr val="tx1">
                  <a:lumMod val="50000"/>
                </a:schemeClr>
              </a:buClr>
            </a:pPr>
            <a:r>
              <a:rPr lang="en-GB" dirty="0">
                <a:latin typeface="Corbel" panose="020B0503020204020204" pitchFamily="34" charset="0"/>
              </a:rPr>
              <a:t>       </a:t>
            </a:r>
            <a:r>
              <a:rPr lang="ru-RU" dirty="0">
                <a:latin typeface="Corbel" panose="020B0503020204020204" pitchFamily="34" charset="0"/>
              </a:rPr>
              <a:t>(температура подачи, свежесть, запах и </a:t>
            </a:r>
            <a:r>
              <a:rPr lang="ru-RU" dirty="0" err="1">
                <a:latin typeface="Corbel" panose="020B0503020204020204" pitchFamily="34" charset="0"/>
              </a:rPr>
              <a:t>тд</a:t>
            </a:r>
            <a:r>
              <a:rPr lang="ru-RU" dirty="0">
                <a:latin typeface="Corbel" panose="020B0503020204020204" pitchFamily="34" charset="0"/>
              </a:rPr>
              <a:t>.) и др.</a:t>
            </a:r>
          </a:p>
          <a:p>
            <a:pPr>
              <a:buClr>
                <a:schemeClr val="tx1">
                  <a:lumMod val="50000"/>
                </a:schemeClr>
              </a:buClr>
            </a:pP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4" name="Google Shape;1200;p34">
            <a:extLst>
              <a:ext uri="{FF2B5EF4-FFF2-40B4-BE49-F238E27FC236}">
                <a16:creationId xmlns:a16="http://schemas.microsoft.com/office/drawing/2014/main" id="{F2FD3479-0090-D3BA-6BE1-1ABF52D9ED90}"/>
              </a:ext>
            </a:extLst>
          </p:cNvPr>
          <p:cNvSpPr/>
          <p:nvPr/>
        </p:nvSpPr>
        <p:spPr>
          <a:xfrm>
            <a:off x="417634" y="477981"/>
            <a:ext cx="741000" cy="7223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Oswald" panose="00000500000000000000" pitchFamily="2" charset="0"/>
                <a:ea typeface="Quicksand"/>
                <a:cs typeface="Quicksand"/>
                <a:sym typeface="Quicksand"/>
              </a:rPr>
              <a:t>04</a:t>
            </a:r>
            <a:endParaRPr sz="2000" b="1">
              <a:solidFill>
                <a:schemeClr val="dk1"/>
              </a:solidFill>
              <a:latin typeface="Oswald" panose="00000500000000000000" pitchFamily="2" charset="0"/>
              <a:ea typeface="Quicksand"/>
              <a:cs typeface="Quicksand"/>
              <a:sym typeface="Quicksand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CF1E93-B02C-2AA2-7D33-583910FC9C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8918"/>
          <a:stretch/>
        </p:blipFill>
        <p:spPr>
          <a:xfrm>
            <a:off x="7609053" y="3931103"/>
            <a:ext cx="1147802" cy="9306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722B8C-69FE-055F-D046-ABB3FBF6C5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17129"/>
          <a:stretch/>
        </p:blipFill>
        <p:spPr>
          <a:xfrm>
            <a:off x="5941429" y="1699042"/>
            <a:ext cx="1428075" cy="118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86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8"/>
          <p:cNvSpPr txBox="1">
            <a:spLocks noGrp="1"/>
          </p:cNvSpPr>
          <p:nvPr>
            <p:ph type="title"/>
          </p:nvPr>
        </p:nvSpPr>
        <p:spPr>
          <a:xfrm>
            <a:off x="1343780" y="250748"/>
            <a:ext cx="7704000" cy="11768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ОНЛАЙН-КУРС И </a:t>
            </a:r>
            <a:br>
              <a:rPr lang="ru-RU" sz="3200" dirty="0"/>
            </a:br>
            <a:r>
              <a:rPr lang="ru-RU" sz="3200" dirty="0"/>
              <a:t>ЧАТ-БОТ ЗДОРОВОГО ПИТАНИЯ*</a:t>
            </a:r>
            <a:endParaRPr sz="3200" dirty="0"/>
          </a:p>
        </p:txBody>
      </p:sp>
      <p:sp>
        <p:nvSpPr>
          <p:cNvPr id="710" name="Google Shape;710;p38"/>
          <p:cNvSpPr/>
          <p:nvPr/>
        </p:nvSpPr>
        <p:spPr>
          <a:xfrm rot="10800000">
            <a:off x="6938788" y="102393"/>
            <a:ext cx="861432" cy="861432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38"/>
          <p:cNvSpPr/>
          <p:nvPr/>
        </p:nvSpPr>
        <p:spPr>
          <a:xfrm rot="10800000">
            <a:off x="7021257" y="-159361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8"/>
          <p:cNvSpPr/>
          <p:nvPr/>
        </p:nvSpPr>
        <p:spPr>
          <a:xfrm rot="10800000">
            <a:off x="4326638" y="434338"/>
            <a:ext cx="1517625" cy="211325"/>
          </a:xfrm>
          <a:custGeom>
            <a:avLst/>
            <a:gdLst/>
            <a:ahLst/>
            <a:cxnLst/>
            <a:rect l="l" t="t" r="r" b="b"/>
            <a:pathLst>
              <a:path w="60705" h="8453" fill="none" extrusionOk="0">
                <a:moveTo>
                  <a:pt x="1" y="0"/>
                </a:moveTo>
                <a:cubicBezTo>
                  <a:pt x="5091" y="0"/>
                  <a:pt x="5091" y="8453"/>
                  <a:pt x="10182" y="8453"/>
                </a:cubicBezTo>
                <a:cubicBezTo>
                  <a:pt x="15177" y="8453"/>
                  <a:pt x="15177" y="0"/>
                  <a:pt x="20267" y="0"/>
                </a:cubicBezTo>
                <a:cubicBezTo>
                  <a:pt x="25262" y="0"/>
                  <a:pt x="25262" y="8453"/>
                  <a:pt x="30353" y="8453"/>
                </a:cubicBezTo>
                <a:cubicBezTo>
                  <a:pt x="35443" y="8453"/>
                  <a:pt x="35443" y="0"/>
                  <a:pt x="40438" y="0"/>
                </a:cubicBezTo>
                <a:cubicBezTo>
                  <a:pt x="45528" y="0"/>
                  <a:pt x="45528" y="8453"/>
                  <a:pt x="50619" y="8453"/>
                </a:cubicBezTo>
                <a:cubicBezTo>
                  <a:pt x="55614" y="8453"/>
                  <a:pt x="55614" y="0"/>
                  <a:pt x="60704" y="0"/>
                </a:cubicBezTo>
              </a:path>
            </a:pathLst>
          </a:custGeom>
          <a:noFill/>
          <a:ln w="60025" cap="flat" cmpd="sng">
            <a:solidFill>
              <a:schemeClr val="bg1">
                <a:lumMod val="95000"/>
              </a:schemeClr>
            </a:solidFill>
            <a:prstDash val="solid"/>
            <a:miter lim="960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484;p34">
            <a:extLst>
              <a:ext uri="{FF2B5EF4-FFF2-40B4-BE49-F238E27FC236}">
                <a16:creationId xmlns:a16="http://schemas.microsoft.com/office/drawing/2014/main" id="{8D36389F-1CF0-6845-A43E-8556FC333973}"/>
              </a:ext>
            </a:extLst>
          </p:cNvPr>
          <p:cNvSpPr txBox="1">
            <a:spLocks/>
          </p:cNvSpPr>
          <p:nvPr/>
        </p:nvSpPr>
        <p:spPr>
          <a:xfrm>
            <a:off x="868837" y="1740264"/>
            <a:ext cx="7210924" cy="27779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Corbel" panose="020B0503020204020204" pitchFamily="34" charset="0"/>
              </a:rPr>
              <a:t>Позволят </a:t>
            </a:r>
            <a:r>
              <a:rPr lang="ru-RU" sz="1600" b="1" dirty="0">
                <a:latin typeface="Corbel" panose="020B0503020204020204" pitchFamily="34" charset="0"/>
              </a:rPr>
              <a:t>популяризовать принципы здорового питания </a:t>
            </a:r>
            <a:r>
              <a:rPr lang="ru-RU" sz="1600" dirty="0">
                <a:latin typeface="Corbel" panose="020B0503020204020204" pitchFamily="34" charset="0"/>
              </a:rPr>
              <a:t>в доступной форме и в удобное время </a:t>
            </a:r>
            <a:r>
              <a:rPr lang="ru-RU" sz="1600" b="1" dirty="0">
                <a:latin typeface="Corbel" panose="020B0503020204020204" pitchFamily="34" charset="0"/>
              </a:rPr>
              <a:t>каждому студенту и школьнику региона и страны</a:t>
            </a:r>
          </a:p>
          <a:p>
            <a:pPr marL="285750" indent="-285750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1600" dirty="0">
              <a:latin typeface="Corbel" panose="020B0503020204020204" pitchFamily="34" charset="0"/>
            </a:endParaRPr>
          </a:p>
          <a:p>
            <a:pPr marL="285750" indent="-285750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Corbel" panose="020B0503020204020204" pitchFamily="34" charset="0"/>
              </a:rPr>
              <a:t> Будут основаны на:</a:t>
            </a:r>
          </a:p>
          <a:p>
            <a:pPr marL="715963" indent="-271463">
              <a:buClr>
                <a:schemeClr val="tx1">
                  <a:lumMod val="50000"/>
                </a:schemeClr>
              </a:buClr>
              <a:buFont typeface="Corbel" panose="020B0503020204020204" pitchFamily="34" charset="0"/>
              <a:buChar char="−"/>
            </a:pPr>
            <a:r>
              <a:rPr lang="ru-RU" sz="1600" dirty="0">
                <a:latin typeface="Corbel" panose="020B0503020204020204" pitchFamily="34" charset="0"/>
              </a:rPr>
              <a:t>анализе питания студентов</a:t>
            </a:r>
          </a:p>
          <a:p>
            <a:pPr marL="715963" indent="-271463">
              <a:buClr>
                <a:schemeClr val="tx1">
                  <a:lumMod val="50000"/>
                </a:schemeClr>
              </a:buClr>
              <a:buFont typeface="Corbel" panose="020B0503020204020204" pitchFamily="34" charset="0"/>
              <a:buChar char="−"/>
            </a:pPr>
            <a:r>
              <a:rPr lang="ru-RU" sz="1600" dirty="0">
                <a:latin typeface="Corbel" panose="020B0503020204020204" pitchFamily="34" charset="0"/>
              </a:rPr>
              <a:t>обратной связи по лекции-</a:t>
            </a:r>
            <a:r>
              <a:rPr lang="ru-RU" sz="1600" dirty="0" err="1">
                <a:latin typeface="Corbel" panose="020B0503020204020204" pitchFamily="34" charset="0"/>
              </a:rPr>
              <a:t>квиз</a:t>
            </a:r>
            <a:r>
              <a:rPr lang="ru-RU" sz="1600" dirty="0">
                <a:latin typeface="Corbel" panose="020B0503020204020204" pitchFamily="34" charset="0"/>
              </a:rPr>
              <a:t> </a:t>
            </a:r>
          </a:p>
          <a:p>
            <a:pPr marL="444500">
              <a:buClr>
                <a:schemeClr val="tx1">
                  <a:lumMod val="50000"/>
                </a:schemeClr>
              </a:buClr>
            </a:pPr>
            <a:r>
              <a:rPr lang="ru-RU" sz="1600" dirty="0">
                <a:latin typeface="Corbel" panose="020B0503020204020204" pitchFamily="34" charset="0"/>
              </a:rPr>
              <a:t>       от студентов и школьников и </a:t>
            </a:r>
          </a:p>
          <a:p>
            <a:pPr marL="444500">
              <a:buClr>
                <a:schemeClr val="tx1">
                  <a:lumMod val="50000"/>
                </a:schemeClr>
              </a:buClr>
            </a:pPr>
            <a:r>
              <a:rPr lang="ru-RU" sz="1600" dirty="0">
                <a:latin typeface="Corbel" panose="020B0503020204020204" pitchFamily="34" charset="0"/>
              </a:rPr>
              <a:t>       анализе ответов на лекцию</a:t>
            </a:r>
          </a:p>
        </p:txBody>
      </p:sp>
      <p:sp>
        <p:nvSpPr>
          <p:cNvPr id="4" name="Google Shape;1204;p34">
            <a:extLst>
              <a:ext uri="{FF2B5EF4-FFF2-40B4-BE49-F238E27FC236}">
                <a16:creationId xmlns:a16="http://schemas.microsoft.com/office/drawing/2014/main" id="{AC5FEEA9-A09B-C07B-0D27-1E1B389DD823}"/>
              </a:ext>
            </a:extLst>
          </p:cNvPr>
          <p:cNvSpPr/>
          <p:nvPr/>
        </p:nvSpPr>
        <p:spPr>
          <a:xfrm>
            <a:off x="417634" y="468756"/>
            <a:ext cx="741000" cy="7408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Oswald" panose="00000500000000000000" pitchFamily="2" charset="0"/>
                <a:ea typeface="Quicksand"/>
                <a:cs typeface="Quicksand"/>
                <a:sym typeface="Quicksand"/>
              </a:rPr>
              <a:t>05</a:t>
            </a:r>
            <a:endParaRPr sz="2000" b="1">
              <a:solidFill>
                <a:schemeClr val="dk1"/>
              </a:solidFill>
              <a:latin typeface="Oswald" panose="00000500000000000000" pitchFamily="2" charset="0"/>
              <a:ea typeface="Quicksand"/>
              <a:cs typeface="Quicksand"/>
              <a:sym typeface="Quicksand"/>
            </a:endParaRPr>
          </a:p>
        </p:txBody>
      </p:sp>
      <p:sp>
        <p:nvSpPr>
          <p:cNvPr id="5" name="Google Shape;484;p34">
            <a:extLst>
              <a:ext uri="{FF2B5EF4-FFF2-40B4-BE49-F238E27FC236}">
                <a16:creationId xmlns:a16="http://schemas.microsoft.com/office/drawing/2014/main" id="{F02D8DF4-1577-4A1B-2843-EFCE610898CC}"/>
              </a:ext>
            </a:extLst>
          </p:cNvPr>
          <p:cNvSpPr txBox="1">
            <a:spLocks/>
          </p:cNvSpPr>
          <p:nvPr/>
        </p:nvSpPr>
        <p:spPr>
          <a:xfrm>
            <a:off x="158580" y="4654466"/>
            <a:ext cx="7210924" cy="2382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tx1">
                  <a:lumMod val="50000"/>
                </a:schemeClr>
              </a:buClr>
            </a:pPr>
            <a:r>
              <a:rPr lang="ru-RU" sz="1600" dirty="0">
                <a:latin typeface="Corbel" panose="020B0503020204020204" pitchFamily="34" charset="0"/>
              </a:rPr>
              <a:t>*находятся в разработке </a:t>
            </a:r>
            <a:endParaRPr lang="en-US" sz="1600" dirty="0">
              <a:latin typeface="Corbel" panose="020B0503020204020204" pitchFamily="34" charset="0"/>
            </a:endParaRPr>
          </a:p>
        </p:txBody>
      </p:sp>
      <p:grpSp>
        <p:nvGrpSpPr>
          <p:cNvPr id="6" name="Google Shape;2130;p55">
            <a:extLst>
              <a:ext uri="{FF2B5EF4-FFF2-40B4-BE49-F238E27FC236}">
                <a16:creationId xmlns:a16="http://schemas.microsoft.com/office/drawing/2014/main" id="{3AFE928A-F768-5545-1660-02A49063E77D}"/>
              </a:ext>
            </a:extLst>
          </p:cNvPr>
          <p:cNvGrpSpPr/>
          <p:nvPr/>
        </p:nvGrpSpPr>
        <p:grpSpPr>
          <a:xfrm>
            <a:off x="5985155" y="2442668"/>
            <a:ext cx="2962546" cy="2546526"/>
            <a:chOff x="1538775" y="1087050"/>
            <a:chExt cx="4515750" cy="4102225"/>
          </a:xfrm>
        </p:grpSpPr>
        <p:sp>
          <p:nvSpPr>
            <p:cNvPr id="7" name="Google Shape;2131;p55">
              <a:extLst>
                <a:ext uri="{FF2B5EF4-FFF2-40B4-BE49-F238E27FC236}">
                  <a16:creationId xmlns:a16="http://schemas.microsoft.com/office/drawing/2014/main" id="{24313837-D6E3-0728-AE5E-17F5A4223D4F}"/>
                </a:ext>
              </a:extLst>
            </p:cNvPr>
            <p:cNvSpPr/>
            <p:nvPr/>
          </p:nvSpPr>
          <p:spPr>
            <a:xfrm>
              <a:off x="1915700" y="4591225"/>
              <a:ext cx="3761050" cy="506225"/>
            </a:xfrm>
            <a:custGeom>
              <a:avLst/>
              <a:gdLst/>
              <a:ahLst/>
              <a:cxnLst/>
              <a:rect l="l" t="t" r="r" b="b"/>
              <a:pathLst>
                <a:path w="150442" h="20249" extrusionOk="0">
                  <a:moveTo>
                    <a:pt x="75221" y="1"/>
                  </a:moveTo>
                  <a:cubicBezTo>
                    <a:pt x="33691" y="1"/>
                    <a:pt x="1" y="4537"/>
                    <a:pt x="1" y="10141"/>
                  </a:cubicBezTo>
                  <a:cubicBezTo>
                    <a:pt x="1" y="15712"/>
                    <a:pt x="33691" y="20248"/>
                    <a:pt x="75221" y="20248"/>
                  </a:cubicBezTo>
                  <a:cubicBezTo>
                    <a:pt x="116751" y="20248"/>
                    <a:pt x="150441" y="15712"/>
                    <a:pt x="150441" y="10141"/>
                  </a:cubicBezTo>
                  <a:cubicBezTo>
                    <a:pt x="150441" y="4537"/>
                    <a:pt x="116751" y="1"/>
                    <a:pt x="75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132;p55">
              <a:extLst>
                <a:ext uri="{FF2B5EF4-FFF2-40B4-BE49-F238E27FC236}">
                  <a16:creationId xmlns:a16="http://schemas.microsoft.com/office/drawing/2014/main" id="{61094727-9904-D380-BB74-875F11375D67}"/>
                </a:ext>
              </a:extLst>
            </p:cNvPr>
            <p:cNvSpPr/>
            <p:nvPr/>
          </p:nvSpPr>
          <p:spPr>
            <a:xfrm>
              <a:off x="1538775" y="4438625"/>
              <a:ext cx="4515750" cy="10850"/>
            </a:xfrm>
            <a:custGeom>
              <a:avLst/>
              <a:gdLst/>
              <a:ahLst/>
              <a:cxnLst/>
              <a:rect l="l" t="t" r="r" b="b"/>
              <a:pathLst>
                <a:path w="180630" h="434" extrusionOk="0">
                  <a:moveTo>
                    <a:pt x="90298" y="0"/>
                  </a:moveTo>
                  <a:lnTo>
                    <a:pt x="45133" y="100"/>
                  </a:lnTo>
                  <a:lnTo>
                    <a:pt x="22550" y="134"/>
                  </a:lnTo>
                  <a:lnTo>
                    <a:pt x="0" y="234"/>
                  </a:lnTo>
                  <a:lnTo>
                    <a:pt x="22550" y="334"/>
                  </a:lnTo>
                  <a:lnTo>
                    <a:pt x="45133" y="367"/>
                  </a:lnTo>
                  <a:lnTo>
                    <a:pt x="90298" y="434"/>
                  </a:lnTo>
                  <a:lnTo>
                    <a:pt x="135464" y="367"/>
                  </a:lnTo>
                  <a:lnTo>
                    <a:pt x="158046" y="334"/>
                  </a:lnTo>
                  <a:lnTo>
                    <a:pt x="180629" y="234"/>
                  </a:lnTo>
                  <a:lnTo>
                    <a:pt x="158046" y="134"/>
                  </a:lnTo>
                  <a:lnTo>
                    <a:pt x="135464" y="100"/>
                  </a:lnTo>
                  <a:lnTo>
                    <a:pt x="902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33;p55">
              <a:extLst>
                <a:ext uri="{FF2B5EF4-FFF2-40B4-BE49-F238E27FC236}">
                  <a16:creationId xmlns:a16="http://schemas.microsoft.com/office/drawing/2014/main" id="{470379ED-43B0-6BD0-1553-68B9DC7335D1}"/>
                </a:ext>
              </a:extLst>
            </p:cNvPr>
            <p:cNvSpPr/>
            <p:nvPr/>
          </p:nvSpPr>
          <p:spPr>
            <a:xfrm>
              <a:off x="1999925" y="2237050"/>
              <a:ext cx="351950" cy="351100"/>
            </a:xfrm>
            <a:custGeom>
              <a:avLst/>
              <a:gdLst/>
              <a:ahLst/>
              <a:cxnLst/>
              <a:rect l="l" t="t" r="r" b="b"/>
              <a:pathLst>
                <a:path w="14078" h="14044" extrusionOk="0">
                  <a:moveTo>
                    <a:pt x="11642" y="0"/>
                  </a:moveTo>
                  <a:cubicBezTo>
                    <a:pt x="11642" y="0"/>
                    <a:pt x="1" y="2636"/>
                    <a:pt x="3637" y="14044"/>
                  </a:cubicBezTo>
                  <a:cubicBezTo>
                    <a:pt x="3637" y="14044"/>
                    <a:pt x="14078" y="12576"/>
                    <a:pt x="11642" y="0"/>
                  </a:cubicBezTo>
                  <a:close/>
                </a:path>
              </a:pathLst>
            </a:custGeom>
            <a:solidFill>
              <a:srgbClr val="FBB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134;p55">
              <a:extLst>
                <a:ext uri="{FF2B5EF4-FFF2-40B4-BE49-F238E27FC236}">
                  <a16:creationId xmlns:a16="http://schemas.microsoft.com/office/drawing/2014/main" id="{83564666-2CE1-5D1C-A06C-C4FC277AB266}"/>
                </a:ext>
              </a:extLst>
            </p:cNvPr>
            <p:cNvSpPr/>
            <p:nvPr/>
          </p:nvSpPr>
          <p:spPr>
            <a:xfrm>
              <a:off x="1999925" y="2237050"/>
              <a:ext cx="351950" cy="351100"/>
            </a:xfrm>
            <a:custGeom>
              <a:avLst/>
              <a:gdLst/>
              <a:ahLst/>
              <a:cxnLst/>
              <a:rect l="l" t="t" r="r" b="b"/>
              <a:pathLst>
                <a:path w="14078" h="14044" extrusionOk="0">
                  <a:moveTo>
                    <a:pt x="11642" y="0"/>
                  </a:moveTo>
                  <a:cubicBezTo>
                    <a:pt x="11642" y="0"/>
                    <a:pt x="1" y="2636"/>
                    <a:pt x="3637" y="14044"/>
                  </a:cubicBezTo>
                  <a:cubicBezTo>
                    <a:pt x="3637" y="14044"/>
                    <a:pt x="14078" y="12576"/>
                    <a:pt x="11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135;p55">
              <a:extLst>
                <a:ext uri="{FF2B5EF4-FFF2-40B4-BE49-F238E27FC236}">
                  <a16:creationId xmlns:a16="http://schemas.microsoft.com/office/drawing/2014/main" id="{2051ACE0-97AE-7219-FBFD-2C9BCD909C12}"/>
                </a:ext>
              </a:extLst>
            </p:cNvPr>
            <p:cNvSpPr/>
            <p:nvPr/>
          </p:nvSpPr>
          <p:spPr>
            <a:xfrm>
              <a:off x="2088325" y="2302575"/>
              <a:ext cx="155975" cy="406500"/>
            </a:xfrm>
            <a:custGeom>
              <a:avLst/>
              <a:gdLst/>
              <a:ahLst/>
              <a:cxnLst/>
              <a:rect l="l" t="t" r="r" b="b"/>
              <a:pathLst>
                <a:path w="6239" h="16260" extrusionOk="0">
                  <a:moveTo>
                    <a:pt x="6106" y="1"/>
                  </a:moveTo>
                  <a:cubicBezTo>
                    <a:pt x="6094" y="1"/>
                    <a:pt x="6081" y="5"/>
                    <a:pt x="6072" y="14"/>
                  </a:cubicBezTo>
                  <a:cubicBezTo>
                    <a:pt x="5671" y="481"/>
                    <a:pt x="5238" y="948"/>
                    <a:pt x="4837" y="1415"/>
                  </a:cubicBezTo>
                  <a:cubicBezTo>
                    <a:pt x="4437" y="1882"/>
                    <a:pt x="4037" y="2349"/>
                    <a:pt x="3703" y="2850"/>
                  </a:cubicBezTo>
                  <a:cubicBezTo>
                    <a:pt x="2903" y="3984"/>
                    <a:pt x="2202" y="5185"/>
                    <a:pt x="1602" y="6419"/>
                  </a:cubicBezTo>
                  <a:lnTo>
                    <a:pt x="1602" y="6186"/>
                  </a:lnTo>
                  <a:cubicBezTo>
                    <a:pt x="1635" y="5785"/>
                    <a:pt x="1669" y="5418"/>
                    <a:pt x="1669" y="5051"/>
                  </a:cubicBezTo>
                  <a:lnTo>
                    <a:pt x="1669" y="2783"/>
                  </a:lnTo>
                  <a:cubicBezTo>
                    <a:pt x="1669" y="2766"/>
                    <a:pt x="1652" y="2758"/>
                    <a:pt x="1635" y="2758"/>
                  </a:cubicBezTo>
                  <a:cubicBezTo>
                    <a:pt x="1618" y="2758"/>
                    <a:pt x="1602" y="2766"/>
                    <a:pt x="1602" y="2783"/>
                  </a:cubicBezTo>
                  <a:cubicBezTo>
                    <a:pt x="1602" y="3550"/>
                    <a:pt x="1535" y="4284"/>
                    <a:pt x="1502" y="5051"/>
                  </a:cubicBezTo>
                  <a:cubicBezTo>
                    <a:pt x="1468" y="5418"/>
                    <a:pt x="1468" y="5785"/>
                    <a:pt x="1435" y="6186"/>
                  </a:cubicBezTo>
                  <a:cubicBezTo>
                    <a:pt x="1402" y="6352"/>
                    <a:pt x="1368" y="6519"/>
                    <a:pt x="1368" y="6686"/>
                  </a:cubicBezTo>
                  <a:cubicBezTo>
                    <a:pt x="1368" y="6753"/>
                    <a:pt x="1368" y="6853"/>
                    <a:pt x="1368" y="6919"/>
                  </a:cubicBezTo>
                  <a:cubicBezTo>
                    <a:pt x="1068" y="7553"/>
                    <a:pt x="835" y="8154"/>
                    <a:pt x="634" y="8821"/>
                  </a:cubicBezTo>
                  <a:cubicBezTo>
                    <a:pt x="234" y="9955"/>
                    <a:pt x="34" y="11156"/>
                    <a:pt x="1" y="12357"/>
                  </a:cubicBezTo>
                  <a:cubicBezTo>
                    <a:pt x="34" y="13658"/>
                    <a:pt x="67" y="14958"/>
                    <a:pt x="167" y="16259"/>
                  </a:cubicBezTo>
                  <a:lnTo>
                    <a:pt x="234" y="16259"/>
                  </a:lnTo>
                  <a:cubicBezTo>
                    <a:pt x="268" y="14825"/>
                    <a:pt x="234" y="13391"/>
                    <a:pt x="368" y="11956"/>
                  </a:cubicBezTo>
                  <a:cubicBezTo>
                    <a:pt x="434" y="10956"/>
                    <a:pt x="634" y="9955"/>
                    <a:pt x="968" y="9021"/>
                  </a:cubicBezTo>
                  <a:cubicBezTo>
                    <a:pt x="1302" y="8921"/>
                    <a:pt x="1635" y="8787"/>
                    <a:pt x="1935" y="8621"/>
                  </a:cubicBezTo>
                  <a:cubicBezTo>
                    <a:pt x="2302" y="8454"/>
                    <a:pt x="2669" y="8254"/>
                    <a:pt x="3036" y="8054"/>
                  </a:cubicBezTo>
                  <a:cubicBezTo>
                    <a:pt x="3770" y="7653"/>
                    <a:pt x="4471" y="7253"/>
                    <a:pt x="5171" y="6853"/>
                  </a:cubicBezTo>
                  <a:cubicBezTo>
                    <a:pt x="5204" y="6853"/>
                    <a:pt x="5171" y="6786"/>
                    <a:pt x="5138" y="6786"/>
                  </a:cubicBezTo>
                  <a:cubicBezTo>
                    <a:pt x="4437" y="7186"/>
                    <a:pt x="3703" y="7553"/>
                    <a:pt x="2969" y="7887"/>
                  </a:cubicBezTo>
                  <a:lnTo>
                    <a:pt x="1902" y="8354"/>
                  </a:lnTo>
                  <a:cubicBezTo>
                    <a:pt x="1602" y="8487"/>
                    <a:pt x="1335" y="8621"/>
                    <a:pt x="1068" y="8787"/>
                  </a:cubicBezTo>
                  <a:lnTo>
                    <a:pt x="1135" y="8554"/>
                  </a:lnTo>
                  <a:cubicBezTo>
                    <a:pt x="1502" y="7553"/>
                    <a:pt x="1935" y="6552"/>
                    <a:pt x="2436" y="5552"/>
                  </a:cubicBezTo>
                  <a:cubicBezTo>
                    <a:pt x="2603" y="5185"/>
                    <a:pt x="2836" y="4785"/>
                    <a:pt x="3036" y="4418"/>
                  </a:cubicBezTo>
                  <a:cubicBezTo>
                    <a:pt x="3136" y="4418"/>
                    <a:pt x="3203" y="4384"/>
                    <a:pt x="3303" y="4318"/>
                  </a:cubicBezTo>
                  <a:lnTo>
                    <a:pt x="3737" y="4151"/>
                  </a:lnTo>
                  <a:lnTo>
                    <a:pt x="4537" y="3817"/>
                  </a:lnTo>
                  <a:cubicBezTo>
                    <a:pt x="5104" y="3584"/>
                    <a:pt x="5638" y="3350"/>
                    <a:pt x="6205" y="3117"/>
                  </a:cubicBezTo>
                  <a:cubicBezTo>
                    <a:pt x="6238" y="3117"/>
                    <a:pt x="6238" y="3050"/>
                    <a:pt x="6205" y="3050"/>
                  </a:cubicBezTo>
                  <a:cubicBezTo>
                    <a:pt x="5638" y="3250"/>
                    <a:pt x="5071" y="3484"/>
                    <a:pt x="4537" y="3684"/>
                  </a:cubicBezTo>
                  <a:cubicBezTo>
                    <a:pt x="4270" y="3784"/>
                    <a:pt x="3970" y="3884"/>
                    <a:pt x="3703" y="4017"/>
                  </a:cubicBezTo>
                  <a:cubicBezTo>
                    <a:pt x="3570" y="4051"/>
                    <a:pt x="3436" y="4117"/>
                    <a:pt x="3336" y="4151"/>
                  </a:cubicBezTo>
                  <a:lnTo>
                    <a:pt x="3236" y="4184"/>
                  </a:lnTo>
                  <a:cubicBezTo>
                    <a:pt x="3503" y="3684"/>
                    <a:pt x="3803" y="3217"/>
                    <a:pt x="4137" y="2716"/>
                  </a:cubicBezTo>
                  <a:cubicBezTo>
                    <a:pt x="4704" y="1782"/>
                    <a:pt x="5371" y="882"/>
                    <a:pt x="6138" y="48"/>
                  </a:cubicBezTo>
                  <a:cubicBezTo>
                    <a:pt x="6162" y="24"/>
                    <a:pt x="6136" y="1"/>
                    <a:pt x="6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36;p55">
              <a:extLst>
                <a:ext uri="{FF2B5EF4-FFF2-40B4-BE49-F238E27FC236}">
                  <a16:creationId xmlns:a16="http://schemas.microsoft.com/office/drawing/2014/main" id="{1ADB0D5C-5681-717B-02A5-C5F82A603747}"/>
                </a:ext>
              </a:extLst>
            </p:cNvPr>
            <p:cNvSpPr/>
            <p:nvPr/>
          </p:nvSpPr>
          <p:spPr>
            <a:xfrm>
              <a:off x="2142950" y="2337325"/>
              <a:ext cx="4625" cy="55700"/>
            </a:xfrm>
            <a:custGeom>
              <a:avLst/>
              <a:gdLst/>
              <a:ahLst/>
              <a:cxnLst/>
              <a:rect l="l" t="t" r="r" b="b"/>
              <a:pathLst>
                <a:path w="185" h="2228" extrusionOk="0">
                  <a:moveTo>
                    <a:pt x="21" y="0"/>
                  </a:moveTo>
                  <a:cubicBezTo>
                    <a:pt x="9" y="0"/>
                    <a:pt x="1" y="9"/>
                    <a:pt x="17" y="25"/>
                  </a:cubicBezTo>
                  <a:cubicBezTo>
                    <a:pt x="84" y="759"/>
                    <a:pt x="84" y="1493"/>
                    <a:pt x="151" y="2227"/>
                  </a:cubicBezTo>
                  <a:cubicBezTo>
                    <a:pt x="184" y="1493"/>
                    <a:pt x="151" y="759"/>
                    <a:pt x="51" y="25"/>
                  </a:cubicBezTo>
                  <a:cubicBezTo>
                    <a:pt x="51" y="9"/>
                    <a:pt x="34" y="0"/>
                    <a:pt x="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137;p55">
              <a:extLst>
                <a:ext uri="{FF2B5EF4-FFF2-40B4-BE49-F238E27FC236}">
                  <a16:creationId xmlns:a16="http://schemas.microsoft.com/office/drawing/2014/main" id="{A2208809-2194-0413-1193-B7BC4CF4FC4D}"/>
                </a:ext>
              </a:extLst>
            </p:cNvPr>
            <p:cNvSpPr/>
            <p:nvPr/>
          </p:nvSpPr>
          <p:spPr>
            <a:xfrm>
              <a:off x="2218425" y="2336900"/>
              <a:ext cx="35725" cy="17750"/>
            </a:xfrm>
            <a:custGeom>
              <a:avLst/>
              <a:gdLst/>
              <a:ahLst/>
              <a:cxnLst/>
              <a:rect l="l" t="t" r="r" b="b"/>
              <a:pathLst>
                <a:path w="1429" h="710" extrusionOk="0">
                  <a:moveTo>
                    <a:pt x="1387" y="0"/>
                  </a:moveTo>
                  <a:cubicBezTo>
                    <a:pt x="1381" y="0"/>
                    <a:pt x="1374" y="3"/>
                    <a:pt x="1368" y="9"/>
                  </a:cubicBezTo>
                  <a:cubicBezTo>
                    <a:pt x="934" y="276"/>
                    <a:pt x="501" y="476"/>
                    <a:pt x="34" y="676"/>
                  </a:cubicBezTo>
                  <a:cubicBezTo>
                    <a:pt x="0" y="710"/>
                    <a:pt x="0" y="710"/>
                    <a:pt x="34" y="710"/>
                  </a:cubicBezTo>
                  <a:cubicBezTo>
                    <a:pt x="534" y="543"/>
                    <a:pt x="968" y="343"/>
                    <a:pt x="1401" y="76"/>
                  </a:cubicBezTo>
                  <a:cubicBezTo>
                    <a:pt x="1428" y="49"/>
                    <a:pt x="1412" y="0"/>
                    <a:pt x="13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38;p55">
              <a:extLst>
                <a:ext uri="{FF2B5EF4-FFF2-40B4-BE49-F238E27FC236}">
                  <a16:creationId xmlns:a16="http://schemas.microsoft.com/office/drawing/2014/main" id="{4B4A7B97-5FA3-4F61-5FB6-0DABD073532A}"/>
                </a:ext>
              </a:extLst>
            </p:cNvPr>
            <p:cNvSpPr/>
            <p:nvPr/>
          </p:nvSpPr>
          <p:spPr>
            <a:xfrm>
              <a:off x="2080825" y="2422175"/>
              <a:ext cx="25050" cy="1106650"/>
            </a:xfrm>
            <a:custGeom>
              <a:avLst/>
              <a:gdLst/>
              <a:ahLst/>
              <a:cxnLst/>
              <a:rect l="l" t="t" r="r" b="b"/>
              <a:pathLst>
                <a:path w="1002" h="44266" extrusionOk="0">
                  <a:moveTo>
                    <a:pt x="534" y="1"/>
                  </a:moveTo>
                  <a:cubicBezTo>
                    <a:pt x="501" y="1"/>
                    <a:pt x="501" y="34"/>
                    <a:pt x="501" y="34"/>
                  </a:cubicBezTo>
                  <a:lnTo>
                    <a:pt x="501" y="2536"/>
                  </a:lnTo>
                  <a:cubicBezTo>
                    <a:pt x="467" y="2536"/>
                    <a:pt x="467" y="2569"/>
                    <a:pt x="467" y="2569"/>
                  </a:cubicBezTo>
                  <a:cubicBezTo>
                    <a:pt x="367" y="5605"/>
                    <a:pt x="301" y="8640"/>
                    <a:pt x="234" y="11676"/>
                  </a:cubicBezTo>
                  <a:cubicBezTo>
                    <a:pt x="167" y="15512"/>
                    <a:pt x="134" y="19348"/>
                    <a:pt x="134" y="23150"/>
                  </a:cubicBezTo>
                  <a:cubicBezTo>
                    <a:pt x="101" y="24318"/>
                    <a:pt x="101" y="25452"/>
                    <a:pt x="101" y="26620"/>
                  </a:cubicBezTo>
                  <a:cubicBezTo>
                    <a:pt x="67" y="28855"/>
                    <a:pt x="67" y="31089"/>
                    <a:pt x="0" y="33324"/>
                  </a:cubicBezTo>
                  <a:cubicBezTo>
                    <a:pt x="0" y="36860"/>
                    <a:pt x="34" y="40429"/>
                    <a:pt x="34" y="43999"/>
                  </a:cubicBezTo>
                  <a:cubicBezTo>
                    <a:pt x="34" y="44199"/>
                    <a:pt x="301" y="44266"/>
                    <a:pt x="534" y="44266"/>
                  </a:cubicBezTo>
                  <a:cubicBezTo>
                    <a:pt x="734" y="44266"/>
                    <a:pt x="934" y="44165"/>
                    <a:pt x="934" y="43999"/>
                  </a:cubicBezTo>
                  <a:cubicBezTo>
                    <a:pt x="934" y="40763"/>
                    <a:pt x="968" y="37561"/>
                    <a:pt x="968" y="34325"/>
                  </a:cubicBezTo>
                  <a:lnTo>
                    <a:pt x="968" y="32657"/>
                  </a:lnTo>
                  <a:cubicBezTo>
                    <a:pt x="1001" y="29121"/>
                    <a:pt x="968" y="25619"/>
                    <a:pt x="934" y="22083"/>
                  </a:cubicBezTo>
                  <a:lnTo>
                    <a:pt x="934" y="18814"/>
                  </a:lnTo>
                  <a:cubicBezTo>
                    <a:pt x="901" y="13410"/>
                    <a:pt x="768" y="8006"/>
                    <a:pt x="601" y="2602"/>
                  </a:cubicBezTo>
                  <a:cubicBezTo>
                    <a:pt x="601" y="2569"/>
                    <a:pt x="601" y="2569"/>
                    <a:pt x="601" y="2536"/>
                  </a:cubicBezTo>
                  <a:lnTo>
                    <a:pt x="601" y="34"/>
                  </a:lnTo>
                  <a:cubicBezTo>
                    <a:pt x="601" y="1"/>
                    <a:pt x="568" y="1"/>
                    <a:pt x="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39;p55">
              <a:extLst>
                <a:ext uri="{FF2B5EF4-FFF2-40B4-BE49-F238E27FC236}">
                  <a16:creationId xmlns:a16="http://schemas.microsoft.com/office/drawing/2014/main" id="{B82BC199-E362-C379-0D66-D222E9EB301D}"/>
                </a:ext>
              </a:extLst>
            </p:cNvPr>
            <p:cNvSpPr/>
            <p:nvPr/>
          </p:nvSpPr>
          <p:spPr>
            <a:xfrm>
              <a:off x="2182575" y="2948500"/>
              <a:ext cx="391125" cy="329250"/>
            </a:xfrm>
            <a:custGeom>
              <a:avLst/>
              <a:gdLst/>
              <a:ahLst/>
              <a:cxnLst/>
              <a:rect l="l" t="t" r="r" b="b"/>
              <a:pathLst>
                <a:path w="15645" h="13170" extrusionOk="0">
                  <a:moveTo>
                    <a:pt x="6590" y="1"/>
                  </a:moveTo>
                  <a:cubicBezTo>
                    <a:pt x="3175" y="1"/>
                    <a:pt x="367" y="2097"/>
                    <a:pt x="367" y="2097"/>
                  </a:cubicBezTo>
                  <a:cubicBezTo>
                    <a:pt x="367" y="2097"/>
                    <a:pt x="0" y="5833"/>
                    <a:pt x="4270" y="9870"/>
                  </a:cubicBezTo>
                  <a:cubicBezTo>
                    <a:pt x="7255" y="12718"/>
                    <a:pt x="11469" y="13169"/>
                    <a:pt x="13840" y="13169"/>
                  </a:cubicBezTo>
                  <a:cubicBezTo>
                    <a:pt x="14941" y="13169"/>
                    <a:pt x="15645" y="13072"/>
                    <a:pt x="15645" y="13072"/>
                  </a:cubicBezTo>
                  <a:cubicBezTo>
                    <a:pt x="15645" y="13072"/>
                    <a:pt x="14911" y="3398"/>
                    <a:pt x="10141" y="863"/>
                  </a:cubicBezTo>
                  <a:cubicBezTo>
                    <a:pt x="8944" y="236"/>
                    <a:pt x="7733" y="1"/>
                    <a:pt x="6590" y="1"/>
                  </a:cubicBezTo>
                  <a:close/>
                </a:path>
              </a:pathLst>
            </a:custGeom>
            <a:solidFill>
              <a:srgbClr val="FBB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140;p55">
              <a:extLst>
                <a:ext uri="{FF2B5EF4-FFF2-40B4-BE49-F238E27FC236}">
                  <a16:creationId xmlns:a16="http://schemas.microsoft.com/office/drawing/2014/main" id="{0D76D79C-9412-E6BE-73B0-2EF2F9D9AEE6}"/>
                </a:ext>
              </a:extLst>
            </p:cNvPr>
            <p:cNvSpPr/>
            <p:nvPr/>
          </p:nvSpPr>
          <p:spPr>
            <a:xfrm>
              <a:off x="2097800" y="2985075"/>
              <a:ext cx="395000" cy="228875"/>
            </a:xfrm>
            <a:custGeom>
              <a:avLst/>
              <a:gdLst/>
              <a:ahLst/>
              <a:cxnLst/>
              <a:rect l="l" t="t" r="r" b="b"/>
              <a:pathLst>
                <a:path w="15800" h="9155" extrusionOk="0">
                  <a:moveTo>
                    <a:pt x="11063" y="1"/>
                  </a:moveTo>
                  <a:cubicBezTo>
                    <a:pt x="10062" y="101"/>
                    <a:pt x="9095" y="167"/>
                    <a:pt x="8094" y="234"/>
                  </a:cubicBezTo>
                  <a:lnTo>
                    <a:pt x="6627" y="334"/>
                  </a:lnTo>
                  <a:lnTo>
                    <a:pt x="5926" y="401"/>
                  </a:lnTo>
                  <a:cubicBezTo>
                    <a:pt x="5726" y="401"/>
                    <a:pt x="5526" y="401"/>
                    <a:pt x="5326" y="434"/>
                  </a:cubicBezTo>
                  <a:cubicBezTo>
                    <a:pt x="5111" y="413"/>
                    <a:pt x="4897" y="402"/>
                    <a:pt x="4683" y="402"/>
                  </a:cubicBezTo>
                  <a:cubicBezTo>
                    <a:pt x="3899" y="402"/>
                    <a:pt x="3124" y="546"/>
                    <a:pt x="2390" y="835"/>
                  </a:cubicBezTo>
                  <a:cubicBezTo>
                    <a:pt x="1290" y="1302"/>
                    <a:pt x="289" y="2202"/>
                    <a:pt x="22" y="3403"/>
                  </a:cubicBezTo>
                  <a:cubicBezTo>
                    <a:pt x="0" y="3468"/>
                    <a:pt x="63" y="3519"/>
                    <a:pt x="119" y="3519"/>
                  </a:cubicBezTo>
                  <a:cubicBezTo>
                    <a:pt x="149" y="3519"/>
                    <a:pt x="177" y="3505"/>
                    <a:pt x="189" y="3470"/>
                  </a:cubicBezTo>
                  <a:cubicBezTo>
                    <a:pt x="756" y="2202"/>
                    <a:pt x="1857" y="1302"/>
                    <a:pt x="3224" y="1035"/>
                  </a:cubicBezTo>
                  <a:cubicBezTo>
                    <a:pt x="3551" y="972"/>
                    <a:pt x="3880" y="945"/>
                    <a:pt x="4209" y="945"/>
                  </a:cubicBezTo>
                  <a:cubicBezTo>
                    <a:pt x="5290" y="945"/>
                    <a:pt x="6371" y="1244"/>
                    <a:pt x="7394" y="1602"/>
                  </a:cubicBezTo>
                  <a:cubicBezTo>
                    <a:pt x="7494" y="1635"/>
                    <a:pt x="7561" y="1702"/>
                    <a:pt x="7661" y="1735"/>
                  </a:cubicBezTo>
                  <a:cubicBezTo>
                    <a:pt x="7694" y="1869"/>
                    <a:pt x="7694" y="1969"/>
                    <a:pt x="7727" y="2102"/>
                  </a:cubicBezTo>
                  <a:lnTo>
                    <a:pt x="7861" y="2803"/>
                  </a:lnTo>
                  <a:cubicBezTo>
                    <a:pt x="7961" y="3303"/>
                    <a:pt x="8094" y="3770"/>
                    <a:pt x="8194" y="4270"/>
                  </a:cubicBezTo>
                  <a:cubicBezTo>
                    <a:pt x="8395" y="5238"/>
                    <a:pt x="8695" y="6205"/>
                    <a:pt x="8928" y="7172"/>
                  </a:cubicBezTo>
                  <a:cubicBezTo>
                    <a:pt x="8928" y="7206"/>
                    <a:pt x="8945" y="7222"/>
                    <a:pt x="8962" y="7222"/>
                  </a:cubicBezTo>
                  <a:cubicBezTo>
                    <a:pt x="8978" y="7222"/>
                    <a:pt x="8995" y="7206"/>
                    <a:pt x="8995" y="7172"/>
                  </a:cubicBezTo>
                  <a:cubicBezTo>
                    <a:pt x="8795" y="6205"/>
                    <a:pt x="8695" y="5238"/>
                    <a:pt x="8495" y="4270"/>
                  </a:cubicBezTo>
                  <a:cubicBezTo>
                    <a:pt x="8395" y="3770"/>
                    <a:pt x="8328" y="3303"/>
                    <a:pt x="8228" y="2836"/>
                  </a:cubicBezTo>
                  <a:lnTo>
                    <a:pt x="8061" y="2169"/>
                  </a:lnTo>
                  <a:lnTo>
                    <a:pt x="8028" y="1902"/>
                  </a:lnTo>
                  <a:lnTo>
                    <a:pt x="8028" y="1902"/>
                  </a:lnTo>
                  <a:cubicBezTo>
                    <a:pt x="8962" y="2302"/>
                    <a:pt x="9862" y="2803"/>
                    <a:pt x="10663" y="3436"/>
                  </a:cubicBezTo>
                  <a:cubicBezTo>
                    <a:pt x="11297" y="3870"/>
                    <a:pt x="11897" y="4404"/>
                    <a:pt x="12464" y="4938"/>
                  </a:cubicBezTo>
                  <a:cubicBezTo>
                    <a:pt x="12464" y="4971"/>
                    <a:pt x="12498" y="5038"/>
                    <a:pt x="12498" y="5071"/>
                  </a:cubicBezTo>
                  <a:lnTo>
                    <a:pt x="12664" y="5505"/>
                  </a:lnTo>
                  <a:lnTo>
                    <a:pt x="12965" y="6339"/>
                  </a:lnTo>
                  <a:cubicBezTo>
                    <a:pt x="13131" y="6906"/>
                    <a:pt x="13365" y="7506"/>
                    <a:pt x="13565" y="8073"/>
                  </a:cubicBezTo>
                  <a:cubicBezTo>
                    <a:pt x="13565" y="8090"/>
                    <a:pt x="13582" y="8098"/>
                    <a:pt x="13598" y="8098"/>
                  </a:cubicBezTo>
                  <a:cubicBezTo>
                    <a:pt x="13615" y="8098"/>
                    <a:pt x="13632" y="8090"/>
                    <a:pt x="13632" y="8073"/>
                  </a:cubicBezTo>
                  <a:cubicBezTo>
                    <a:pt x="13465" y="7473"/>
                    <a:pt x="13265" y="6872"/>
                    <a:pt x="13065" y="6305"/>
                  </a:cubicBezTo>
                  <a:cubicBezTo>
                    <a:pt x="12965" y="6005"/>
                    <a:pt x="12898" y="5705"/>
                    <a:pt x="12798" y="5405"/>
                  </a:cubicBezTo>
                  <a:cubicBezTo>
                    <a:pt x="12764" y="5338"/>
                    <a:pt x="12764" y="5271"/>
                    <a:pt x="12731" y="5204"/>
                  </a:cubicBezTo>
                  <a:lnTo>
                    <a:pt x="12731" y="5204"/>
                  </a:lnTo>
                  <a:cubicBezTo>
                    <a:pt x="13899" y="6372"/>
                    <a:pt x="14899" y="7706"/>
                    <a:pt x="15733" y="9141"/>
                  </a:cubicBezTo>
                  <a:cubicBezTo>
                    <a:pt x="15743" y="9150"/>
                    <a:pt x="15753" y="9154"/>
                    <a:pt x="15762" y="9154"/>
                  </a:cubicBezTo>
                  <a:cubicBezTo>
                    <a:pt x="15783" y="9154"/>
                    <a:pt x="15800" y="9131"/>
                    <a:pt x="15800" y="9107"/>
                  </a:cubicBezTo>
                  <a:cubicBezTo>
                    <a:pt x="15133" y="7706"/>
                    <a:pt x="14299" y="6405"/>
                    <a:pt x="13298" y="5204"/>
                  </a:cubicBezTo>
                  <a:cubicBezTo>
                    <a:pt x="12297" y="4004"/>
                    <a:pt x="11097" y="2936"/>
                    <a:pt x="9762" y="2102"/>
                  </a:cubicBezTo>
                  <a:lnTo>
                    <a:pt x="9762" y="2102"/>
                  </a:lnTo>
                  <a:lnTo>
                    <a:pt x="10196" y="2202"/>
                  </a:lnTo>
                  <a:cubicBezTo>
                    <a:pt x="10796" y="2336"/>
                    <a:pt x="11397" y="2502"/>
                    <a:pt x="11964" y="2636"/>
                  </a:cubicBezTo>
                  <a:cubicBezTo>
                    <a:pt x="13198" y="2903"/>
                    <a:pt x="14399" y="3203"/>
                    <a:pt x="15600" y="3470"/>
                  </a:cubicBezTo>
                  <a:cubicBezTo>
                    <a:pt x="15633" y="3470"/>
                    <a:pt x="15633" y="3436"/>
                    <a:pt x="15600" y="3436"/>
                  </a:cubicBezTo>
                  <a:cubicBezTo>
                    <a:pt x="14399" y="3070"/>
                    <a:pt x="13198" y="2703"/>
                    <a:pt x="11964" y="2402"/>
                  </a:cubicBezTo>
                  <a:cubicBezTo>
                    <a:pt x="11363" y="2236"/>
                    <a:pt x="10730" y="2069"/>
                    <a:pt x="10129" y="1935"/>
                  </a:cubicBezTo>
                  <a:cubicBezTo>
                    <a:pt x="9729" y="1835"/>
                    <a:pt x="9362" y="1735"/>
                    <a:pt x="8962" y="1669"/>
                  </a:cubicBezTo>
                  <a:cubicBezTo>
                    <a:pt x="8228" y="1268"/>
                    <a:pt x="7461" y="968"/>
                    <a:pt x="6660" y="735"/>
                  </a:cubicBezTo>
                  <a:cubicBezTo>
                    <a:pt x="6527" y="701"/>
                    <a:pt x="6393" y="668"/>
                    <a:pt x="6226" y="634"/>
                  </a:cubicBezTo>
                  <a:lnTo>
                    <a:pt x="6627" y="568"/>
                  </a:lnTo>
                  <a:cubicBezTo>
                    <a:pt x="7127" y="534"/>
                    <a:pt x="7627" y="468"/>
                    <a:pt x="8128" y="434"/>
                  </a:cubicBezTo>
                  <a:cubicBezTo>
                    <a:pt x="9095" y="334"/>
                    <a:pt x="10096" y="201"/>
                    <a:pt x="11063" y="67"/>
                  </a:cubicBezTo>
                  <a:cubicBezTo>
                    <a:pt x="11097" y="67"/>
                    <a:pt x="11097" y="1"/>
                    <a:pt x="110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41;p55">
              <a:extLst>
                <a:ext uri="{FF2B5EF4-FFF2-40B4-BE49-F238E27FC236}">
                  <a16:creationId xmlns:a16="http://schemas.microsoft.com/office/drawing/2014/main" id="{F8CAB23C-3184-F50B-5026-6AF3C3190534}"/>
                </a:ext>
              </a:extLst>
            </p:cNvPr>
            <p:cNvSpPr/>
            <p:nvPr/>
          </p:nvSpPr>
          <p:spPr>
            <a:xfrm>
              <a:off x="2347675" y="3108700"/>
              <a:ext cx="20875" cy="94675"/>
            </a:xfrm>
            <a:custGeom>
              <a:avLst/>
              <a:gdLst/>
              <a:ahLst/>
              <a:cxnLst/>
              <a:rect l="l" t="t" r="r" b="b"/>
              <a:pathLst>
                <a:path w="835" h="3787" extrusionOk="0">
                  <a:moveTo>
                    <a:pt x="34" y="1"/>
                  </a:moveTo>
                  <a:cubicBezTo>
                    <a:pt x="17" y="1"/>
                    <a:pt x="1" y="9"/>
                    <a:pt x="1" y="26"/>
                  </a:cubicBezTo>
                  <a:cubicBezTo>
                    <a:pt x="134" y="660"/>
                    <a:pt x="268" y="1293"/>
                    <a:pt x="368" y="1894"/>
                  </a:cubicBezTo>
                  <a:cubicBezTo>
                    <a:pt x="468" y="2528"/>
                    <a:pt x="601" y="3161"/>
                    <a:pt x="801" y="3762"/>
                  </a:cubicBezTo>
                  <a:cubicBezTo>
                    <a:pt x="801" y="3779"/>
                    <a:pt x="810" y="3787"/>
                    <a:pt x="818" y="3787"/>
                  </a:cubicBezTo>
                  <a:cubicBezTo>
                    <a:pt x="826" y="3787"/>
                    <a:pt x="835" y="3779"/>
                    <a:pt x="835" y="3762"/>
                  </a:cubicBezTo>
                  <a:cubicBezTo>
                    <a:pt x="768" y="3161"/>
                    <a:pt x="635" y="2528"/>
                    <a:pt x="501" y="1927"/>
                  </a:cubicBezTo>
                  <a:cubicBezTo>
                    <a:pt x="368" y="1260"/>
                    <a:pt x="201" y="660"/>
                    <a:pt x="67" y="26"/>
                  </a:cubicBezTo>
                  <a:cubicBezTo>
                    <a:pt x="67" y="9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142;p55">
              <a:extLst>
                <a:ext uri="{FF2B5EF4-FFF2-40B4-BE49-F238E27FC236}">
                  <a16:creationId xmlns:a16="http://schemas.microsoft.com/office/drawing/2014/main" id="{EA1B9161-F1A1-C78B-9F45-B1C12E5A3714}"/>
                </a:ext>
              </a:extLst>
            </p:cNvPr>
            <p:cNvSpPr/>
            <p:nvPr/>
          </p:nvSpPr>
          <p:spPr>
            <a:xfrm>
              <a:off x="2470275" y="3149375"/>
              <a:ext cx="49225" cy="25875"/>
            </a:xfrm>
            <a:custGeom>
              <a:avLst/>
              <a:gdLst/>
              <a:ahLst/>
              <a:cxnLst/>
              <a:rect l="l" t="t" r="r" b="b"/>
              <a:pathLst>
                <a:path w="1969" h="1035" extrusionOk="0">
                  <a:moveTo>
                    <a:pt x="0" y="0"/>
                  </a:moveTo>
                  <a:cubicBezTo>
                    <a:pt x="0" y="0"/>
                    <a:pt x="0" y="33"/>
                    <a:pt x="0" y="33"/>
                  </a:cubicBezTo>
                  <a:cubicBezTo>
                    <a:pt x="601" y="400"/>
                    <a:pt x="1268" y="734"/>
                    <a:pt x="1902" y="1034"/>
                  </a:cubicBezTo>
                  <a:cubicBezTo>
                    <a:pt x="1935" y="1034"/>
                    <a:pt x="1968" y="967"/>
                    <a:pt x="1935" y="967"/>
                  </a:cubicBezTo>
                  <a:cubicBezTo>
                    <a:pt x="1268" y="701"/>
                    <a:pt x="634" y="33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143;p55">
              <a:extLst>
                <a:ext uri="{FF2B5EF4-FFF2-40B4-BE49-F238E27FC236}">
                  <a16:creationId xmlns:a16="http://schemas.microsoft.com/office/drawing/2014/main" id="{1DFCBA38-6138-6001-DF02-4593A44A7652}"/>
                </a:ext>
              </a:extLst>
            </p:cNvPr>
            <p:cNvSpPr/>
            <p:nvPr/>
          </p:nvSpPr>
          <p:spPr>
            <a:xfrm>
              <a:off x="2155050" y="2493050"/>
              <a:ext cx="304400" cy="337150"/>
            </a:xfrm>
            <a:custGeom>
              <a:avLst/>
              <a:gdLst/>
              <a:ahLst/>
              <a:cxnLst/>
              <a:rect l="l" t="t" r="r" b="b"/>
              <a:pathLst>
                <a:path w="12176" h="13486" extrusionOk="0">
                  <a:moveTo>
                    <a:pt x="11542" y="1"/>
                  </a:moveTo>
                  <a:lnTo>
                    <a:pt x="11542" y="1"/>
                  </a:lnTo>
                  <a:cubicBezTo>
                    <a:pt x="11542" y="1"/>
                    <a:pt x="5104" y="802"/>
                    <a:pt x="2535" y="3704"/>
                  </a:cubicBezTo>
                  <a:cubicBezTo>
                    <a:pt x="0" y="6572"/>
                    <a:pt x="334" y="13477"/>
                    <a:pt x="334" y="13477"/>
                  </a:cubicBezTo>
                  <a:cubicBezTo>
                    <a:pt x="334" y="13477"/>
                    <a:pt x="479" y="13486"/>
                    <a:pt x="735" y="13486"/>
                  </a:cubicBezTo>
                  <a:cubicBezTo>
                    <a:pt x="2144" y="13486"/>
                    <a:pt x="6908" y="13223"/>
                    <a:pt x="9307" y="9808"/>
                  </a:cubicBezTo>
                  <a:cubicBezTo>
                    <a:pt x="12176" y="5772"/>
                    <a:pt x="11542" y="1"/>
                    <a:pt x="11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144;p55">
              <a:extLst>
                <a:ext uri="{FF2B5EF4-FFF2-40B4-BE49-F238E27FC236}">
                  <a16:creationId xmlns:a16="http://schemas.microsoft.com/office/drawing/2014/main" id="{A7C12021-A43E-9644-E3DC-27B388F54547}"/>
                </a:ext>
              </a:extLst>
            </p:cNvPr>
            <p:cNvSpPr/>
            <p:nvPr/>
          </p:nvSpPr>
          <p:spPr>
            <a:xfrm>
              <a:off x="2091175" y="2549775"/>
              <a:ext cx="294900" cy="434475"/>
            </a:xfrm>
            <a:custGeom>
              <a:avLst/>
              <a:gdLst/>
              <a:ahLst/>
              <a:cxnLst/>
              <a:rect l="l" t="t" r="r" b="b"/>
              <a:pathLst>
                <a:path w="11796" h="17379" extrusionOk="0">
                  <a:moveTo>
                    <a:pt x="11161" y="0"/>
                  </a:moveTo>
                  <a:cubicBezTo>
                    <a:pt x="10327" y="834"/>
                    <a:pt x="9527" y="1668"/>
                    <a:pt x="8760" y="2502"/>
                  </a:cubicBezTo>
                  <a:cubicBezTo>
                    <a:pt x="8760" y="2469"/>
                    <a:pt x="8793" y="2435"/>
                    <a:pt x="8793" y="2402"/>
                  </a:cubicBezTo>
                  <a:cubicBezTo>
                    <a:pt x="8860" y="2168"/>
                    <a:pt x="8960" y="1935"/>
                    <a:pt x="9027" y="1701"/>
                  </a:cubicBezTo>
                  <a:cubicBezTo>
                    <a:pt x="9193" y="1201"/>
                    <a:pt x="9327" y="701"/>
                    <a:pt x="9427" y="200"/>
                  </a:cubicBezTo>
                  <a:cubicBezTo>
                    <a:pt x="9427" y="161"/>
                    <a:pt x="9415" y="145"/>
                    <a:pt x="9399" y="145"/>
                  </a:cubicBezTo>
                  <a:cubicBezTo>
                    <a:pt x="9388" y="145"/>
                    <a:pt x="9374" y="153"/>
                    <a:pt x="9360" y="167"/>
                  </a:cubicBezTo>
                  <a:cubicBezTo>
                    <a:pt x="9260" y="667"/>
                    <a:pt x="9093" y="1134"/>
                    <a:pt x="8926" y="1635"/>
                  </a:cubicBezTo>
                  <a:cubicBezTo>
                    <a:pt x="8826" y="1868"/>
                    <a:pt x="8760" y="2102"/>
                    <a:pt x="8660" y="2369"/>
                  </a:cubicBezTo>
                  <a:cubicBezTo>
                    <a:pt x="8626" y="2469"/>
                    <a:pt x="8560" y="2602"/>
                    <a:pt x="8526" y="2702"/>
                  </a:cubicBezTo>
                  <a:cubicBezTo>
                    <a:pt x="8493" y="2735"/>
                    <a:pt x="8459" y="2802"/>
                    <a:pt x="8459" y="2836"/>
                  </a:cubicBezTo>
                  <a:cubicBezTo>
                    <a:pt x="8326" y="3002"/>
                    <a:pt x="8159" y="3169"/>
                    <a:pt x="8026" y="3336"/>
                  </a:cubicBezTo>
                  <a:cubicBezTo>
                    <a:pt x="6925" y="4603"/>
                    <a:pt x="5924" y="5904"/>
                    <a:pt x="4990" y="7272"/>
                  </a:cubicBezTo>
                  <a:cubicBezTo>
                    <a:pt x="5024" y="7139"/>
                    <a:pt x="5057" y="6972"/>
                    <a:pt x="5057" y="6838"/>
                  </a:cubicBezTo>
                  <a:cubicBezTo>
                    <a:pt x="5124" y="6405"/>
                    <a:pt x="5157" y="6004"/>
                    <a:pt x="5224" y="5571"/>
                  </a:cubicBezTo>
                  <a:cubicBezTo>
                    <a:pt x="5357" y="4737"/>
                    <a:pt x="5424" y="3903"/>
                    <a:pt x="5557" y="3069"/>
                  </a:cubicBezTo>
                  <a:cubicBezTo>
                    <a:pt x="5557" y="3052"/>
                    <a:pt x="5541" y="3044"/>
                    <a:pt x="5524" y="3044"/>
                  </a:cubicBezTo>
                  <a:cubicBezTo>
                    <a:pt x="5507" y="3044"/>
                    <a:pt x="5491" y="3052"/>
                    <a:pt x="5491" y="3069"/>
                  </a:cubicBezTo>
                  <a:cubicBezTo>
                    <a:pt x="5357" y="3936"/>
                    <a:pt x="5190" y="4770"/>
                    <a:pt x="5024" y="5604"/>
                  </a:cubicBezTo>
                  <a:cubicBezTo>
                    <a:pt x="4990" y="6004"/>
                    <a:pt x="4924" y="6371"/>
                    <a:pt x="4857" y="6772"/>
                  </a:cubicBezTo>
                  <a:cubicBezTo>
                    <a:pt x="4824" y="6972"/>
                    <a:pt x="4790" y="7139"/>
                    <a:pt x="4757" y="7339"/>
                  </a:cubicBezTo>
                  <a:cubicBezTo>
                    <a:pt x="4757" y="7439"/>
                    <a:pt x="4723" y="7572"/>
                    <a:pt x="4723" y="7672"/>
                  </a:cubicBezTo>
                  <a:cubicBezTo>
                    <a:pt x="4223" y="8373"/>
                    <a:pt x="3756" y="9107"/>
                    <a:pt x="3356" y="9841"/>
                  </a:cubicBezTo>
                  <a:cubicBezTo>
                    <a:pt x="2655" y="11008"/>
                    <a:pt x="2055" y="12209"/>
                    <a:pt x="1521" y="13443"/>
                  </a:cubicBezTo>
                  <a:cubicBezTo>
                    <a:pt x="1221" y="14044"/>
                    <a:pt x="987" y="14644"/>
                    <a:pt x="754" y="15278"/>
                  </a:cubicBezTo>
                  <a:cubicBezTo>
                    <a:pt x="487" y="15945"/>
                    <a:pt x="220" y="16579"/>
                    <a:pt x="20" y="17246"/>
                  </a:cubicBezTo>
                  <a:cubicBezTo>
                    <a:pt x="1" y="17323"/>
                    <a:pt x="60" y="17378"/>
                    <a:pt x="120" y="17378"/>
                  </a:cubicBezTo>
                  <a:cubicBezTo>
                    <a:pt x="163" y="17378"/>
                    <a:pt x="206" y="17349"/>
                    <a:pt x="220" y="17279"/>
                  </a:cubicBezTo>
                  <a:cubicBezTo>
                    <a:pt x="520" y="16579"/>
                    <a:pt x="821" y="15845"/>
                    <a:pt x="1121" y="15178"/>
                  </a:cubicBezTo>
                  <a:cubicBezTo>
                    <a:pt x="1454" y="14511"/>
                    <a:pt x="1788" y="13843"/>
                    <a:pt x="2122" y="13176"/>
                  </a:cubicBezTo>
                  <a:cubicBezTo>
                    <a:pt x="2889" y="11642"/>
                    <a:pt x="3723" y="10174"/>
                    <a:pt x="4623" y="8706"/>
                  </a:cubicBezTo>
                  <a:cubicBezTo>
                    <a:pt x="4723" y="8706"/>
                    <a:pt x="4790" y="8673"/>
                    <a:pt x="4890" y="8673"/>
                  </a:cubicBezTo>
                  <a:lnTo>
                    <a:pt x="5591" y="8506"/>
                  </a:lnTo>
                  <a:cubicBezTo>
                    <a:pt x="6024" y="8406"/>
                    <a:pt x="6491" y="8306"/>
                    <a:pt x="6925" y="8173"/>
                  </a:cubicBezTo>
                  <a:cubicBezTo>
                    <a:pt x="7859" y="7939"/>
                    <a:pt x="8793" y="7672"/>
                    <a:pt x="9727" y="7472"/>
                  </a:cubicBezTo>
                  <a:cubicBezTo>
                    <a:pt x="9794" y="7439"/>
                    <a:pt x="9760" y="7405"/>
                    <a:pt x="9727" y="7405"/>
                  </a:cubicBezTo>
                  <a:cubicBezTo>
                    <a:pt x="8793" y="7606"/>
                    <a:pt x="7859" y="7772"/>
                    <a:pt x="6925" y="7939"/>
                  </a:cubicBezTo>
                  <a:cubicBezTo>
                    <a:pt x="6458" y="8006"/>
                    <a:pt x="5991" y="8106"/>
                    <a:pt x="5524" y="8173"/>
                  </a:cubicBezTo>
                  <a:lnTo>
                    <a:pt x="4890" y="8306"/>
                  </a:lnTo>
                  <a:cubicBezTo>
                    <a:pt x="5324" y="7639"/>
                    <a:pt x="5724" y="6972"/>
                    <a:pt x="6191" y="6305"/>
                  </a:cubicBezTo>
                  <a:cubicBezTo>
                    <a:pt x="6291" y="6171"/>
                    <a:pt x="6391" y="6038"/>
                    <a:pt x="6491" y="5904"/>
                  </a:cubicBezTo>
                  <a:cubicBezTo>
                    <a:pt x="6825" y="5771"/>
                    <a:pt x="7192" y="5671"/>
                    <a:pt x="7559" y="5571"/>
                  </a:cubicBezTo>
                  <a:cubicBezTo>
                    <a:pt x="8026" y="5504"/>
                    <a:pt x="8459" y="5404"/>
                    <a:pt x="8893" y="5304"/>
                  </a:cubicBezTo>
                  <a:cubicBezTo>
                    <a:pt x="9860" y="5104"/>
                    <a:pt x="10794" y="4870"/>
                    <a:pt x="11728" y="4704"/>
                  </a:cubicBezTo>
                  <a:cubicBezTo>
                    <a:pt x="11795" y="4670"/>
                    <a:pt x="11762" y="4637"/>
                    <a:pt x="11728" y="4637"/>
                  </a:cubicBezTo>
                  <a:cubicBezTo>
                    <a:pt x="10728" y="4804"/>
                    <a:pt x="9760" y="4904"/>
                    <a:pt x="8760" y="5037"/>
                  </a:cubicBezTo>
                  <a:cubicBezTo>
                    <a:pt x="8259" y="5104"/>
                    <a:pt x="7792" y="5171"/>
                    <a:pt x="7325" y="5271"/>
                  </a:cubicBezTo>
                  <a:cubicBezTo>
                    <a:pt x="7159" y="5304"/>
                    <a:pt x="7025" y="5337"/>
                    <a:pt x="6858" y="5371"/>
                  </a:cubicBezTo>
                  <a:cubicBezTo>
                    <a:pt x="8193" y="3503"/>
                    <a:pt x="9627" y="1701"/>
                    <a:pt x="11228" y="67"/>
                  </a:cubicBezTo>
                  <a:cubicBezTo>
                    <a:pt x="11228" y="34"/>
                    <a:pt x="11195" y="0"/>
                    <a:pt x="1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45;p55">
              <a:extLst>
                <a:ext uri="{FF2B5EF4-FFF2-40B4-BE49-F238E27FC236}">
                  <a16:creationId xmlns:a16="http://schemas.microsoft.com/office/drawing/2014/main" id="{DEB0F5DA-2D1E-2827-4133-514F24FBA6A1}"/>
                </a:ext>
              </a:extLst>
            </p:cNvPr>
            <p:cNvSpPr/>
            <p:nvPr/>
          </p:nvSpPr>
          <p:spPr>
            <a:xfrm>
              <a:off x="2242600" y="2584425"/>
              <a:ext cx="16700" cy="87125"/>
            </a:xfrm>
            <a:custGeom>
              <a:avLst/>
              <a:gdLst/>
              <a:ahLst/>
              <a:cxnLst/>
              <a:rect l="l" t="t" r="r" b="b"/>
              <a:pathLst>
                <a:path w="668" h="3485" extrusionOk="0">
                  <a:moveTo>
                    <a:pt x="618" y="0"/>
                  </a:moveTo>
                  <a:cubicBezTo>
                    <a:pt x="609" y="0"/>
                    <a:pt x="601" y="4"/>
                    <a:pt x="601" y="15"/>
                  </a:cubicBezTo>
                  <a:cubicBezTo>
                    <a:pt x="468" y="616"/>
                    <a:pt x="334" y="1183"/>
                    <a:pt x="234" y="1783"/>
                  </a:cubicBezTo>
                  <a:cubicBezTo>
                    <a:pt x="101" y="2317"/>
                    <a:pt x="34" y="2884"/>
                    <a:pt x="1" y="3484"/>
                  </a:cubicBezTo>
                  <a:cubicBezTo>
                    <a:pt x="134" y="2917"/>
                    <a:pt x="234" y="2317"/>
                    <a:pt x="334" y="1750"/>
                  </a:cubicBezTo>
                  <a:cubicBezTo>
                    <a:pt x="434" y="1183"/>
                    <a:pt x="534" y="616"/>
                    <a:pt x="668" y="15"/>
                  </a:cubicBezTo>
                  <a:cubicBezTo>
                    <a:pt x="668" y="15"/>
                    <a:pt x="638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146;p55">
              <a:extLst>
                <a:ext uri="{FF2B5EF4-FFF2-40B4-BE49-F238E27FC236}">
                  <a16:creationId xmlns:a16="http://schemas.microsoft.com/office/drawing/2014/main" id="{27E2FBBD-C9D6-811A-1410-E554858452D0}"/>
                </a:ext>
              </a:extLst>
            </p:cNvPr>
            <p:cNvSpPr/>
            <p:nvPr/>
          </p:nvSpPr>
          <p:spPr>
            <a:xfrm>
              <a:off x="2336850" y="2605400"/>
              <a:ext cx="48875" cy="20275"/>
            </a:xfrm>
            <a:custGeom>
              <a:avLst/>
              <a:gdLst/>
              <a:ahLst/>
              <a:cxnLst/>
              <a:rect l="l" t="t" r="r" b="b"/>
              <a:pathLst>
                <a:path w="1955" h="811" extrusionOk="0">
                  <a:moveTo>
                    <a:pt x="1904" y="1"/>
                  </a:moveTo>
                  <a:cubicBezTo>
                    <a:pt x="1893" y="1"/>
                    <a:pt x="1881" y="3"/>
                    <a:pt x="1868" y="10"/>
                  </a:cubicBezTo>
                  <a:cubicBezTo>
                    <a:pt x="1801" y="43"/>
                    <a:pt x="1701" y="77"/>
                    <a:pt x="1635" y="110"/>
                  </a:cubicBezTo>
                  <a:lnTo>
                    <a:pt x="1368" y="210"/>
                  </a:lnTo>
                  <a:lnTo>
                    <a:pt x="901" y="410"/>
                  </a:lnTo>
                  <a:cubicBezTo>
                    <a:pt x="634" y="510"/>
                    <a:pt x="334" y="611"/>
                    <a:pt x="33" y="777"/>
                  </a:cubicBezTo>
                  <a:cubicBezTo>
                    <a:pt x="0" y="777"/>
                    <a:pt x="33" y="811"/>
                    <a:pt x="67" y="811"/>
                  </a:cubicBezTo>
                  <a:cubicBezTo>
                    <a:pt x="367" y="711"/>
                    <a:pt x="667" y="611"/>
                    <a:pt x="967" y="477"/>
                  </a:cubicBezTo>
                  <a:lnTo>
                    <a:pt x="1401" y="277"/>
                  </a:lnTo>
                  <a:lnTo>
                    <a:pt x="1635" y="177"/>
                  </a:lnTo>
                  <a:cubicBezTo>
                    <a:pt x="1735" y="110"/>
                    <a:pt x="1801" y="77"/>
                    <a:pt x="1901" y="43"/>
                  </a:cubicBezTo>
                  <a:cubicBezTo>
                    <a:pt x="1955" y="43"/>
                    <a:pt x="1944" y="1"/>
                    <a:pt x="19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147;p55">
              <a:extLst>
                <a:ext uri="{FF2B5EF4-FFF2-40B4-BE49-F238E27FC236}">
                  <a16:creationId xmlns:a16="http://schemas.microsoft.com/office/drawing/2014/main" id="{6DAD32A6-825D-85A8-A487-5C018CFC4C23}"/>
                </a:ext>
              </a:extLst>
            </p:cNvPr>
            <p:cNvSpPr/>
            <p:nvPr/>
          </p:nvSpPr>
          <p:spPr>
            <a:xfrm>
              <a:off x="1545450" y="2505625"/>
              <a:ext cx="461175" cy="279450"/>
            </a:xfrm>
            <a:custGeom>
              <a:avLst/>
              <a:gdLst/>
              <a:ahLst/>
              <a:cxnLst/>
              <a:rect l="l" t="t" r="r" b="b"/>
              <a:pathLst>
                <a:path w="18447" h="11178" extrusionOk="0">
                  <a:moveTo>
                    <a:pt x="7729" y="1"/>
                  </a:moveTo>
                  <a:cubicBezTo>
                    <a:pt x="2910" y="1"/>
                    <a:pt x="0" y="4868"/>
                    <a:pt x="0" y="4868"/>
                  </a:cubicBezTo>
                  <a:cubicBezTo>
                    <a:pt x="0" y="4868"/>
                    <a:pt x="4136" y="10139"/>
                    <a:pt x="9307" y="11039"/>
                  </a:cubicBezTo>
                  <a:cubicBezTo>
                    <a:pt x="9854" y="11135"/>
                    <a:pt x="10388" y="11177"/>
                    <a:pt x="10905" y="11177"/>
                  </a:cubicBezTo>
                  <a:cubicBezTo>
                    <a:pt x="15273" y="11177"/>
                    <a:pt x="18447" y="8137"/>
                    <a:pt x="18447" y="8137"/>
                  </a:cubicBezTo>
                  <a:cubicBezTo>
                    <a:pt x="18447" y="8137"/>
                    <a:pt x="14744" y="1232"/>
                    <a:pt x="9107" y="132"/>
                  </a:cubicBezTo>
                  <a:cubicBezTo>
                    <a:pt x="8632" y="42"/>
                    <a:pt x="8173" y="1"/>
                    <a:pt x="77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148;p55">
              <a:extLst>
                <a:ext uri="{FF2B5EF4-FFF2-40B4-BE49-F238E27FC236}">
                  <a16:creationId xmlns:a16="http://schemas.microsoft.com/office/drawing/2014/main" id="{0E4982B8-0F3C-8CA1-C178-3EA7CF9CFD9B}"/>
                </a:ext>
              </a:extLst>
            </p:cNvPr>
            <p:cNvSpPr/>
            <p:nvPr/>
          </p:nvSpPr>
          <p:spPr>
            <a:xfrm>
              <a:off x="1677200" y="2534575"/>
              <a:ext cx="426175" cy="352475"/>
            </a:xfrm>
            <a:custGeom>
              <a:avLst/>
              <a:gdLst/>
              <a:ahLst/>
              <a:cxnLst/>
              <a:rect l="l" t="t" r="r" b="b"/>
              <a:pathLst>
                <a:path w="17047" h="14099" extrusionOk="0">
                  <a:moveTo>
                    <a:pt x="353" y="1"/>
                  </a:moveTo>
                  <a:cubicBezTo>
                    <a:pt x="326" y="1"/>
                    <a:pt x="306" y="74"/>
                    <a:pt x="334" y="74"/>
                  </a:cubicBezTo>
                  <a:cubicBezTo>
                    <a:pt x="1235" y="441"/>
                    <a:pt x="2102" y="875"/>
                    <a:pt x="2969" y="1375"/>
                  </a:cubicBezTo>
                  <a:cubicBezTo>
                    <a:pt x="3403" y="1609"/>
                    <a:pt x="3803" y="1809"/>
                    <a:pt x="4237" y="2009"/>
                  </a:cubicBezTo>
                  <a:lnTo>
                    <a:pt x="4470" y="2143"/>
                  </a:lnTo>
                  <a:cubicBezTo>
                    <a:pt x="3652" y="2012"/>
                    <a:pt x="2834" y="1944"/>
                    <a:pt x="2016" y="1944"/>
                  </a:cubicBezTo>
                  <a:cubicBezTo>
                    <a:pt x="1366" y="1944"/>
                    <a:pt x="717" y="1987"/>
                    <a:pt x="67" y="2076"/>
                  </a:cubicBezTo>
                  <a:cubicBezTo>
                    <a:pt x="1" y="2109"/>
                    <a:pt x="1" y="2176"/>
                    <a:pt x="67" y="2209"/>
                  </a:cubicBezTo>
                  <a:cubicBezTo>
                    <a:pt x="458" y="2179"/>
                    <a:pt x="850" y="2164"/>
                    <a:pt x="1242" y="2164"/>
                  </a:cubicBezTo>
                  <a:cubicBezTo>
                    <a:pt x="2594" y="2164"/>
                    <a:pt x="3953" y="2340"/>
                    <a:pt x="5271" y="2676"/>
                  </a:cubicBezTo>
                  <a:cubicBezTo>
                    <a:pt x="8140" y="3410"/>
                    <a:pt x="10775" y="4945"/>
                    <a:pt x="12843" y="7046"/>
                  </a:cubicBezTo>
                  <a:cubicBezTo>
                    <a:pt x="14778" y="9014"/>
                    <a:pt x="16179" y="11416"/>
                    <a:pt x="16979" y="14085"/>
                  </a:cubicBezTo>
                  <a:cubicBezTo>
                    <a:pt x="16979" y="14094"/>
                    <a:pt x="16985" y="14098"/>
                    <a:pt x="16993" y="14098"/>
                  </a:cubicBezTo>
                  <a:cubicBezTo>
                    <a:pt x="17013" y="14098"/>
                    <a:pt x="17046" y="14075"/>
                    <a:pt x="17046" y="14051"/>
                  </a:cubicBezTo>
                  <a:cubicBezTo>
                    <a:pt x="16179" y="9681"/>
                    <a:pt x="13410" y="5945"/>
                    <a:pt x="9474" y="3844"/>
                  </a:cubicBezTo>
                  <a:cubicBezTo>
                    <a:pt x="9374" y="3677"/>
                    <a:pt x="9241" y="3544"/>
                    <a:pt x="9107" y="3377"/>
                  </a:cubicBezTo>
                  <a:cubicBezTo>
                    <a:pt x="8840" y="3110"/>
                    <a:pt x="8573" y="2810"/>
                    <a:pt x="8307" y="2543"/>
                  </a:cubicBezTo>
                  <a:cubicBezTo>
                    <a:pt x="7739" y="1976"/>
                    <a:pt x="7106" y="1509"/>
                    <a:pt x="6505" y="975"/>
                  </a:cubicBezTo>
                  <a:cubicBezTo>
                    <a:pt x="6495" y="965"/>
                    <a:pt x="6486" y="961"/>
                    <a:pt x="6478" y="961"/>
                  </a:cubicBezTo>
                  <a:cubicBezTo>
                    <a:pt x="6458" y="961"/>
                    <a:pt x="6448" y="985"/>
                    <a:pt x="6472" y="1008"/>
                  </a:cubicBezTo>
                  <a:cubicBezTo>
                    <a:pt x="7039" y="1542"/>
                    <a:pt x="7573" y="2143"/>
                    <a:pt x="8073" y="2710"/>
                  </a:cubicBezTo>
                  <a:cubicBezTo>
                    <a:pt x="8307" y="2977"/>
                    <a:pt x="8540" y="3210"/>
                    <a:pt x="8807" y="3477"/>
                  </a:cubicBezTo>
                  <a:cubicBezTo>
                    <a:pt x="7639" y="2943"/>
                    <a:pt x="6439" y="2543"/>
                    <a:pt x="5204" y="2276"/>
                  </a:cubicBezTo>
                  <a:cubicBezTo>
                    <a:pt x="4937" y="2109"/>
                    <a:pt x="4637" y="1976"/>
                    <a:pt x="4337" y="1809"/>
                  </a:cubicBezTo>
                  <a:cubicBezTo>
                    <a:pt x="3903" y="1609"/>
                    <a:pt x="3470" y="1375"/>
                    <a:pt x="3036" y="1175"/>
                  </a:cubicBezTo>
                  <a:cubicBezTo>
                    <a:pt x="2169" y="775"/>
                    <a:pt x="1235" y="441"/>
                    <a:pt x="368" y="8"/>
                  </a:cubicBezTo>
                  <a:cubicBezTo>
                    <a:pt x="363" y="3"/>
                    <a:pt x="358" y="1"/>
                    <a:pt x="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149;p55">
              <a:extLst>
                <a:ext uri="{FF2B5EF4-FFF2-40B4-BE49-F238E27FC236}">
                  <a16:creationId xmlns:a16="http://schemas.microsoft.com/office/drawing/2014/main" id="{2F0F5649-EEEF-9B53-2C25-DC0F3D47DD58}"/>
                </a:ext>
              </a:extLst>
            </p:cNvPr>
            <p:cNvSpPr/>
            <p:nvPr/>
          </p:nvSpPr>
          <p:spPr>
            <a:xfrm>
              <a:off x="1545450" y="2608775"/>
              <a:ext cx="452850" cy="176400"/>
            </a:xfrm>
            <a:custGeom>
              <a:avLst/>
              <a:gdLst/>
              <a:ahLst/>
              <a:cxnLst/>
              <a:rect l="l" t="t" r="r" b="b"/>
              <a:pathLst>
                <a:path w="18114" h="7056" extrusionOk="0">
                  <a:moveTo>
                    <a:pt x="5956" y="0"/>
                  </a:moveTo>
                  <a:cubicBezTo>
                    <a:pt x="2639" y="0"/>
                    <a:pt x="0" y="742"/>
                    <a:pt x="0" y="742"/>
                  </a:cubicBezTo>
                  <a:cubicBezTo>
                    <a:pt x="0" y="742"/>
                    <a:pt x="4136" y="6013"/>
                    <a:pt x="9307" y="6913"/>
                  </a:cubicBezTo>
                  <a:cubicBezTo>
                    <a:pt x="9858" y="7012"/>
                    <a:pt x="10397" y="7055"/>
                    <a:pt x="10918" y="7055"/>
                  </a:cubicBezTo>
                  <a:cubicBezTo>
                    <a:pt x="14120" y="7055"/>
                    <a:pt x="16694" y="5406"/>
                    <a:pt x="17813" y="4545"/>
                  </a:cubicBezTo>
                  <a:lnTo>
                    <a:pt x="18113" y="4078"/>
                  </a:lnTo>
                  <a:cubicBezTo>
                    <a:pt x="18113" y="4078"/>
                    <a:pt x="15445" y="1810"/>
                    <a:pt x="10374" y="509"/>
                  </a:cubicBezTo>
                  <a:cubicBezTo>
                    <a:pt x="8879" y="133"/>
                    <a:pt x="7357" y="0"/>
                    <a:pt x="5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150;p55">
              <a:extLst>
                <a:ext uri="{FF2B5EF4-FFF2-40B4-BE49-F238E27FC236}">
                  <a16:creationId xmlns:a16="http://schemas.microsoft.com/office/drawing/2014/main" id="{3FE638BC-C63C-1D23-A58F-E0F04AA71E78}"/>
                </a:ext>
              </a:extLst>
            </p:cNvPr>
            <p:cNvSpPr/>
            <p:nvPr/>
          </p:nvSpPr>
          <p:spPr>
            <a:xfrm>
              <a:off x="1758925" y="2524750"/>
              <a:ext cx="60900" cy="47550"/>
            </a:xfrm>
            <a:custGeom>
              <a:avLst/>
              <a:gdLst/>
              <a:ahLst/>
              <a:cxnLst/>
              <a:rect l="l" t="t" r="r" b="b"/>
              <a:pathLst>
                <a:path w="2436" h="1902" extrusionOk="0">
                  <a:moveTo>
                    <a:pt x="67" y="0"/>
                  </a:moveTo>
                  <a:cubicBezTo>
                    <a:pt x="34" y="0"/>
                    <a:pt x="1" y="34"/>
                    <a:pt x="34" y="101"/>
                  </a:cubicBezTo>
                  <a:cubicBezTo>
                    <a:pt x="434" y="334"/>
                    <a:pt x="835" y="634"/>
                    <a:pt x="1201" y="934"/>
                  </a:cubicBezTo>
                  <a:cubicBezTo>
                    <a:pt x="1602" y="1235"/>
                    <a:pt x="1969" y="1568"/>
                    <a:pt x="2369" y="1902"/>
                  </a:cubicBezTo>
                  <a:cubicBezTo>
                    <a:pt x="2369" y="1902"/>
                    <a:pt x="2436" y="1868"/>
                    <a:pt x="2402" y="1835"/>
                  </a:cubicBezTo>
                  <a:cubicBezTo>
                    <a:pt x="2069" y="1468"/>
                    <a:pt x="1702" y="1135"/>
                    <a:pt x="1302" y="834"/>
                  </a:cubicBezTo>
                  <a:cubicBezTo>
                    <a:pt x="901" y="534"/>
                    <a:pt x="501" y="267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151;p55">
              <a:extLst>
                <a:ext uri="{FF2B5EF4-FFF2-40B4-BE49-F238E27FC236}">
                  <a16:creationId xmlns:a16="http://schemas.microsoft.com/office/drawing/2014/main" id="{F87622A6-40C4-779F-9B14-15C49D649182}"/>
                </a:ext>
              </a:extLst>
            </p:cNvPr>
            <p:cNvSpPr/>
            <p:nvPr/>
          </p:nvSpPr>
          <p:spPr>
            <a:xfrm>
              <a:off x="1681700" y="2554550"/>
              <a:ext cx="33875" cy="14600"/>
            </a:xfrm>
            <a:custGeom>
              <a:avLst/>
              <a:gdLst/>
              <a:ahLst/>
              <a:cxnLst/>
              <a:rect l="l" t="t" r="r" b="b"/>
              <a:pathLst>
                <a:path w="1355" h="584" extrusionOk="0">
                  <a:moveTo>
                    <a:pt x="36" y="0"/>
                  </a:moveTo>
                  <a:cubicBezTo>
                    <a:pt x="12" y="0"/>
                    <a:pt x="0" y="49"/>
                    <a:pt x="54" y="76"/>
                  </a:cubicBezTo>
                  <a:cubicBezTo>
                    <a:pt x="254" y="143"/>
                    <a:pt x="454" y="243"/>
                    <a:pt x="655" y="343"/>
                  </a:cubicBezTo>
                  <a:lnTo>
                    <a:pt x="1322" y="576"/>
                  </a:lnTo>
                  <a:cubicBezTo>
                    <a:pt x="1326" y="581"/>
                    <a:pt x="1331" y="583"/>
                    <a:pt x="1334" y="583"/>
                  </a:cubicBezTo>
                  <a:cubicBezTo>
                    <a:pt x="1354" y="583"/>
                    <a:pt x="1350" y="510"/>
                    <a:pt x="1322" y="510"/>
                  </a:cubicBezTo>
                  <a:lnTo>
                    <a:pt x="688" y="243"/>
                  </a:lnTo>
                  <a:cubicBezTo>
                    <a:pt x="488" y="143"/>
                    <a:pt x="254" y="76"/>
                    <a:pt x="54" y="9"/>
                  </a:cubicBezTo>
                  <a:cubicBezTo>
                    <a:pt x="48" y="3"/>
                    <a:pt x="41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152;p55">
              <a:extLst>
                <a:ext uri="{FF2B5EF4-FFF2-40B4-BE49-F238E27FC236}">
                  <a16:creationId xmlns:a16="http://schemas.microsoft.com/office/drawing/2014/main" id="{502A89CF-B3AB-94F8-4AC0-D898EA8833F4}"/>
                </a:ext>
              </a:extLst>
            </p:cNvPr>
            <p:cNvSpPr/>
            <p:nvPr/>
          </p:nvSpPr>
          <p:spPr>
            <a:xfrm>
              <a:off x="1584625" y="2896000"/>
              <a:ext cx="440350" cy="290075"/>
            </a:xfrm>
            <a:custGeom>
              <a:avLst/>
              <a:gdLst/>
              <a:ahLst/>
              <a:cxnLst/>
              <a:rect l="l" t="t" r="r" b="b"/>
              <a:pathLst>
                <a:path w="17614" h="11603" extrusionOk="0">
                  <a:moveTo>
                    <a:pt x="11327" y="0"/>
                  </a:moveTo>
                  <a:cubicBezTo>
                    <a:pt x="1749" y="0"/>
                    <a:pt x="1" y="10535"/>
                    <a:pt x="1" y="10535"/>
                  </a:cubicBezTo>
                  <a:cubicBezTo>
                    <a:pt x="1" y="10535"/>
                    <a:pt x="2803" y="11603"/>
                    <a:pt x="6203" y="11603"/>
                  </a:cubicBezTo>
                  <a:cubicBezTo>
                    <a:pt x="7903" y="11603"/>
                    <a:pt x="9752" y="11336"/>
                    <a:pt x="11476" y="10535"/>
                  </a:cubicBezTo>
                  <a:cubicBezTo>
                    <a:pt x="16646" y="8134"/>
                    <a:pt x="17614" y="1262"/>
                    <a:pt x="17614" y="1262"/>
                  </a:cubicBezTo>
                  <a:cubicBezTo>
                    <a:pt x="15213" y="374"/>
                    <a:pt x="13132" y="0"/>
                    <a:pt x="11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153;p55">
              <a:extLst>
                <a:ext uri="{FF2B5EF4-FFF2-40B4-BE49-F238E27FC236}">
                  <a16:creationId xmlns:a16="http://schemas.microsoft.com/office/drawing/2014/main" id="{9719C38E-D756-DC4F-F488-3A8004D2E32A}"/>
                </a:ext>
              </a:extLst>
            </p:cNvPr>
            <p:cNvSpPr/>
            <p:nvPr/>
          </p:nvSpPr>
          <p:spPr>
            <a:xfrm>
              <a:off x="1673025" y="2916800"/>
              <a:ext cx="427000" cy="221250"/>
            </a:xfrm>
            <a:custGeom>
              <a:avLst/>
              <a:gdLst/>
              <a:ahLst/>
              <a:cxnLst/>
              <a:rect l="l" t="t" r="r" b="b"/>
              <a:pathLst>
                <a:path w="17080" h="8850" extrusionOk="0">
                  <a:moveTo>
                    <a:pt x="12423" y="0"/>
                  </a:moveTo>
                  <a:cubicBezTo>
                    <a:pt x="11535" y="0"/>
                    <a:pt x="10653" y="148"/>
                    <a:pt x="9808" y="430"/>
                  </a:cubicBezTo>
                  <a:cubicBezTo>
                    <a:pt x="9508" y="530"/>
                    <a:pt x="9207" y="630"/>
                    <a:pt x="8907" y="730"/>
                  </a:cubicBezTo>
                  <a:lnTo>
                    <a:pt x="8674" y="764"/>
                  </a:lnTo>
                  <a:lnTo>
                    <a:pt x="7840" y="830"/>
                  </a:lnTo>
                  <a:lnTo>
                    <a:pt x="6172" y="997"/>
                  </a:lnTo>
                  <a:cubicBezTo>
                    <a:pt x="5038" y="1097"/>
                    <a:pt x="3937" y="1197"/>
                    <a:pt x="2769" y="1297"/>
                  </a:cubicBezTo>
                  <a:cubicBezTo>
                    <a:pt x="2765" y="1293"/>
                    <a:pt x="2761" y="1290"/>
                    <a:pt x="2757" y="1290"/>
                  </a:cubicBezTo>
                  <a:cubicBezTo>
                    <a:pt x="2737" y="1290"/>
                    <a:pt x="2741" y="1364"/>
                    <a:pt x="2769" y="1364"/>
                  </a:cubicBezTo>
                  <a:cubicBezTo>
                    <a:pt x="3904" y="1264"/>
                    <a:pt x="5038" y="1264"/>
                    <a:pt x="6172" y="1197"/>
                  </a:cubicBezTo>
                  <a:lnTo>
                    <a:pt x="7873" y="1131"/>
                  </a:lnTo>
                  <a:lnTo>
                    <a:pt x="7973" y="1131"/>
                  </a:lnTo>
                  <a:cubicBezTo>
                    <a:pt x="7339" y="1397"/>
                    <a:pt x="6706" y="1731"/>
                    <a:pt x="6072" y="2098"/>
                  </a:cubicBezTo>
                  <a:cubicBezTo>
                    <a:pt x="4971" y="2765"/>
                    <a:pt x="3904" y="3532"/>
                    <a:pt x="2936" y="4400"/>
                  </a:cubicBezTo>
                  <a:cubicBezTo>
                    <a:pt x="2769" y="4533"/>
                    <a:pt x="2636" y="4666"/>
                    <a:pt x="2503" y="4800"/>
                  </a:cubicBezTo>
                  <a:lnTo>
                    <a:pt x="2136" y="4867"/>
                  </a:lnTo>
                  <a:lnTo>
                    <a:pt x="1469" y="5000"/>
                  </a:lnTo>
                  <a:cubicBezTo>
                    <a:pt x="968" y="5067"/>
                    <a:pt x="501" y="5167"/>
                    <a:pt x="34" y="5200"/>
                  </a:cubicBezTo>
                  <a:cubicBezTo>
                    <a:pt x="1" y="5233"/>
                    <a:pt x="1" y="5267"/>
                    <a:pt x="68" y="5267"/>
                  </a:cubicBezTo>
                  <a:cubicBezTo>
                    <a:pt x="535" y="5233"/>
                    <a:pt x="1035" y="5167"/>
                    <a:pt x="1502" y="5133"/>
                  </a:cubicBezTo>
                  <a:lnTo>
                    <a:pt x="2236" y="5000"/>
                  </a:lnTo>
                  <a:lnTo>
                    <a:pt x="2302" y="5000"/>
                  </a:lnTo>
                  <a:cubicBezTo>
                    <a:pt x="2036" y="5267"/>
                    <a:pt x="1769" y="5534"/>
                    <a:pt x="1502" y="5801"/>
                  </a:cubicBezTo>
                  <a:cubicBezTo>
                    <a:pt x="1068" y="6301"/>
                    <a:pt x="635" y="6801"/>
                    <a:pt x="268" y="7335"/>
                  </a:cubicBezTo>
                  <a:cubicBezTo>
                    <a:pt x="245" y="7358"/>
                    <a:pt x="269" y="7397"/>
                    <a:pt x="298" y="7397"/>
                  </a:cubicBezTo>
                  <a:cubicBezTo>
                    <a:pt x="310" y="7397"/>
                    <a:pt x="324" y="7389"/>
                    <a:pt x="334" y="7368"/>
                  </a:cubicBezTo>
                  <a:cubicBezTo>
                    <a:pt x="1268" y="6334"/>
                    <a:pt x="2302" y="5400"/>
                    <a:pt x="3403" y="4566"/>
                  </a:cubicBezTo>
                  <a:cubicBezTo>
                    <a:pt x="4070" y="4099"/>
                    <a:pt x="4738" y="3632"/>
                    <a:pt x="5438" y="3232"/>
                  </a:cubicBezTo>
                  <a:lnTo>
                    <a:pt x="5438" y="3232"/>
                  </a:lnTo>
                  <a:cubicBezTo>
                    <a:pt x="5405" y="3299"/>
                    <a:pt x="5405" y="3399"/>
                    <a:pt x="5405" y="3466"/>
                  </a:cubicBezTo>
                  <a:cubicBezTo>
                    <a:pt x="5338" y="3699"/>
                    <a:pt x="5305" y="3966"/>
                    <a:pt x="5238" y="4233"/>
                  </a:cubicBezTo>
                  <a:cubicBezTo>
                    <a:pt x="5138" y="4733"/>
                    <a:pt x="5038" y="5233"/>
                    <a:pt x="4904" y="5767"/>
                  </a:cubicBezTo>
                  <a:cubicBezTo>
                    <a:pt x="4704" y="6768"/>
                    <a:pt x="4404" y="7802"/>
                    <a:pt x="4170" y="8803"/>
                  </a:cubicBezTo>
                  <a:cubicBezTo>
                    <a:pt x="4170" y="8826"/>
                    <a:pt x="4187" y="8850"/>
                    <a:pt x="4209" y="8850"/>
                  </a:cubicBezTo>
                  <a:cubicBezTo>
                    <a:pt x="4218" y="8850"/>
                    <a:pt x="4227" y="8846"/>
                    <a:pt x="4237" y="8836"/>
                  </a:cubicBezTo>
                  <a:lnTo>
                    <a:pt x="4271" y="8803"/>
                  </a:lnTo>
                  <a:cubicBezTo>
                    <a:pt x="4271" y="8803"/>
                    <a:pt x="4271" y="8769"/>
                    <a:pt x="4271" y="8769"/>
                  </a:cubicBezTo>
                  <a:cubicBezTo>
                    <a:pt x="4604" y="7802"/>
                    <a:pt x="4904" y="6801"/>
                    <a:pt x="5138" y="5801"/>
                  </a:cubicBezTo>
                  <a:cubicBezTo>
                    <a:pt x="5238" y="5267"/>
                    <a:pt x="5371" y="4733"/>
                    <a:pt x="5471" y="4199"/>
                  </a:cubicBezTo>
                  <a:cubicBezTo>
                    <a:pt x="5505" y="3966"/>
                    <a:pt x="5538" y="3732"/>
                    <a:pt x="5571" y="3499"/>
                  </a:cubicBezTo>
                  <a:cubicBezTo>
                    <a:pt x="5605" y="3365"/>
                    <a:pt x="5638" y="3232"/>
                    <a:pt x="5638" y="3099"/>
                  </a:cubicBezTo>
                  <a:cubicBezTo>
                    <a:pt x="6272" y="2732"/>
                    <a:pt x="6872" y="2431"/>
                    <a:pt x="7540" y="2131"/>
                  </a:cubicBezTo>
                  <a:lnTo>
                    <a:pt x="7540" y="2131"/>
                  </a:lnTo>
                  <a:cubicBezTo>
                    <a:pt x="7439" y="2598"/>
                    <a:pt x="7339" y="3032"/>
                    <a:pt x="7239" y="3499"/>
                  </a:cubicBezTo>
                  <a:cubicBezTo>
                    <a:pt x="7139" y="4033"/>
                    <a:pt x="7006" y="4600"/>
                    <a:pt x="6906" y="5167"/>
                  </a:cubicBezTo>
                  <a:cubicBezTo>
                    <a:pt x="6906" y="5200"/>
                    <a:pt x="6906" y="5233"/>
                    <a:pt x="6906" y="5267"/>
                  </a:cubicBezTo>
                  <a:cubicBezTo>
                    <a:pt x="6906" y="5283"/>
                    <a:pt x="6914" y="5292"/>
                    <a:pt x="6922" y="5292"/>
                  </a:cubicBezTo>
                  <a:cubicBezTo>
                    <a:pt x="6931" y="5292"/>
                    <a:pt x="6939" y="5283"/>
                    <a:pt x="6939" y="5267"/>
                  </a:cubicBezTo>
                  <a:cubicBezTo>
                    <a:pt x="7139" y="4700"/>
                    <a:pt x="7306" y="4099"/>
                    <a:pt x="7439" y="3466"/>
                  </a:cubicBezTo>
                  <a:cubicBezTo>
                    <a:pt x="7540" y="2999"/>
                    <a:pt x="7673" y="2498"/>
                    <a:pt x="7740" y="2031"/>
                  </a:cubicBezTo>
                  <a:cubicBezTo>
                    <a:pt x="8507" y="1698"/>
                    <a:pt x="9274" y="1397"/>
                    <a:pt x="10075" y="1164"/>
                  </a:cubicBezTo>
                  <a:cubicBezTo>
                    <a:pt x="10508" y="1030"/>
                    <a:pt x="10975" y="930"/>
                    <a:pt x="11409" y="864"/>
                  </a:cubicBezTo>
                  <a:lnTo>
                    <a:pt x="11409" y="864"/>
                  </a:lnTo>
                  <a:cubicBezTo>
                    <a:pt x="11309" y="1164"/>
                    <a:pt x="11209" y="1497"/>
                    <a:pt x="11142" y="1798"/>
                  </a:cubicBezTo>
                  <a:lnTo>
                    <a:pt x="10775" y="3232"/>
                  </a:lnTo>
                  <a:cubicBezTo>
                    <a:pt x="10542" y="4199"/>
                    <a:pt x="10342" y="5200"/>
                    <a:pt x="10108" y="6167"/>
                  </a:cubicBezTo>
                  <a:lnTo>
                    <a:pt x="10175" y="6167"/>
                  </a:lnTo>
                  <a:cubicBezTo>
                    <a:pt x="10442" y="5200"/>
                    <a:pt x="10775" y="4233"/>
                    <a:pt x="11075" y="3265"/>
                  </a:cubicBezTo>
                  <a:cubicBezTo>
                    <a:pt x="11209" y="2798"/>
                    <a:pt x="11342" y="2298"/>
                    <a:pt x="11476" y="1831"/>
                  </a:cubicBezTo>
                  <a:cubicBezTo>
                    <a:pt x="11609" y="1464"/>
                    <a:pt x="11676" y="1131"/>
                    <a:pt x="11743" y="764"/>
                  </a:cubicBezTo>
                  <a:cubicBezTo>
                    <a:pt x="12077" y="720"/>
                    <a:pt x="12419" y="695"/>
                    <a:pt x="12761" y="695"/>
                  </a:cubicBezTo>
                  <a:cubicBezTo>
                    <a:pt x="13202" y="695"/>
                    <a:pt x="13645" y="736"/>
                    <a:pt x="14078" y="830"/>
                  </a:cubicBezTo>
                  <a:cubicBezTo>
                    <a:pt x="15245" y="1064"/>
                    <a:pt x="16513" y="1631"/>
                    <a:pt x="17013" y="2798"/>
                  </a:cubicBezTo>
                  <a:cubicBezTo>
                    <a:pt x="17013" y="2808"/>
                    <a:pt x="17019" y="2812"/>
                    <a:pt x="17027" y="2812"/>
                  </a:cubicBezTo>
                  <a:cubicBezTo>
                    <a:pt x="17046" y="2812"/>
                    <a:pt x="17080" y="2789"/>
                    <a:pt x="17080" y="2765"/>
                  </a:cubicBezTo>
                  <a:cubicBezTo>
                    <a:pt x="16779" y="1364"/>
                    <a:pt x="15479" y="530"/>
                    <a:pt x="14178" y="197"/>
                  </a:cubicBezTo>
                  <a:cubicBezTo>
                    <a:pt x="13595" y="64"/>
                    <a:pt x="13008" y="0"/>
                    <a:pt x="12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54;p55">
              <a:extLst>
                <a:ext uri="{FF2B5EF4-FFF2-40B4-BE49-F238E27FC236}">
                  <a16:creationId xmlns:a16="http://schemas.microsoft.com/office/drawing/2014/main" id="{9010D0FD-C8EE-D651-38D0-3A7AA8F77099}"/>
                </a:ext>
              </a:extLst>
            </p:cNvPr>
            <p:cNvSpPr/>
            <p:nvPr/>
          </p:nvSpPr>
          <p:spPr>
            <a:xfrm>
              <a:off x="1764775" y="3060350"/>
              <a:ext cx="10025" cy="44850"/>
            </a:xfrm>
            <a:custGeom>
              <a:avLst/>
              <a:gdLst/>
              <a:ahLst/>
              <a:cxnLst/>
              <a:rect l="l" t="t" r="r" b="b"/>
              <a:pathLst>
                <a:path w="401" h="1794" extrusionOk="0">
                  <a:moveTo>
                    <a:pt x="384" y="0"/>
                  </a:moveTo>
                  <a:cubicBezTo>
                    <a:pt x="375" y="0"/>
                    <a:pt x="367" y="8"/>
                    <a:pt x="367" y="25"/>
                  </a:cubicBezTo>
                  <a:cubicBezTo>
                    <a:pt x="267" y="492"/>
                    <a:pt x="200" y="926"/>
                    <a:pt x="67" y="1393"/>
                  </a:cubicBezTo>
                  <a:cubicBezTo>
                    <a:pt x="67" y="1460"/>
                    <a:pt x="33" y="1560"/>
                    <a:pt x="33" y="1626"/>
                  </a:cubicBezTo>
                  <a:cubicBezTo>
                    <a:pt x="0" y="1693"/>
                    <a:pt x="0" y="1760"/>
                    <a:pt x="0" y="1793"/>
                  </a:cubicBezTo>
                  <a:lnTo>
                    <a:pt x="33" y="1793"/>
                  </a:lnTo>
                  <a:cubicBezTo>
                    <a:pt x="234" y="1226"/>
                    <a:pt x="367" y="626"/>
                    <a:pt x="400" y="25"/>
                  </a:cubicBezTo>
                  <a:cubicBezTo>
                    <a:pt x="400" y="8"/>
                    <a:pt x="392" y="0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55;p55">
              <a:extLst>
                <a:ext uri="{FF2B5EF4-FFF2-40B4-BE49-F238E27FC236}">
                  <a16:creationId xmlns:a16="http://schemas.microsoft.com/office/drawing/2014/main" id="{92F0DAB0-2FB0-30CC-8AAB-95FA760CD020}"/>
                </a:ext>
              </a:extLst>
            </p:cNvPr>
            <p:cNvSpPr/>
            <p:nvPr/>
          </p:nvSpPr>
          <p:spPr>
            <a:xfrm>
              <a:off x="1872350" y="3007600"/>
              <a:ext cx="23375" cy="99875"/>
            </a:xfrm>
            <a:custGeom>
              <a:avLst/>
              <a:gdLst/>
              <a:ahLst/>
              <a:cxnLst/>
              <a:rect l="l" t="t" r="r" b="b"/>
              <a:pathLst>
                <a:path w="935" h="3995" extrusionOk="0">
                  <a:moveTo>
                    <a:pt x="867" y="0"/>
                  </a:moveTo>
                  <a:cubicBezTo>
                    <a:pt x="801" y="167"/>
                    <a:pt x="767" y="301"/>
                    <a:pt x="734" y="467"/>
                  </a:cubicBezTo>
                  <a:cubicBezTo>
                    <a:pt x="734" y="634"/>
                    <a:pt x="701" y="801"/>
                    <a:pt x="667" y="968"/>
                  </a:cubicBezTo>
                  <a:cubicBezTo>
                    <a:pt x="601" y="1301"/>
                    <a:pt x="534" y="1635"/>
                    <a:pt x="467" y="1935"/>
                  </a:cubicBezTo>
                  <a:cubicBezTo>
                    <a:pt x="334" y="2569"/>
                    <a:pt x="200" y="3169"/>
                    <a:pt x="34" y="3770"/>
                  </a:cubicBezTo>
                  <a:cubicBezTo>
                    <a:pt x="34" y="3770"/>
                    <a:pt x="0" y="3770"/>
                    <a:pt x="0" y="3803"/>
                  </a:cubicBezTo>
                  <a:lnTo>
                    <a:pt x="0" y="3970"/>
                  </a:lnTo>
                  <a:cubicBezTo>
                    <a:pt x="0" y="3986"/>
                    <a:pt x="17" y="3995"/>
                    <a:pt x="34" y="3995"/>
                  </a:cubicBezTo>
                  <a:cubicBezTo>
                    <a:pt x="50" y="3995"/>
                    <a:pt x="67" y="3986"/>
                    <a:pt x="67" y="3970"/>
                  </a:cubicBezTo>
                  <a:cubicBezTo>
                    <a:pt x="267" y="3303"/>
                    <a:pt x="434" y="2602"/>
                    <a:pt x="601" y="1935"/>
                  </a:cubicBezTo>
                  <a:cubicBezTo>
                    <a:pt x="667" y="1601"/>
                    <a:pt x="734" y="1268"/>
                    <a:pt x="801" y="934"/>
                  </a:cubicBezTo>
                  <a:cubicBezTo>
                    <a:pt x="867" y="634"/>
                    <a:pt x="934" y="334"/>
                    <a:pt x="9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156;p55">
              <a:extLst>
                <a:ext uri="{FF2B5EF4-FFF2-40B4-BE49-F238E27FC236}">
                  <a16:creationId xmlns:a16="http://schemas.microsoft.com/office/drawing/2014/main" id="{1C5104CD-AA78-7540-8C58-629284C76D78}"/>
                </a:ext>
              </a:extLst>
            </p:cNvPr>
            <p:cNvSpPr/>
            <p:nvPr/>
          </p:nvSpPr>
          <p:spPr>
            <a:xfrm>
              <a:off x="1684700" y="2988425"/>
              <a:ext cx="73425" cy="10850"/>
            </a:xfrm>
            <a:custGeom>
              <a:avLst/>
              <a:gdLst/>
              <a:ahLst/>
              <a:cxnLst/>
              <a:rect l="l" t="t" r="r" b="b"/>
              <a:pathLst>
                <a:path w="2937" h="434" extrusionOk="0">
                  <a:moveTo>
                    <a:pt x="2870" y="0"/>
                  </a:moveTo>
                  <a:cubicBezTo>
                    <a:pt x="1936" y="100"/>
                    <a:pt x="968" y="234"/>
                    <a:pt x="34" y="367"/>
                  </a:cubicBezTo>
                  <a:cubicBezTo>
                    <a:pt x="1" y="367"/>
                    <a:pt x="1" y="434"/>
                    <a:pt x="34" y="434"/>
                  </a:cubicBezTo>
                  <a:cubicBezTo>
                    <a:pt x="968" y="300"/>
                    <a:pt x="1936" y="200"/>
                    <a:pt x="2870" y="33"/>
                  </a:cubicBezTo>
                  <a:cubicBezTo>
                    <a:pt x="2936" y="33"/>
                    <a:pt x="2903" y="0"/>
                    <a:pt x="28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157;p55">
              <a:extLst>
                <a:ext uri="{FF2B5EF4-FFF2-40B4-BE49-F238E27FC236}">
                  <a16:creationId xmlns:a16="http://schemas.microsoft.com/office/drawing/2014/main" id="{829A4EAC-C307-0246-F4F8-C1C559259BC7}"/>
                </a:ext>
              </a:extLst>
            </p:cNvPr>
            <p:cNvSpPr/>
            <p:nvPr/>
          </p:nvSpPr>
          <p:spPr>
            <a:xfrm>
              <a:off x="1694725" y="2037725"/>
              <a:ext cx="475350" cy="486225"/>
            </a:xfrm>
            <a:custGeom>
              <a:avLst/>
              <a:gdLst/>
              <a:ahLst/>
              <a:cxnLst/>
              <a:rect l="l" t="t" r="r" b="b"/>
              <a:pathLst>
                <a:path w="19014" h="19449" extrusionOk="0">
                  <a:moveTo>
                    <a:pt x="4136" y="1"/>
                  </a:moveTo>
                  <a:cubicBezTo>
                    <a:pt x="4136" y="1"/>
                    <a:pt x="0" y="18247"/>
                    <a:pt x="15878" y="19448"/>
                  </a:cubicBezTo>
                  <a:cubicBezTo>
                    <a:pt x="15878" y="19448"/>
                    <a:pt x="19014" y="5605"/>
                    <a:pt x="4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158;p55">
              <a:extLst>
                <a:ext uri="{FF2B5EF4-FFF2-40B4-BE49-F238E27FC236}">
                  <a16:creationId xmlns:a16="http://schemas.microsoft.com/office/drawing/2014/main" id="{9C677392-0AE4-89A2-0866-527999614F10}"/>
                </a:ext>
              </a:extLst>
            </p:cNvPr>
            <p:cNvSpPr/>
            <p:nvPr/>
          </p:nvSpPr>
          <p:spPr>
            <a:xfrm>
              <a:off x="1856825" y="2160475"/>
              <a:ext cx="242375" cy="434350"/>
            </a:xfrm>
            <a:custGeom>
              <a:avLst/>
              <a:gdLst/>
              <a:ahLst/>
              <a:cxnLst/>
              <a:rect l="l" t="t" r="r" b="b"/>
              <a:pathLst>
                <a:path w="9695" h="17374" extrusionOk="0">
                  <a:moveTo>
                    <a:pt x="1866" y="0"/>
                  </a:moveTo>
                  <a:cubicBezTo>
                    <a:pt x="1825" y="0"/>
                    <a:pt x="1798" y="47"/>
                    <a:pt x="1822" y="94"/>
                  </a:cubicBezTo>
                  <a:cubicBezTo>
                    <a:pt x="2723" y="1195"/>
                    <a:pt x="3557" y="2329"/>
                    <a:pt x="4324" y="3497"/>
                  </a:cubicBezTo>
                  <a:cubicBezTo>
                    <a:pt x="4924" y="4398"/>
                    <a:pt x="5458" y="5332"/>
                    <a:pt x="5958" y="6266"/>
                  </a:cubicBezTo>
                  <a:lnTo>
                    <a:pt x="5258" y="5899"/>
                  </a:lnTo>
                  <a:lnTo>
                    <a:pt x="3557" y="4998"/>
                  </a:lnTo>
                  <a:cubicBezTo>
                    <a:pt x="2389" y="4398"/>
                    <a:pt x="1222" y="3797"/>
                    <a:pt x="87" y="3197"/>
                  </a:cubicBezTo>
                  <a:cubicBezTo>
                    <a:pt x="81" y="3190"/>
                    <a:pt x="73" y="3187"/>
                    <a:pt x="65" y="3187"/>
                  </a:cubicBezTo>
                  <a:cubicBezTo>
                    <a:pt x="33" y="3187"/>
                    <a:pt x="1" y="3230"/>
                    <a:pt x="54" y="3230"/>
                  </a:cubicBezTo>
                  <a:cubicBezTo>
                    <a:pt x="1188" y="3864"/>
                    <a:pt x="2322" y="4531"/>
                    <a:pt x="3457" y="5165"/>
                  </a:cubicBezTo>
                  <a:lnTo>
                    <a:pt x="5191" y="6132"/>
                  </a:lnTo>
                  <a:cubicBezTo>
                    <a:pt x="5458" y="6266"/>
                    <a:pt x="5725" y="6432"/>
                    <a:pt x="6025" y="6599"/>
                  </a:cubicBezTo>
                  <a:cubicBezTo>
                    <a:pt x="6058" y="6632"/>
                    <a:pt x="6125" y="6666"/>
                    <a:pt x="6158" y="6699"/>
                  </a:cubicBezTo>
                  <a:cubicBezTo>
                    <a:pt x="6759" y="7800"/>
                    <a:pt x="7259" y="8934"/>
                    <a:pt x="7760" y="10102"/>
                  </a:cubicBezTo>
                  <a:cubicBezTo>
                    <a:pt x="7926" y="10502"/>
                    <a:pt x="8060" y="10969"/>
                    <a:pt x="8193" y="11369"/>
                  </a:cubicBezTo>
                  <a:cubicBezTo>
                    <a:pt x="7726" y="11036"/>
                    <a:pt x="7193" y="10735"/>
                    <a:pt x="6659" y="10469"/>
                  </a:cubicBezTo>
                  <a:cubicBezTo>
                    <a:pt x="6025" y="10102"/>
                    <a:pt x="5425" y="9768"/>
                    <a:pt x="4791" y="9434"/>
                  </a:cubicBezTo>
                  <a:cubicBezTo>
                    <a:pt x="3490" y="8801"/>
                    <a:pt x="2189" y="8234"/>
                    <a:pt x="888" y="7667"/>
                  </a:cubicBezTo>
                  <a:cubicBezTo>
                    <a:pt x="881" y="7660"/>
                    <a:pt x="875" y="7657"/>
                    <a:pt x="869" y="7657"/>
                  </a:cubicBezTo>
                  <a:cubicBezTo>
                    <a:pt x="844" y="7657"/>
                    <a:pt x="828" y="7700"/>
                    <a:pt x="855" y="7700"/>
                  </a:cubicBezTo>
                  <a:cubicBezTo>
                    <a:pt x="2122" y="8300"/>
                    <a:pt x="3356" y="9001"/>
                    <a:pt x="4624" y="9701"/>
                  </a:cubicBezTo>
                  <a:cubicBezTo>
                    <a:pt x="5224" y="10035"/>
                    <a:pt x="5892" y="10368"/>
                    <a:pt x="6492" y="10702"/>
                  </a:cubicBezTo>
                  <a:cubicBezTo>
                    <a:pt x="7092" y="11036"/>
                    <a:pt x="7693" y="11403"/>
                    <a:pt x="8293" y="11703"/>
                  </a:cubicBezTo>
                  <a:cubicBezTo>
                    <a:pt x="8493" y="12337"/>
                    <a:pt x="8694" y="13004"/>
                    <a:pt x="8894" y="13637"/>
                  </a:cubicBezTo>
                  <a:cubicBezTo>
                    <a:pt x="9261" y="14872"/>
                    <a:pt x="9528" y="16106"/>
                    <a:pt x="9694" y="17373"/>
                  </a:cubicBezTo>
                  <a:cubicBezTo>
                    <a:pt x="9561" y="15972"/>
                    <a:pt x="9394" y="14605"/>
                    <a:pt x="9127" y="13204"/>
                  </a:cubicBezTo>
                  <a:cubicBezTo>
                    <a:pt x="8860" y="11903"/>
                    <a:pt x="8460" y="10635"/>
                    <a:pt x="7993" y="9401"/>
                  </a:cubicBezTo>
                  <a:lnTo>
                    <a:pt x="8026" y="9001"/>
                  </a:lnTo>
                  <a:cubicBezTo>
                    <a:pt x="8060" y="8601"/>
                    <a:pt x="8093" y="8234"/>
                    <a:pt x="8093" y="7867"/>
                  </a:cubicBezTo>
                  <a:lnTo>
                    <a:pt x="8093" y="5565"/>
                  </a:lnTo>
                  <a:cubicBezTo>
                    <a:pt x="8093" y="5548"/>
                    <a:pt x="8076" y="5540"/>
                    <a:pt x="8060" y="5540"/>
                  </a:cubicBezTo>
                  <a:cubicBezTo>
                    <a:pt x="8043" y="5540"/>
                    <a:pt x="8026" y="5548"/>
                    <a:pt x="8026" y="5565"/>
                  </a:cubicBezTo>
                  <a:cubicBezTo>
                    <a:pt x="7993" y="6332"/>
                    <a:pt x="7893" y="7099"/>
                    <a:pt x="7860" y="7833"/>
                  </a:cubicBezTo>
                  <a:cubicBezTo>
                    <a:pt x="7826" y="8200"/>
                    <a:pt x="7793" y="8534"/>
                    <a:pt x="7793" y="8867"/>
                  </a:cubicBezTo>
                  <a:cubicBezTo>
                    <a:pt x="7393" y="7933"/>
                    <a:pt x="6959" y="6999"/>
                    <a:pt x="6459" y="6099"/>
                  </a:cubicBezTo>
                  <a:cubicBezTo>
                    <a:pt x="6158" y="5598"/>
                    <a:pt x="5892" y="5098"/>
                    <a:pt x="5558" y="4598"/>
                  </a:cubicBezTo>
                  <a:lnTo>
                    <a:pt x="5558" y="4031"/>
                  </a:lnTo>
                  <a:cubicBezTo>
                    <a:pt x="5558" y="3697"/>
                    <a:pt x="5525" y="3363"/>
                    <a:pt x="5525" y="3030"/>
                  </a:cubicBezTo>
                  <a:cubicBezTo>
                    <a:pt x="5491" y="2363"/>
                    <a:pt x="5425" y="1696"/>
                    <a:pt x="5391" y="1028"/>
                  </a:cubicBezTo>
                  <a:cubicBezTo>
                    <a:pt x="5391" y="1012"/>
                    <a:pt x="5375" y="1003"/>
                    <a:pt x="5358" y="1003"/>
                  </a:cubicBezTo>
                  <a:cubicBezTo>
                    <a:pt x="5341" y="1003"/>
                    <a:pt x="5325" y="1012"/>
                    <a:pt x="5325" y="1028"/>
                  </a:cubicBezTo>
                  <a:lnTo>
                    <a:pt x="5325" y="3063"/>
                  </a:lnTo>
                  <a:cubicBezTo>
                    <a:pt x="5325" y="3397"/>
                    <a:pt x="5358" y="3764"/>
                    <a:pt x="5358" y="4097"/>
                  </a:cubicBezTo>
                  <a:lnTo>
                    <a:pt x="5358" y="4231"/>
                  </a:lnTo>
                  <a:cubicBezTo>
                    <a:pt x="4357" y="2696"/>
                    <a:pt x="3223" y="1295"/>
                    <a:pt x="1922" y="28"/>
                  </a:cubicBezTo>
                  <a:cubicBezTo>
                    <a:pt x="1903" y="8"/>
                    <a:pt x="1883" y="0"/>
                    <a:pt x="18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159;p55">
              <a:extLst>
                <a:ext uri="{FF2B5EF4-FFF2-40B4-BE49-F238E27FC236}">
                  <a16:creationId xmlns:a16="http://schemas.microsoft.com/office/drawing/2014/main" id="{77B3ACFC-BDDF-C93F-C0BB-31D25C5FF2F3}"/>
                </a:ext>
              </a:extLst>
            </p:cNvPr>
            <p:cNvSpPr/>
            <p:nvPr/>
          </p:nvSpPr>
          <p:spPr>
            <a:xfrm>
              <a:off x="2038300" y="2247475"/>
              <a:ext cx="5850" cy="61100"/>
            </a:xfrm>
            <a:custGeom>
              <a:avLst/>
              <a:gdLst/>
              <a:ahLst/>
              <a:cxnLst/>
              <a:rect l="l" t="t" r="r" b="b"/>
              <a:pathLst>
                <a:path w="234" h="2444" extrusionOk="0">
                  <a:moveTo>
                    <a:pt x="200" y="0"/>
                  </a:moveTo>
                  <a:cubicBezTo>
                    <a:pt x="184" y="0"/>
                    <a:pt x="167" y="17"/>
                    <a:pt x="167" y="50"/>
                  </a:cubicBezTo>
                  <a:cubicBezTo>
                    <a:pt x="100" y="817"/>
                    <a:pt x="34" y="1618"/>
                    <a:pt x="0" y="2419"/>
                  </a:cubicBezTo>
                  <a:cubicBezTo>
                    <a:pt x="0" y="2435"/>
                    <a:pt x="17" y="2444"/>
                    <a:pt x="34" y="2444"/>
                  </a:cubicBezTo>
                  <a:cubicBezTo>
                    <a:pt x="50" y="2444"/>
                    <a:pt x="67" y="2435"/>
                    <a:pt x="67" y="2419"/>
                  </a:cubicBezTo>
                  <a:cubicBezTo>
                    <a:pt x="134" y="1618"/>
                    <a:pt x="167" y="817"/>
                    <a:pt x="234" y="50"/>
                  </a:cubicBezTo>
                  <a:cubicBezTo>
                    <a:pt x="234" y="17"/>
                    <a:pt x="217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160;p55">
              <a:extLst>
                <a:ext uri="{FF2B5EF4-FFF2-40B4-BE49-F238E27FC236}">
                  <a16:creationId xmlns:a16="http://schemas.microsoft.com/office/drawing/2014/main" id="{4028FDF2-F079-5181-9938-6395FF244588}"/>
                </a:ext>
              </a:extLst>
            </p:cNvPr>
            <p:cNvSpPr/>
            <p:nvPr/>
          </p:nvSpPr>
          <p:spPr>
            <a:xfrm>
              <a:off x="1862325" y="2314600"/>
              <a:ext cx="72575" cy="29200"/>
            </a:xfrm>
            <a:custGeom>
              <a:avLst/>
              <a:gdLst/>
              <a:ahLst/>
              <a:cxnLst/>
              <a:rect l="l" t="t" r="r" b="b"/>
              <a:pathLst>
                <a:path w="2903" h="1168" extrusionOk="0">
                  <a:moveTo>
                    <a:pt x="68" y="0"/>
                  </a:moveTo>
                  <a:cubicBezTo>
                    <a:pt x="34" y="0"/>
                    <a:pt x="1" y="34"/>
                    <a:pt x="68" y="67"/>
                  </a:cubicBezTo>
                  <a:cubicBezTo>
                    <a:pt x="1002" y="434"/>
                    <a:pt x="1936" y="801"/>
                    <a:pt x="2870" y="1168"/>
                  </a:cubicBezTo>
                  <a:cubicBezTo>
                    <a:pt x="2870" y="1168"/>
                    <a:pt x="2903" y="1135"/>
                    <a:pt x="2870" y="1135"/>
                  </a:cubicBezTo>
                  <a:cubicBezTo>
                    <a:pt x="1936" y="734"/>
                    <a:pt x="1002" y="367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161;p55">
              <a:extLst>
                <a:ext uri="{FF2B5EF4-FFF2-40B4-BE49-F238E27FC236}">
                  <a16:creationId xmlns:a16="http://schemas.microsoft.com/office/drawing/2014/main" id="{079188AE-6DD6-94F1-D194-31C15F8D5599}"/>
                </a:ext>
              </a:extLst>
            </p:cNvPr>
            <p:cNvSpPr/>
            <p:nvPr/>
          </p:nvSpPr>
          <p:spPr>
            <a:xfrm>
              <a:off x="1826475" y="2154475"/>
              <a:ext cx="69075" cy="37800"/>
            </a:xfrm>
            <a:custGeom>
              <a:avLst/>
              <a:gdLst/>
              <a:ahLst/>
              <a:cxnLst/>
              <a:rect l="l" t="t" r="r" b="b"/>
              <a:pathLst>
                <a:path w="2763" h="1512" extrusionOk="0">
                  <a:moveTo>
                    <a:pt x="67" y="1"/>
                  </a:moveTo>
                  <a:cubicBezTo>
                    <a:pt x="34" y="1"/>
                    <a:pt x="1" y="68"/>
                    <a:pt x="34" y="68"/>
                  </a:cubicBezTo>
                  <a:cubicBezTo>
                    <a:pt x="935" y="501"/>
                    <a:pt x="1835" y="1002"/>
                    <a:pt x="2702" y="1502"/>
                  </a:cubicBezTo>
                  <a:cubicBezTo>
                    <a:pt x="2709" y="1508"/>
                    <a:pt x="2715" y="1511"/>
                    <a:pt x="2721" y="1511"/>
                  </a:cubicBezTo>
                  <a:cubicBezTo>
                    <a:pt x="2746" y="1511"/>
                    <a:pt x="2763" y="1462"/>
                    <a:pt x="2736" y="1435"/>
                  </a:cubicBezTo>
                  <a:cubicBezTo>
                    <a:pt x="1869" y="902"/>
                    <a:pt x="1001" y="435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162;p55">
              <a:extLst>
                <a:ext uri="{FF2B5EF4-FFF2-40B4-BE49-F238E27FC236}">
                  <a16:creationId xmlns:a16="http://schemas.microsoft.com/office/drawing/2014/main" id="{55EBEEB4-22BA-AAE8-1FF8-42882B717C6C}"/>
                </a:ext>
              </a:extLst>
            </p:cNvPr>
            <p:cNvSpPr/>
            <p:nvPr/>
          </p:nvSpPr>
          <p:spPr>
            <a:xfrm>
              <a:off x="1833975" y="3273625"/>
              <a:ext cx="537075" cy="566250"/>
            </a:xfrm>
            <a:custGeom>
              <a:avLst/>
              <a:gdLst/>
              <a:ahLst/>
              <a:cxnLst/>
              <a:rect l="l" t="t" r="r" b="b"/>
              <a:pathLst>
                <a:path w="21483" h="22650" extrusionOk="0">
                  <a:moveTo>
                    <a:pt x="1" y="0"/>
                  </a:moveTo>
                  <a:lnTo>
                    <a:pt x="1" y="22650"/>
                  </a:lnTo>
                  <a:lnTo>
                    <a:pt x="21483" y="22650"/>
                  </a:lnTo>
                  <a:lnTo>
                    <a:pt x="214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163;p55">
              <a:extLst>
                <a:ext uri="{FF2B5EF4-FFF2-40B4-BE49-F238E27FC236}">
                  <a16:creationId xmlns:a16="http://schemas.microsoft.com/office/drawing/2014/main" id="{0819BAAA-326D-CD38-B78C-94E95E1D0E42}"/>
                </a:ext>
              </a:extLst>
            </p:cNvPr>
            <p:cNvSpPr/>
            <p:nvPr/>
          </p:nvSpPr>
          <p:spPr>
            <a:xfrm>
              <a:off x="2381050" y="3474600"/>
              <a:ext cx="27525" cy="969875"/>
            </a:xfrm>
            <a:custGeom>
              <a:avLst/>
              <a:gdLst/>
              <a:ahLst/>
              <a:cxnLst/>
              <a:rect l="l" t="t" r="r" b="b"/>
              <a:pathLst>
                <a:path w="1101" h="38795" extrusionOk="0">
                  <a:moveTo>
                    <a:pt x="0" y="0"/>
                  </a:moveTo>
                  <a:lnTo>
                    <a:pt x="0" y="38795"/>
                  </a:lnTo>
                  <a:lnTo>
                    <a:pt x="1101" y="38795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164;p55">
              <a:extLst>
                <a:ext uri="{FF2B5EF4-FFF2-40B4-BE49-F238E27FC236}">
                  <a16:creationId xmlns:a16="http://schemas.microsoft.com/office/drawing/2014/main" id="{F391C45C-85F9-237F-FAE8-B358ACD4388A}"/>
                </a:ext>
              </a:extLst>
            </p:cNvPr>
            <p:cNvSpPr/>
            <p:nvPr/>
          </p:nvSpPr>
          <p:spPr>
            <a:xfrm>
              <a:off x="1799800" y="3474600"/>
              <a:ext cx="27525" cy="969875"/>
            </a:xfrm>
            <a:custGeom>
              <a:avLst/>
              <a:gdLst/>
              <a:ahLst/>
              <a:cxnLst/>
              <a:rect l="l" t="t" r="r" b="b"/>
              <a:pathLst>
                <a:path w="1101" h="38795" extrusionOk="0">
                  <a:moveTo>
                    <a:pt x="0" y="0"/>
                  </a:moveTo>
                  <a:lnTo>
                    <a:pt x="0" y="38795"/>
                  </a:lnTo>
                  <a:lnTo>
                    <a:pt x="1101" y="38795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165;p55">
              <a:extLst>
                <a:ext uri="{FF2B5EF4-FFF2-40B4-BE49-F238E27FC236}">
                  <a16:creationId xmlns:a16="http://schemas.microsoft.com/office/drawing/2014/main" id="{9CD276D0-7C74-19FF-41D8-8F57DDE26346}"/>
                </a:ext>
              </a:extLst>
            </p:cNvPr>
            <p:cNvSpPr/>
            <p:nvPr/>
          </p:nvSpPr>
          <p:spPr>
            <a:xfrm>
              <a:off x="2075825" y="3474600"/>
              <a:ext cx="27550" cy="969875"/>
            </a:xfrm>
            <a:custGeom>
              <a:avLst/>
              <a:gdLst/>
              <a:ahLst/>
              <a:cxnLst/>
              <a:rect l="l" t="t" r="r" b="b"/>
              <a:pathLst>
                <a:path w="1102" h="38795" extrusionOk="0">
                  <a:moveTo>
                    <a:pt x="0" y="0"/>
                  </a:moveTo>
                  <a:lnTo>
                    <a:pt x="0" y="38795"/>
                  </a:lnTo>
                  <a:lnTo>
                    <a:pt x="1101" y="38795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166;p55">
              <a:extLst>
                <a:ext uri="{FF2B5EF4-FFF2-40B4-BE49-F238E27FC236}">
                  <a16:creationId xmlns:a16="http://schemas.microsoft.com/office/drawing/2014/main" id="{2C597226-A084-E3AC-203E-9A10335A7558}"/>
                </a:ext>
              </a:extLst>
            </p:cNvPr>
            <p:cNvSpPr/>
            <p:nvPr/>
          </p:nvSpPr>
          <p:spPr>
            <a:xfrm>
              <a:off x="1813975" y="3804000"/>
              <a:ext cx="580425" cy="78425"/>
            </a:xfrm>
            <a:custGeom>
              <a:avLst/>
              <a:gdLst/>
              <a:ahLst/>
              <a:cxnLst/>
              <a:rect l="l" t="t" r="r" b="b"/>
              <a:pathLst>
                <a:path w="23217" h="3137" extrusionOk="0">
                  <a:moveTo>
                    <a:pt x="0" y="0"/>
                  </a:moveTo>
                  <a:lnTo>
                    <a:pt x="0" y="3136"/>
                  </a:lnTo>
                  <a:lnTo>
                    <a:pt x="23217" y="3136"/>
                  </a:lnTo>
                  <a:lnTo>
                    <a:pt x="232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167;p55">
              <a:extLst>
                <a:ext uri="{FF2B5EF4-FFF2-40B4-BE49-F238E27FC236}">
                  <a16:creationId xmlns:a16="http://schemas.microsoft.com/office/drawing/2014/main" id="{30DE3659-EA39-3ACE-8E73-EC25D341E25C}"/>
                </a:ext>
              </a:extLst>
            </p:cNvPr>
            <p:cNvSpPr/>
            <p:nvPr/>
          </p:nvSpPr>
          <p:spPr>
            <a:xfrm>
              <a:off x="2168375" y="2677350"/>
              <a:ext cx="526250" cy="1380200"/>
            </a:xfrm>
            <a:custGeom>
              <a:avLst/>
              <a:gdLst/>
              <a:ahLst/>
              <a:cxnLst/>
              <a:rect l="l" t="t" r="r" b="b"/>
              <a:pathLst>
                <a:path w="21050" h="55208" extrusionOk="0">
                  <a:moveTo>
                    <a:pt x="1" y="1"/>
                  </a:moveTo>
                  <a:lnTo>
                    <a:pt x="1" y="55207"/>
                  </a:lnTo>
                  <a:lnTo>
                    <a:pt x="21049" y="55207"/>
                  </a:lnTo>
                  <a:lnTo>
                    <a:pt x="21049" y="1"/>
                  </a:lnTo>
                  <a:close/>
                </a:path>
              </a:pathLst>
            </a:custGeom>
            <a:solidFill>
              <a:srgbClr val="FBB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168;p55">
              <a:extLst>
                <a:ext uri="{FF2B5EF4-FFF2-40B4-BE49-F238E27FC236}">
                  <a16:creationId xmlns:a16="http://schemas.microsoft.com/office/drawing/2014/main" id="{1DE2F02A-8A35-E7D1-3B02-50F22BC4FEA0}"/>
                </a:ext>
              </a:extLst>
            </p:cNvPr>
            <p:cNvSpPr/>
            <p:nvPr/>
          </p:nvSpPr>
          <p:spPr>
            <a:xfrm>
              <a:off x="2168375" y="2677350"/>
              <a:ext cx="526250" cy="1380200"/>
            </a:xfrm>
            <a:custGeom>
              <a:avLst/>
              <a:gdLst/>
              <a:ahLst/>
              <a:cxnLst/>
              <a:rect l="l" t="t" r="r" b="b"/>
              <a:pathLst>
                <a:path w="21050" h="55208" extrusionOk="0">
                  <a:moveTo>
                    <a:pt x="1" y="1"/>
                  </a:moveTo>
                  <a:lnTo>
                    <a:pt x="1" y="55207"/>
                  </a:lnTo>
                  <a:lnTo>
                    <a:pt x="21049" y="55207"/>
                  </a:lnTo>
                  <a:lnTo>
                    <a:pt x="210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169;p55">
              <a:extLst>
                <a:ext uri="{FF2B5EF4-FFF2-40B4-BE49-F238E27FC236}">
                  <a16:creationId xmlns:a16="http://schemas.microsoft.com/office/drawing/2014/main" id="{DA5DB4DB-9960-FBAD-B549-B3F02F59F69B}"/>
                </a:ext>
              </a:extLst>
            </p:cNvPr>
            <p:cNvSpPr/>
            <p:nvPr/>
          </p:nvSpPr>
          <p:spPr>
            <a:xfrm>
              <a:off x="4897825" y="2677350"/>
              <a:ext cx="526250" cy="1380200"/>
            </a:xfrm>
            <a:custGeom>
              <a:avLst/>
              <a:gdLst/>
              <a:ahLst/>
              <a:cxnLst/>
              <a:rect l="l" t="t" r="r" b="b"/>
              <a:pathLst>
                <a:path w="21050" h="55208" extrusionOk="0">
                  <a:moveTo>
                    <a:pt x="1" y="1"/>
                  </a:moveTo>
                  <a:lnTo>
                    <a:pt x="1" y="55207"/>
                  </a:lnTo>
                  <a:lnTo>
                    <a:pt x="21049" y="55207"/>
                  </a:lnTo>
                  <a:lnTo>
                    <a:pt x="21049" y="1"/>
                  </a:lnTo>
                  <a:close/>
                </a:path>
              </a:pathLst>
            </a:custGeom>
            <a:solidFill>
              <a:srgbClr val="FBB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70;p55">
              <a:extLst>
                <a:ext uri="{FF2B5EF4-FFF2-40B4-BE49-F238E27FC236}">
                  <a16:creationId xmlns:a16="http://schemas.microsoft.com/office/drawing/2014/main" id="{628B37B5-EB59-7B00-1A50-33F4196AA0A9}"/>
                </a:ext>
              </a:extLst>
            </p:cNvPr>
            <p:cNvSpPr/>
            <p:nvPr/>
          </p:nvSpPr>
          <p:spPr>
            <a:xfrm>
              <a:off x="4897825" y="2677350"/>
              <a:ext cx="526250" cy="1380200"/>
            </a:xfrm>
            <a:custGeom>
              <a:avLst/>
              <a:gdLst/>
              <a:ahLst/>
              <a:cxnLst/>
              <a:rect l="l" t="t" r="r" b="b"/>
              <a:pathLst>
                <a:path w="21050" h="55208" extrusionOk="0">
                  <a:moveTo>
                    <a:pt x="1" y="1"/>
                  </a:moveTo>
                  <a:lnTo>
                    <a:pt x="1" y="55207"/>
                  </a:lnTo>
                  <a:lnTo>
                    <a:pt x="21049" y="55207"/>
                  </a:lnTo>
                  <a:lnTo>
                    <a:pt x="210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71;p55">
              <a:extLst>
                <a:ext uri="{FF2B5EF4-FFF2-40B4-BE49-F238E27FC236}">
                  <a16:creationId xmlns:a16="http://schemas.microsoft.com/office/drawing/2014/main" id="{B032F15F-58F9-F15C-79DA-97A7715A1636}"/>
                </a:ext>
              </a:extLst>
            </p:cNvPr>
            <p:cNvSpPr/>
            <p:nvPr/>
          </p:nvSpPr>
          <p:spPr>
            <a:xfrm>
              <a:off x="2694600" y="1705000"/>
              <a:ext cx="2203250" cy="2352550"/>
            </a:xfrm>
            <a:custGeom>
              <a:avLst/>
              <a:gdLst/>
              <a:ahLst/>
              <a:cxnLst/>
              <a:rect l="l" t="t" r="r" b="b"/>
              <a:pathLst>
                <a:path w="88130" h="94102" extrusionOk="0">
                  <a:moveTo>
                    <a:pt x="0" y="0"/>
                  </a:moveTo>
                  <a:lnTo>
                    <a:pt x="0" y="94101"/>
                  </a:lnTo>
                  <a:lnTo>
                    <a:pt x="88130" y="94101"/>
                  </a:lnTo>
                  <a:lnTo>
                    <a:pt x="88130" y="0"/>
                  </a:lnTo>
                  <a:close/>
                </a:path>
              </a:pathLst>
            </a:custGeom>
            <a:solidFill>
              <a:srgbClr val="FBB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72;p55">
              <a:extLst>
                <a:ext uri="{FF2B5EF4-FFF2-40B4-BE49-F238E27FC236}">
                  <a16:creationId xmlns:a16="http://schemas.microsoft.com/office/drawing/2014/main" id="{B120F80F-93C8-FF36-1874-F4709E76E812}"/>
                </a:ext>
              </a:extLst>
            </p:cNvPr>
            <p:cNvSpPr/>
            <p:nvPr/>
          </p:nvSpPr>
          <p:spPr>
            <a:xfrm>
              <a:off x="2694600" y="1705000"/>
              <a:ext cx="2203250" cy="2352550"/>
            </a:xfrm>
            <a:custGeom>
              <a:avLst/>
              <a:gdLst/>
              <a:ahLst/>
              <a:cxnLst/>
              <a:rect l="l" t="t" r="r" b="b"/>
              <a:pathLst>
                <a:path w="88130" h="94102" extrusionOk="0">
                  <a:moveTo>
                    <a:pt x="0" y="0"/>
                  </a:moveTo>
                  <a:lnTo>
                    <a:pt x="0" y="94101"/>
                  </a:lnTo>
                  <a:lnTo>
                    <a:pt x="88130" y="94101"/>
                  </a:lnTo>
                  <a:lnTo>
                    <a:pt x="88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73;p55">
              <a:extLst>
                <a:ext uri="{FF2B5EF4-FFF2-40B4-BE49-F238E27FC236}">
                  <a16:creationId xmlns:a16="http://schemas.microsoft.com/office/drawing/2014/main" id="{D0A6CBE5-94D3-C8E7-C239-C38351FD18BF}"/>
                </a:ext>
              </a:extLst>
            </p:cNvPr>
            <p:cNvSpPr/>
            <p:nvPr/>
          </p:nvSpPr>
          <p:spPr>
            <a:xfrm>
              <a:off x="4897825" y="2677350"/>
              <a:ext cx="12550" cy="1380200"/>
            </a:xfrm>
            <a:custGeom>
              <a:avLst/>
              <a:gdLst/>
              <a:ahLst/>
              <a:cxnLst/>
              <a:rect l="l" t="t" r="r" b="b"/>
              <a:pathLst>
                <a:path w="502" h="55208" extrusionOk="0">
                  <a:moveTo>
                    <a:pt x="1" y="1"/>
                  </a:moveTo>
                  <a:lnTo>
                    <a:pt x="1" y="55207"/>
                  </a:lnTo>
                  <a:lnTo>
                    <a:pt x="501" y="55207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74;p55">
              <a:extLst>
                <a:ext uri="{FF2B5EF4-FFF2-40B4-BE49-F238E27FC236}">
                  <a16:creationId xmlns:a16="http://schemas.microsoft.com/office/drawing/2014/main" id="{DAFB22E4-0BA6-C78A-7B8E-8B5748405BE7}"/>
                </a:ext>
              </a:extLst>
            </p:cNvPr>
            <p:cNvSpPr/>
            <p:nvPr/>
          </p:nvSpPr>
          <p:spPr>
            <a:xfrm>
              <a:off x="2688750" y="2677350"/>
              <a:ext cx="12550" cy="1380200"/>
            </a:xfrm>
            <a:custGeom>
              <a:avLst/>
              <a:gdLst/>
              <a:ahLst/>
              <a:cxnLst/>
              <a:rect l="l" t="t" r="r" b="b"/>
              <a:pathLst>
                <a:path w="502" h="55208" extrusionOk="0">
                  <a:moveTo>
                    <a:pt x="1" y="1"/>
                  </a:moveTo>
                  <a:lnTo>
                    <a:pt x="1" y="55207"/>
                  </a:lnTo>
                  <a:lnTo>
                    <a:pt x="501" y="55207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75;p55">
              <a:extLst>
                <a:ext uri="{FF2B5EF4-FFF2-40B4-BE49-F238E27FC236}">
                  <a16:creationId xmlns:a16="http://schemas.microsoft.com/office/drawing/2014/main" id="{A7D4D2C7-8F36-1EC0-1C4B-4D6EEEA1F80F}"/>
                </a:ext>
              </a:extLst>
            </p:cNvPr>
            <p:cNvSpPr/>
            <p:nvPr/>
          </p:nvSpPr>
          <p:spPr>
            <a:xfrm>
              <a:off x="2688750" y="3228575"/>
              <a:ext cx="2221625" cy="428675"/>
            </a:xfrm>
            <a:custGeom>
              <a:avLst/>
              <a:gdLst/>
              <a:ahLst/>
              <a:cxnLst/>
              <a:rect l="l" t="t" r="r" b="b"/>
              <a:pathLst>
                <a:path w="88865" h="17147" extrusionOk="0">
                  <a:moveTo>
                    <a:pt x="88364" y="535"/>
                  </a:moveTo>
                  <a:lnTo>
                    <a:pt x="88364" y="16613"/>
                  </a:lnTo>
                  <a:lnTo>
                    <a:pt x="535" y="16613"/>
                  </a:lnTo>
                  <a:lnTo>
                    <a:pt x="535" y="535"/>
                  </a:lnTo>
                  <a:close/>
                  <a:moveTo>
                    <a:pt x="1" y="1"/>
                  </a:moveTo>
                  <a:lnTo>
                    <a:pt x="1" y="17147"/>
                  </a:lnTo>
                  <a:lnTo>
                    <a:pt x="88864" y="17147"/>
                  </a:lnTo>
                  <a:lnTo>
                    <a:pt x="888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76;p55">
              <a:extLst>
                <a:ext uri="{FF2B5EF4-FFF2-40B4-BE49-F238E27FC236}">
                  <a16:creationId xmlns:a16="http://schemas.microsoft.com/office/drawing/2014/main" id="{939894E6-F854-0B26-377F-42390CDE51D4}"/>
                </a:ext>
              </a:extLst>
            </p:cNvPr>
            <p:cNvSpPr/>
            <p:nvPr/>
          </p:nvSpPr>
          <p:spPr>
            <a:xfrm>
              <a:off x="2821350" y="2460525"/>
              <a:ext cx="20875" cy="16725"/>
            </a:xfrm>
            <a:custGeom>
              <a:avLst/>
              <a:gdLst/>
              <a:ahLst/>
              <a:cxnLst/>
              <a:rect l="l" t="t" r="r" b="b"/>
              <a:pathLst>
                <a:path w="835" h="669" extrusionOk="0">
                  <a:moveTo>
                    <a:pt x="434" y="1"/>
                  </a:moveTo>
                  <a:cubicBezTo>
                    <a:pt x="1" y="34"/>
                    <a:pt x="1" y="635"/>
                    <a:pt x="434" y="668"/>
                  </a:cubicBezTo>
                  <a:cubicBezTo>
                    <a:pt x="835" y="635"/>
                    <a:pt x="835" y="34"/>
                    <a:pt x="4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77;p55">
              <a:extLst>
                <a:ext uri="{FF2B5EF4-FFF2-40B4-BE49-F238E27FC236}">
                  <a16:creationId xmlns:a16="http://schemas.microsoft.com/office/drawing/2014/main" id="{0969192D-4537-2012-53BD-200E900F37BA}"/>
                </a:ext>
              </a:extLst>
            </p:cNvPr>
            <p:cNvSpPr/>
            <p:nvPr/>
          </p:nvSpPr>
          <p:spPr>
            <a:xfrm>
              <a:off x="2836375" y="3526300"/>
              <a:ext cx="20850" cy="17525"/>
            </a:xfrm>
            <a:custGeom>
              <a:avLst/>
              <a:gdLst/>
              <a:ahLst/>
              <a:cxnLst/>
              <a:rect l="l" t="t" r="r" b="b"/>
              <a:pathLst>
                <a:path w="834" h="701" extrusionOk="0">
                  <a:moveTo>
                    <a:pt x="434" y="0"/>
                  </a:moveTo>
                  <a:cubicBezTo>
                    <a:pt x="0" y="34"/>
                    <a:pt x="0" y="634"/>
                    <a:pt x="434" y="701"/>
                  </a:cubicBezTo>
                  <a:cubicBezTo>
                    <a:pt x="834" y="634"/>
                    <a:pt x="834" y="34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78;p55">
              <a:extLst>
                <a:ext uri="{FF2B5EF4-FFF2-40B4-BE49-F238E27FC236}">
                  <a16:creationId xmlns:a16="http://schemas.microsoft.com/office/drawing/2014/main" id="{1690DDD3-5307-59AA-CB64-112CD77F0DBC}"/>
                </a:ext>
              </a:extLst>
            </p:cNvPr>
            <p:cNvSpPr/>
            <p:nvPr/>
          </p:nvSpPr>
          <p:spPr>
            <a:xfrm>
              <a:off x="3430125" y="3355125"/>
              <a:ext cx="15025" cy="11925"/>
            </a:xfrm>
            <a:custGeom>
              <a:avLst/>
              <a:gdLst/>
              <a:ahLst/>
              <a:cxnLst/>
              <a:rect l="l" t="t" r="r" b="b"/>
              <a:pathLst>
                <a:path w="601" h="477" extrusionOk="0">
                  <a:moveTo>
                    <a:pt x="301" y="1"/>
                  </a:moveTo>
                  <a:cubicBezTo>
                    <a:pt x="251" y="1"/>
                    <a:pt x="200" y="26"/>
                    <a:pt x="167" y="76"/>
                  </a:cubicBezTo>
                  <a:cubicBezTo>
                    <a:pt x="134" y="109"/>
                    <a:pt x="134" y="143"/>
                    <a:pt x="100" y="176"/>
                  </a:cubicBezTo>
                  <a:cubicBezTo>
                    <a:pt x="0" y="376"/>
                    <a:pt x="150" y="476"/>
                    <a:pt x="301" y="476"/>
                  </a:cubicBezTo>
                  <a:cubicBezTo>
                    <a:pt x="451" y="476"/>
                    <a:pt x="601" y="376"/>
                    <a:pt x="501" y="176"/>
                  </a:cubicBezTo>
                  <a:cubicBezTo>
                    <a:pt x="501" y="143"/>
                    <a:pt x="467" y="109"/>
                    <a:pt x="434" y="76"/>
                  </a:cubicBezTo>
                  <a:cubicBezTo>
                    <a:pt x="401" y="26"/>
                    <a:pt x="351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79;p55">
              <a:extLst>
                <a:ext uri="{FF2B5EF4-FFF2-40B4-BE49-F238E27FC236}">
                  <a16:creationId xmlns:a16="http://schemas.microsoft.com/office/drawing/2014/main" id="{C5711D7D-1111-57EA-BABB-2EF8B56D7ED9}"/>
                </a:ext>
              </a:extLst>
            </p:cNvPr>
            <p:cNvSpPr/>
            <p:nvPr/>
          </p:nvSpPr>
          <p:spPr>
            <a:xfrm>
              <a:off x="2560750" y="3543600"/>
              <a:ext cx="14625" cy="11900"/>
            </a:xfrm>
            <a:custGeom>
              <a:avLst/>
              <a:gdLst/>
              <a:ahLst/>
              <a:cxnLst/>
              <a:rect l="l" t="t" r="r" b="b"/>
              <a:pathLst>
                <a:path w="585" h="476" extrusionOk="0">
                  <a:moveTo>
                    <a:pt x="284" y="1"/>
                  </a:moveTo>
                  <a:cubicBezTo>
                    <a:pt x="234" y="1"/>
                    <a:pt x="184" y="26"/>
                    <a:pt x="151" y="76"/>
                  </a:cubicBezTo>
                  <a:cubicBezTo>
                    <a:pt x="117" y="109"/>
                    <a:pt x="117" y="142"/>
                    <a:pt x="84" y="176"/>
                  </a:cubicBezTo>
                  <a:cubicBezTo>
                    <a:pt x="0" y="376"/>
                    <a:pt x="151" y="476"/>
                    <a:pt x="297" y="476"/>
                  </a:cubicBezTo>
                  <a:cubicBezTo>
                    <a:pt x="442" y="476"/>
                    <a:pt x="584" y="376"/>
                    <a:pt x="484" y="176"/>
                  </a:cubicBezTo>
                  <a:cubicBezTo>
                    <a:pt x="484" y="142"/>
                    <a:pt x="451" y="109"/>
                    <a:pt x="417" y="76"/>
                  </a:cubicBezTo>
                  <a:cubicBezTo>
                    <a:pt x="384" y="26"/>
                    <a:pt x="334" y="1"/>
                    <a:pt x="2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80;p55">
              <a:extLst>
                <a:ext uri="{FF2B5EF4-FFF2-40B4-BE49-F238E27FC236}">
                  <a16:creationId xmlns:a16="http://schemas.microsoft.com/office/drawing/2014/main" id="{A6BCED11-9169-D80C-692E-41C6E4C46A87}"/>
                </a:ext>
              </a:extLst>
            </p:cNvPr>
            <p:cNvSpPr/>
            <p:nvPr/>
          </p:nvSpPr>
          <p:spPr>
            <a:xfrm>
              <a:off x="2898075" y="2513075"/>
              <a:ext cx="17525" cy="13375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81;p55">
              <a:extLst>
                <a:ext uri="{FF2B5EF4-FFF2-40B4-BE49-F238E27FC236}">
                  <a16:creationId xmlns:a16="http://schemas.microsoft.com/office/drawing/2014/main" id="{CE7BA18B-1B93-9852-A6D6-15BA86B59569}"/>
                </a:ext>
              </a:extLst>
            </p:cNvPr>
            <p:cNvSpPr/>
            <p:nvPr/>
          </p:nvSpPr>
          <p:spPr>
            <a:xfrm>
              <a:off x="2435250" y="3188550"/>
              <a:ext cx="15875" cy="13375"/>
            </a:xfrm>
            <a:custGeom>
              <a:avLst/>
              <a:gdLst/>
              <a:ahLst/>
              <a:cxnLst/>
              <a:rect l="l" t="t" r="r" b="b"/>
              <a:pathLst>
                <a:path w="635" h="535" extrusionOk="0">
                  <a:moveTo>
                    <a:pt x="334" y="1"/>
                  </a:moveTo>
                  <a:cubicBezTo>
                    <a:pt x="0" y="68"/>
                    <a:pt x="0" y="501"/>
                    <a:pt x="334" y="535"/>
                  </a:cubicBezTo>
                  <a:cubicBezTo>
                    <a:pt x="634" y="501"/>
                    <a:pt x="634" y="68"/>
                    <a:pt x="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82;p55">
              <a:extLst>
                <a:ext uri="{FF2B5EF4-FFF2-40B4-BE49-F238E27FC236}">
                  <a16:creationId xmlns:a16="http://schemas.microsoft.com/office/drawing/2014/main" id="{0724A376-5CBE-9B49-BF5C-6DF471C4BF37}"/>
                </a:ext>
              </a:extLst>
            </p:cNvPr>
            <p:cNvSpPr/>
            <p:nvPr/>
          </p:nvSpPr>
          <p:spPr>
            <a:xfrm>
              <a:off x="3299200" y="2139475"/>
              <a:ext cx="21700" cy="21925"/>
            </a:xfrm>
            <a:custGeom>
              <a:avLst/>
              <a:gdLst/>
              <a:ahLst/>
              <a:cxnLst/>
              <a:rect l="l" t="t" r="r" b="b"/>
              <a:pathLst>
                <a:path w="868" h="877" extrusionOk="0">
                  <a:moveTo>
                    <a:pt x="446" y="0"/>
                  </a:moveTo>
                  <a:cubicBezTo>
                    <a:pt x="351" y="0"/>
                    <a:pt x="250" y="34"/>
                    <a:pt x="167" y="101"/>
                  </a:cubicBezTo>
                  <a:cubicBezTo>
                    <a:pt x="67" y="234"/>
                    <a:pt x="0" y="434"/>
                    <a:pt x="67" y="601"/>
                  </a:cubicBezTo>
                  <a:cubicBezTo>
                    <a:pt x="134" y="784"/>
                    <a:pt x="292" y="876"/>
                    <a:pt x="451" y="876"/>
                  </a:cubicBezTo>
                  <a:cubicBezTo>
                    <a:pt x="609" y="876"/>
                    <a:pt x="767" y="784"/>
                    <a:pt x="834" y="601"/>
                  </a:cubicBezTo>
                  <a:cubicBezTo>
                    <a:pt x="868" y="434"/>
                    <a:pt x="834" y="234"/>
                    <a:pt x="701" y="101"/>
                  </a:cubicBezTo>
                  <a:cubicBezTo>
                    <a:pt x="634" y="34"/>
                    <a:pt x="542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83;p55">
              <a:extLst>
                <a:ext uri="{FF2B5EF4-FFF2-40B4-BE49-F238E27FC236}">
                  <a16:creationId xmlns:a16="http://schemas.microsoft.com/office/drawing/2014/main" id="{83B97102-293D-BD83-2576-B612D9F1DC13}"/>
                </a:ext>
              </a:extLst>
            </p:cNvPr>
            <p:cNvSpPr/>
            <p:nvPr/>
          </p:nvSpPr>
          <p:spPr>
            <a:xfrm>
              <a:off x="2902250" y="3473975"/>
              <a:ext cx="21700" cy="21900"/>
            </a:xfrm>
            <a:custGeom>
              <a:avLst/>
              <a:gdLst/>
              <a:ahLst/>
              <a:cxnLst/>
              <a:rect l="l" t="t" r="r" b="b"/>
              <a:pathLst>
                <a:path w="868" h="876" extrusionOk="0">
                  <a:moveTo>
                    <a:pt x="451" y="0"/>
                  </a:moveTo>
                  <a:cubicBezTo>
                    <a:pt x="359" y="0"/>
                    <a:pt x="267" y="42"/>
                    <a:pt x="200" y="125"/>
                  </a:cubicBezTo>
                  <a:cubicBezTo>
                    <a:pt x="67" y="225"/>
                    <a:pt x="0" y="426"/>
                    <a:pt x="67" y="626"/>
                  </a:cubicBezTo>
                  <a:cubicBezTo>
                    <a:pt x="134" y="793"/>
                    <a:pt x="292" y="876"/>
                    <a:pt x="451" y="876"/>
                  </a:cubicBezTo>
                  <a:cubicBezTo>
                    <a:pt x="609" y="876"/>
                    <a:pt x="767" y="793"/>
                    <a:pt x="834" y="626"/>
                  </a:cubicBezTo>
                  <a:cubicBezTo>
                    <a:pt x="868" y="426"/>
                    <a:pt x="834" y="225"/>
                    <a:pt x="701" y="125"/>
                  </a:cubicBezTo>
                  <a:cubicBezTo>
                    <a:pt x="634" y="42"/>
                    <a:pt x="542" y="0"/>
                    <a:pt x="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84;p55">
              <a:extLst>
                <a:ext uri="{FF2B5EF4-FFF2-40B4-BE49-F238E27FC236}">
                  <a16:creationId xmlns:a16="http://schemas.microsoft.com/office/drawing/2014/main" id="{CB0CF5F2-04A9-8F07-FF61-0F8698F64121}"/>
                </a:ext>
              </a:extLst>
            </p:cNvPr>
            <p:cNvSpPr/>
            <p:nvPr/>
          </p:nvSpPr>
          <p:spPr>
            <a:xfrm>
              <a:off x="4738550" y="3548825"/>
              <a:ext cx="23375" cy="17525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35" y="701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85;p55">
              <a:extLst>
                <a:ext uri="{FF2B5EF4-FFF2-40B4-BE49-F238E27FC236}">
                  <a16:creationId xmlns:a16="http://schemas.microsoft.com/office/drawing/2014/main" id="{628BA6E6-78D4-4BB6-A5AF-29097A5120BA}"/>
                </a:ext>
              </a:extLst>
            </p:cNvPr>
            <p:cNvSpPr/>
            <p:nvPr/>
          </p:nvSpPr>
          <p:spPr>
            <a:xfrm>
              <a:off x="4210675" y="2386325"/>
              <a:ext cx="20875" cy="17525"/>
            </a:xfrm>
            <a:custGeom>
              <a:avLst/>
              <a:gdLst/>
              <a:ahLst/>
              <a:cxnLst/>
              <a:rect l="l" t="t" r="r" b="b"/>
              <a:pathLst>
                <a:path w="835" h="701" extrusionOk="0">
                  <a:moveTo>
                    <a:pt x="434" y="0"/>
                  </a:moveTo>
                  <a:cubicBezTo>
                    <a:pt x="1" y="34"/>
                    <a:pt x="1" y="634"/>
                    <a:pt x="434" y="701"/>
                  </a:cubicBezTo>
                  <a:cubicBezTo>
                    <a:pt x="835" y="634"/>
                    <a:pt x="835" y="34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86;p55">
              <a:extLst>
                <a:ext uri="{FF2B5EF4-FFF2-40B4-BE49-F238E27FC236}">
                  <a16:creationId xmlns:a16="http://schemas.microsoft.com/office/drawing/2014/main" id="{8788F415-7284-4EA9-6650-6CA5FB94A0EF}"/>
                </a:ext>
              </a:extLst>
            </p:cNvPr>
            <p:cNvSpPr/>
            <p:nvPr/>
          </p:nvSpPr>
          <p:spPr>
            <a:xfrm>
              <a:off x="5029600" y="3476475"/>
              <a:ext cx="15025" cy="12525"/>
            </a:xfrm>
            <a:custGeom>
              <a:avLst/>
              <a:gdLst/>
              <a:ahLst/>
              <a:cxnLst/>
              <a:rect l="l" t="t" r="r" b="b"/>
              <a:pathLst>
                <a:path w="601" h="501" extrusionOk="0">
                  <a:moveTo>
                    <a:pt x="301" y="0"/>
                  </a:moveTo>
                  <a:cubicBezTo>
                    <a:pt x="150" y="0"/>
                    <a:pt x="0" y="109"/>
                    <a:pt x="100" y="326"/>
                  </a:cubicBezTo>
                  <a:cubicBezTo>
                    <a:pt x="100" y="359"/>
                    <a:pt x="134" y="392"/>
                    <a:pt x="167" y="426"/>
                  </a:cubicBezTo>
                  <a:cubicBezTo>
                    <a:pt x="200" y="476"/>
                    <a:pt x="251" y="501"/>
                    <a:pt x="301" y="501"/>
                  </a:cubicBezTo>
                  <a:cubicBezTo>
                    <a:pt x="351" y="501"/>
                    <a:pt x="401" y="476"/>
                    <a:pt x="434" y="426"/>
                  </a:cubicBezTo>
                  <a:cubicBezTo>
                    <a:pt x="467" y="392"/>
                    <a:pt x="467" y="359"/>
                    <a:pt x="501" y="326"/>
                  </a:cubicBezTo>
                  <a:cubicBezTo>
                    <a:pt x="601" y="109"/>
                    <a:pt x="451" y="0"/>
                    <a:pt x="3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87;p55">
              <a:extLst>
                <a:ext uri="{FF2B5EF4-FFF2-40B4-BE49-F238E27FC236}">
                  <a16:creationId xmlns:a16="http://schemas.microsoft.com/office/drawing/2014/main" id="{7831E702-6CDE-77AA-9478-A64DA6F71743}"/>
                </a:ext>
              </a:extLst>
            </p:cNvPr>
            <p:cNvSpPr/>
            <p:nvPr/>
          </p:nvSpPr>
          <p:spPr>
            <a:xfrm>
              <a:off x="3951325" y="2940475"/>
              <a:ext cx="21700" cy="21900"/>
            </a:xfrm>
            <a:custGeom>
              <a:avLst/>
              <a:gdLst/>
              <a:ahLst/>
              <a:cxnLst/>
              <a:rect l="l" t="t" r="r" b="b"/>
              <a:pathLst>
                <a:path w="868" h="876" extrusionOk="0">
                  <a:moveTo>
                    <a:pt x="418" y="0"/>
                  </a:moveTo>
                  <a:cubicBezTo>
                    <a:pt x="259" y="0"/>
                    <a:pt x="101" y="83"/>
                    <a:pt x="34" y="250"/>
                  </a:cubicBezTo>
                  <a:cubicBezTo>
                    <a:pt x="1" y="417"/>
                    <a:pt x="34" y="617"/>
                    <a:pt x="167" y="751"/>
                  </a:cubicBezTo>
                  <a:cubicBezTo>
                    <a:pt x="234" y="834"/>
                    <a:pt x="326" y="876"/>
                    <a:pt x="422" y="876"/>
                  </a:cubicBezTo>
                  <a:cubicBezTo>
                    <a:pt x="518" y="876"/>
                    <a:pt x="618" y="834"/>
                    <a:pt x="701" y="751"/>
                  </a:cubicBezTo>
                  <a:cubicBezTo>
                    <a:pt x="801" y="617"/>
                    <a:pt x="868" y="417"/>
                    <a:pt x="801" y="250"/>
                  </a:cubicBezTo>
                  <a:cubicBezTo>
                    <a:pt x="734" y="83"/>
                    <a:pt x="576" y="0"/>
                    <a:pt x="4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2188;p55">
              <a:extLst>
                <a:ext uri="{FF2B5EF4-FFF2-40B4-BE49-F238E27FC236}">
                  <a16:creationId xmlns:a16="http://schemas.microsoft.com/office/drawing/2014/main" id="{046670C3-11A5-1039-39D9-8C674C8DFC5C}"/>
                </a:ext>
              </a:extLst>
            </p:cNvPr>
            <p:cNvSpPr/>
            <p:nvPr/>
          </p:nvSpPr>
          <p:spPr>
            <a:xfrm>
              <a:off x="2702100" y="3657225"/>
              <a:ext cx="2195750" cy="108425"/>
            </a:xfrm>
            <a:custGeom>
              <a:avLst/>
              <a:gdLst/>
              <a:ahLst/>
              <a:cxnLst/>
              <a:rect l="l" t="t" r="r" b="b"/>
              <a:pathLst>
                <a:path w="87830" h="4337" extrusionOk="0">
                  <a:moveTo>
                    <a:pt x="1" y="1"/>
                  </a:moveTo>
                  <a:cubicBezTo>
                    <a:pt x="1" y="1"/>
                    <a:pt x="22183" y="4337"/>
                    <a:pt x="43899" y="4337"/>
                  </a:cubicBezTo>
                  <a:cubicBezTo>
                    <a:pt x="65614" y="4337"/>
                    <a:pt x="87830" y="1"/>
                    <a:pt x="878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2189;p55">
              <a:extLst>
                <a:ext uri="{FF2B5EF4-FFF2-40B4-BE49-F238E27FC236}">
                  <a16:creationId xmlns:a16="http://schemas.microsoft.com/office/drawing/2014/main" id="{C71095EE-0C73-2AA9-6639-A1D79153F641}"/>
                </a:ext>
              </a:extLst>
            </p:cNvPr>
            <p:cNvSpPr/>
            <p:nvPr/>
          </p:nvSpPr>
          <p:spPr>
            <a:xfrm>
              <a:off x="2168375" y="3935750"/>
              <a:ext cx="3254850" cy="121800"/>
            </a:xfrm>
            <a:custGeom>
              <a:avLst/>
              <a:gdLst/>
              <a:ahLst/>
              <a:cxnLst/>
              <a:rect l="l" t="t" r="r" b="b"/>
              <a:pathLst>
                <a:path w="130194" h="4872" extrusionOk="0">
                  <a:moveTo>
                    <a:pt x="1" y="1"/>
                  </a:moveTo>
                  <a:lnTo>
                    <a:pt x="1" y="4871"/>
                  </a:lnTo>
                  <a:lnTo>
                    <a:pt x="130194" y="4871"/>
                  </a:lnTo>
                  <a:lnTo>
                    <a:pt x="1301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2190;p55">
              <a:extLst>
                <a:ext uri="{FF2B5EF4-FFF2-40B4-BE49-F238E27FC236}">
                  <a16:creationId xmlns:a16="http://schemas.microsoft.com/office/drawing/2014/main" id="{9EBC8334-871A-2B64-9F58-0C7B63C555A8}"/>
                </a:ext>
              </a:extLst>
            </p:cNvPr>
            <p:cNvSpPr/>
            <p:nvPr/>
          </p:nvSpPr>
          <p:spPr>
            <a:xfrm>
              <a:off x="2488625" y="4057525"/>
              <a:ext cx="384450" cy="549575"/>
            </a:xfrm>
            <a:custGeom>
              <a:avLst/>
              <a:gdLst/>
              <a:ahLst/>
              <a:cxnLst/>
              <a:rect l="l" t="t" r="r" b="b"/>
              <a:pathLst>
                <a:path w="15378" h="21983" extrusionOk="0">
                  <a:moveTo>
                    <a:pt x="3469" y="0"/>
                  </a:moveTo>
                  <a:lnTo>
                    <a:pt x="1735" y="10941"/>
                  </a:lnTo>
                  <a:lnTo>
                    <a:pt x="0" y="21982"/>
                  </a:lnTo>
                  <a:lnTo>
                    <a:pt x="4670" y="21982"/>
                  </a:lnTo>
                  <a:lnTo>
                    <a:pt x="10041" y="10941"/>
                  </a:lnTo>
                  <a:lnTo>
                    <a:pt x="153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2191;p55">
              <a:extLst>
                <a:ext uri="{FF2B5EF4-FFF2-40B4-BE49-F238E27FC236}">
                  <a16:creationId xmlns:a16="http://schemas.microsoft.com/office/drawing/2014/main" id="{16D298A8-9E98-C7DA-1B59-DA67D192F2F8}"/>
                </a:ext>
              </a:extLst>
            </p:cNvPr>
            <p:cNvSpPr/>
            <p:nvPr/>
          </p:nvSpPr>
          <p:spPr>
            <a:xfrm>
              <a:off x="2548650" y="4057525"/>
              <a:ext cx="325275" cy="165975"/>
            </a:xfrm>
            <a:custGeom>
              <a:avLst/>
              <a:gdLst/>
              <a:ahLst/>
              <a:cxnLst/>
              <a:rect l="l" t="t" r="r" b="b"/>
              <a:pathLst>
                <a:path w="13011" h="6639" extrusionOk="0">
                  <a:moveTo>
                    <a:pt x="1068" y="0"/>
                  </a:moveTo>
                  <a:lnTo>
                    <a:pt x="1" y="6638"/>
                  </a:lnTo>
                  <a:lnTo>
                    <a:pt x="9741" y="6638"/>
                  </a:lnTo>
                  <a:lnTo>
                    <a:pt x="130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2192;p55">
              <a:extLst>
                <a:ext uri="{FF2B5EF4-FFF2-40B4-BE49-F238E27FC236}">
                  <a16:creationId xmlns:a16="http://schemas.microsoft.com/office/drawing/2014/main" id="{54D562E1-94E9-FA13-6650-DC6B0FC21D69}"/>
                </a:ext>
              </a:extLst>
            </p:cNvPr>
            <p:cNvSpPr/>
            <p:nvPr/>
          </p:nvSpPr>
          <p:spPr>
            <a:xfrm>
              <a:off x="4668500" y="4057525"/>
              <a:ext cx="385300" cy="549575"/>
            </a:xfrm>
            <a:custGeom>
              <a:avLst/>
              <a:gdLst/>
              <a:ahLst/>
              <a:cxnLst/>
              <a:rect l="l" t="t" r="r" b="b"/>
              <a:pathLst>
                <a:path w="15412" h="21983" extrusionOk="0">
                  <a:moveTo>
                    <a:pt x="1" y="0"/>
                  </a:moveTo>
                  <a:lnTo>
                    <a:pt x="5371" y="10941"/>
                  </a:lnTo>
                  <a:lnTo>
                    <a:pt x="10742" y="21982"/>
                  </a:lnTo>
                  <a:lnTo>
                    <a:pt x="15412" y="21982"/>
                  </a:lnTo>
                  <a:lnTo>
                    <a:pt x="13677" y="10941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2193;p55">
              <a:extLst>
                <a:ext uri="{FF2B5EF4-FFF2-40B4-BE49-F238E27FC236}">
                  <a16:creationId xmlns:a16="http://schemas.microsoft.com/office/drawing/2014/main" id="{8BAF4F81-8296-84A8-B6AA-5385FDF30790}"/>
                </a:ext>
              </a:extLst>
            </p:cNvPr>
            <p:cNvSpPr/>
            <p:nvPr/>
          </p:nvSpPr>
          <p:spPr>
            <a:xfrm>
              <a:off x="4668500" y="4057525"/>
              <a:ext cx="325250" cy="165975"/>
            </a:xfrm>
            <a:custGeom>
              <a:avLst/>
              <a:gdLst/>
              <a:ahLst/>
              <a:cxnLst/>
              <a:rect l="l" t="t" r="r" b="b"/>
              <a:pathLst>
                <a:path w="13010" h="6639" extrusionOk="0">
                  <a:moveTo>
                    <a:pt x="1" y="0"/>
                  </a:moveTo>
                  <a:lnTo>
                    <a:pt x="3270" y="6638"/>
                  </a:lnTo>
                  <a:lnTo>
                    <a:pt x="13010" y="6638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2194;p55">
              <a:extLst>
                <a:ext uri="{FF2B5EF4-FFF2-40B4-BE49-F238E27FC236}">
                  <a16:creationId xmlns:a16="http://schemas.microsoft.com/office/drawing/2014/main" id="{3FB3FDBB-197A-28F9-388A-480BC1A616C6}"/>
                </a:ext>
              </a:extLst>
            </p:cNvPr>
            <p:cNvSpPr/>
            <p:nvPr/>
          </p:nvSpPr>
          <p:spPr>
            <a:xfrm>
              <a:off x="3845425" y="2748225"/>
              <a:ext cx="1244525" cy="767600"/>
            </a:xfrm>
            <a:custGeom>
              <a:avLst/>
              <a:gdLst/>
              <a:ahLst/>
              <a:cxnLst/>
              <a:rect l="l" t="t" r="r" b="b"/>
              <a:pathLst>
                <a:path w="49781" h="30704" extrusionOk="0">
                  <a:moveTo>
                    <a:pt x="27216" y="1"/>
                  </a:moveTo>
                  <a:cubicBezTo>
                    <a:pt x="26960" y="1"/>
                    <a:pt x="17913" y="6439"/>
                    <a:pt x="17913" y="6439"/>
                  </a:cubicBezTo>
                  <a:cubicBezTo>
                    <a:pt x="17890" y="6471"/>
                    <a:pt x="17797" y="6486"/>
                    <a:pt x="17644" y="6486"/>
                  </a:cubicBezTo>
                  <a:cubicBezTo>
                    <a:pt x="15398" y="6486"/>
                    <a:pt x="167" y="3270"/>
                    <a:pt x="167" y="3270"/>
                  </a:cubicBezTo>
                  <a:lnTo>
                    <a:pt x="0" y="24252"/>
                  </a:lnTo>
                  <a:lnTo>
                    <a:pt x="31656" y="23551"/>
                  </a:lnTo>
                  <a:cubicBezTo>
                    <a:pt x="31656" y="23551"/>
                    <a:pt x="35926" y="26053"/>
                    <a:pt x="39829" y="28121"/>
                  </a:cubicBezTo>
                  <a:cubicBezTo>
                    <a:pt x="42230" y="29389"/>
                    <a:pt x="44365" y="30456"/>
                    <a:pt x="44966" y="30623"/>
                  </a:cubicBezTo>
                  <a:cubicBezTo>
                    <a:pt x="45185" y="30678"/>
                    <a:pt x="45436" y="30703"/>
                    <a:pt x="45704" y="30703"/>
                  </a:cubicBezTo>
                  <a:cubicBezTo>
                    <a:pt x="47394" y="30703"/>
                    <a:pt x="49781" y="29696"/>
                    <a:pt x="49435" y="28688"/>
                  </a:cubicBezTo>
                  <a:cubicBezTo>
                    <a:pt x="49069" y="27554"/>
                    <a:pt x="28621" y="535"/>
                    <a:pt x="27220" y="1"/>
                  </a:cubicBezTo>
                  <a:cubicBezTo>
                    <a:pt x="27219" y="1"/>
                    <a:pt x="27218" y="1"/>
                    <a:pt x="27216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2195;p55">
              <a:extLst>
                <a:ext uri="{FF2B5EF4-FFF2-40B4-BE49-F238E27FC236}">
                  <a16:creationId xmlns:a16="http://schemas.microsoft.com/office/drawing/2014/main" id="{6F5E0FC2-29EC-B484-9DBE-D1DDE8A83D1D}"/>
                </a:ext>
              </a:extLst>
            </p:cNvPr>
            <p:cNvSpPr/>
            <p:nvPr/>
          </p:nvSpPr>
          <p:spPr>
            <a:xfrm>
              <a:off x="4184825" y="2748225"/>
              <a:ext cx="905125" cy="767600"/>
            </a:xfrm>
            <a:custGeom>
              <a:avLst/>
              <a:gdLst/>
              <a:ahLst/>
              <a:cxnLst/>
              <a:rect l="l" t="t" r="r" b="b"/>
              <a:pathLst>
                <a:path w="36205" h="30704" extrusionOk="0">
                  <a:moveTo>
                    <a:pt x="13640" y="1"/>
                  </a:moveTo>
                  <a:cubicBezTo>
                    <a:pt x="13384" y="1"/>
                    <a:pt x="4337" y="6439"/>
                    <a:pt x="4337" y="6439"/>
                  </a:cubicBezTo>
                  <a:cubicBezTo>
                    <a:pt x="4316" y="6474"/>
                    <a:pt x="4223" y="6490"/>
                    <a:pt x="4065" y="6490"/>
                  </a:cubicBezTo>
                  <a:cubicBezTo>
                    <a:pt x="3463" y="6490"/>
                    <a:pt x="1931" y="6256"/>
                    <a:pt x="1" y="5939"/>
                  </a:cubicBezTo>
                  <a:lnTo>
                    <a:pt x="1" y="5939"/>
                  </a:lnTo>
                  <a:lnTo>
                    <a:pt x="11042" y="23718"/>
                  </a:lnTo>
                  <a:lnTo>
                    <a:pt x="18080" y="23551"/>
                  </a:lnTo>
                  <a:cubicBezTo>
                    <a:pt x="18080" y="23551"/>
                    <a:pt x="22350" y="26087"/>
                    <a:pt x="26286" y="28121"/>
                  </a:cubicBezTo>
                  <a:cubicBezTo>
                    <a:pt x="28688" y="29389"/>
                    <a:pt x="30789" y="30456"/>
                    <a:pt x="31423" y="30623"/>
                  </a:cubicBezTo>
                  <a:cubicBezTo>
                    <a:pt x="31638" y="30678"/>
                    <a:pt x="31885" y="30703"/>
                    <a:pt x="32150" y="30703"/>
                  </a:cubicBezTo>
                  <a:cubicBezTo>
                    <a:pt x="33818" y="30703"/>
                    <a:pt x="36205" y="29696"/>
                    <a:pt x="35859" y="28688"/>
                  </a:cubicBezTo>
                  <a:cubicBezTo>
                    <a:pt x="35493" y="27521"/>
                    <a:pt x="15045" y="535"/>
                    <a:pt x="13644" y="1"/>
                  </a:cubicBezTo>
                  <a:cubicBezTo>
                    <a:pt x="13643" y="1"/>
                    <a:pt x="13642" y="1"/>
                    <a:pt x="13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2196;p55">
              <a:extLst>
                <a:ext uri="{FF2B5EF4-FFF2-40B4-BE49-F238E27FC236}">
                  <a16:creationId xmlns:a16="http://schemas.microsoft.com/office/drawing/2014/main" id="{CB69CB49-4A0B-F836-0CCF-E97DF456D667}"/>
                </a:ext>
              </a:extLst>
            </p:cNvPr>
            <p:cNvSpPr/>
            <p:nvPr/>
          </p:nvSpPr>
          <p:spPr>
            <a:xfrm>
              <a:off x="4293225" y="2748725"/>
              <a:ext cx="801800" cy="770350"/>
            </a:xfrm>
            <a:custGeom>
              <a:avLst/>
              <a:gdLst/>
              <a:ahLst/>
              <a:cxnLst/>
              <a:rect l="l" t="t" r="r" b="b"/>
              <a:pathLst>
                <a:path w="32072" h="30814" extrusionOk="0">
                  <a:moveTo>
                    <a:pt x="9260" y="1"/>
                  </a:moveTo>
                  <a:cubicBezTo>
                    <a:pt x="8455" y="1"/>
                    <a:pt x="4167" y="2702"/>
                    <a:pt x="1" y="6419"/>
                  </a:cubicBezTo>
                  <a:lnTo>
                    <a:pt x="13277" y="23832"/>
                  </a:lnTo>
                  <a:cubicBezTo>
                    <a:pt x="13277" y="23832"/>
                    <a:pt x="25519" y="30303"/>
                    <a:pt x="27154" y="30737"/>
                  </a:cubicBezTo>
                  <a:cubicBezTo>
                    <a:pt x="27368" y="30789"/>
                    <a:pt x="27612" y="30813"/>
                    <a:pt x="27873" y="30813"/>
                  </a:cubicBezTo>
                  <a:cubicBezTo>
                    <a:pt x="29599" y="30813"/>
                    <a:pt x="32071" y="29745"/>
                    <a:pt x="31724" y="28702"/>
                  </a:cubicBezTo>
                  <a:cubicBezTo>
                    <a:pt x="31290" y="27534"/>
                    <a:pt x="10775" y="548"/>
                    <a:pt x="9341" y="15"/>
                  </a:cubicBezTo>
                  <a:cubicBezTo>
                    <a:pt x="9320" y="5"/>
                    <a:pt x="9293" y="1"/>
                    <a:pt x="9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2197;p55">
              <a:extLst>
                <a:ext uri="{FF2B5EF4-FFF2-40B4-BE49-F238E27FC236}">
                  <a16:creationId xmlns:a16="http://schemas.microsoft.com/office/drawing/2014/main" id="{91AAFFCB-5E25-5AA3-0A90-E9CD452EF507}"/>
                </a:ext>
              </a:extLst>
            </p:cNvPr>
            <p:cNvSpPr/>
            <p:nvPr/>
          </p:nvSpPr>
          <p:spPr>
            <a:xfrm>
              <a:off x="4535425" y="2792725"/>
              <a:ext cx="519375" cy="686275"/>
            </a:xfrm>
            <a:custGeom>
              <a:avLst/>
              <a:gdLst/>
              <a:ahLst/>
              <a:cxnLst/>
              <a:rect l="l" t="t" r="r" b="b"/>
              <a:pathLst>
                <a:path w="20775" h="27451" extrusionOk="0">
                  <a:moveTo>
                    <a:pt x="17" y="1"/>
                  </a:moveTo>
                  <a:cubicBezTo>
                    <a:pt x="4" y="1"/>
                    <a:pt x="0" y="17"/>
                    <a:pt x="20" y="56"/>
                  </a:cubicBezTo>
                  <a:cubicBezTo>
                    <a:pt x="3189" y="4693"/>
                    <a:pt x="17099" y="22939"/>
                    <a:pt x="20668" y="27375"/>
                  </a:cubicBezTo>
                  <a:cubicBezTo>
                    <a:pt x="20695" y="27429"/>
                    <a:pt x="20721" y="27450"/>
                    <a:pt x="20740" y="27450"/>
                  </a:cubicBezTo>
                  <a:cubicBezTo>
                    <a:pt x="20767" y="27450"/>
                    <a:pt x="20775" y="27402"/>
                    <a:pt x="20735" y="27342"/>
                  </a:cubicBezTo>
                  <a:cubicBezTo>
                    <a:pt x="17432" y="22705"/>
                    <a:pt x="3656" y="4359"/>
                    <a:pt x="53" y="22"/>
                  </a:cubicBezTo>
                  <a:cubicBezTo>
                    <a:pt x="39" y="9"/>
                    <a:pt x="26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2198;p55">
              <a:extLst>
                <a:ext uri="{FF2B5EF4-FFF2-40B4-BE49-F238E27FC236}">
                  <a16:creationId xmlns:a16="http://schemas.microsoft.com/office/drawing/2014/main" id="{8C0BA102-2797-45FC-AB87-C5C7055AD58C}"/>
                </a:ext>
              </a:extLst>
            </p:cNvPr>
            <p:cNvSpPr/>
            <p:nvPr/>
          </p:nvSpPr>
          <p:spPr>
            <a:xfrm>
              <a:off x="4886150" y="3332000"/>
              <a:ext cx="47575" cy="160350"/>
            </a:xfrm>
            <a:custGeom>
              <a:avLst/>
              <a:gdLst/>
              <a:ahLst/>
              <a:cxnLst/>
              <a:rect l="l" t="t" r="r" b="b"/>
              <a:pathLst>
                <a:path w="1903" h="6414" extrusionOk="0">
                  <a:moveTo>
                    <a:pt x="1836" y="0"/>
                  </a:moveTo>
                  <a:cubicBezTo>
                    <a:pt x="935" y="701"/>
                    <a:pt x="334" y="1701"/>
                    <a:pt x="168" y="2836"/>
                  </a:cubicBezTo>
                  <a:cubicBezTo>
                    <a:pt x="1" y="4103"/>
                    <a:pt x="334" y="5404"/>
                    <a:pt x="1135" y="6405"/>
                  </a:cubicBezTo>
                  <a:cubicBezTo>
                    <a:pt x="1141" y="6411"/>
                    <a:pt x="1149" y="6414"/>
                    <a:pt x="1157" y="6414"/>
                  </a:cubicBezTo>
                  <a:cubicBezTo>
                    <a:pt x="1190" y="6414"/>
                    <a:pt x="1229" y="6365"/>
                    <a:pt x="1202" y="6338"/>
                  </a:cubicBezTo>
                  <a:cubicBezTo>
                    <a:pt x="1" y="4337"/>
                    <a:pt x="268" y="1768"/>
                    <a:pt x="1869" y="34"/>
                  </a:cubicBezTo>
                  <a:cubicBezTo>
                    <a:pt x="1902" y="34"/>
                    <a:pt x="1836" y="0"/>
                    <a:pt x="18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2199;p55">
              <a:extLst>
                <a:ext uri="{FF2B5EF4-FFF2-40B4-BE49-F238E27FC236}">
                  <a16:creationId xmlns:a16="http://schemas.microsoft.com/office/drawing/2014/main" id="{903908A8-3885-C053-3DDD-A74C778FD007}"/>
                </a:ext>
              </a:extLst>
            </p:cNvPr>
            <p:cNvSpPr/>
            <p:nvPr/>
          </p:nvSpPr>
          <p:spPr>
            <a:xfrm>
              <a:off x="4604300" y="3203725"/>
              <a:ext cx="66250" cy="168500"/>
            </a:xfrm>
            <a:custGeom>
              <a:avLst/>
              <a:gdLst/>
              <a:ahLst/>
              <a:cxnLst/>
              <a:rect l="l" t="t" r="r" b="b"/>
              <a:pathLst>
                <a:path w="2650" h="6740" extrusionOk="0">
                  <a:moveTo>
                    <a:pt x="701" y="1"/>
                  </a:moveTo>
                  <a:cubicBezTo>
                    <a:pt x="674" y="1"/>
                    <a:pt x="648" y="19"/>
                    <a:pt x="634" y="61"/>
                  </a:cubicBezTo>
                  <a:cubicBezTo>
                    <a:pt x="0" y="2329"/>
                    <a:pt x="968" y="4898"/>
                    <a:pt x="2369" y="6699"/>
                  </a:cubicBezTo>
                  <a:cubicBezTo>
                    <a:pt x="2397" y="6727"/>
                    <a:pt x="2433" y="6740"/>
                    <a:pt x="2469" y="6740"/>
                  </a:cubicBezTo>
                  <a:cubicBezTo>
                    <a:pt x="2561" y="6740"/>
                    <a:pt x="2650" y="6661"/>
                    <a:pt x="2602" y="6566"/>
                  </a:cubicBezTo>
                  <a:cubicBezTo>
                    <a:pt x="1768" y="4464"/>
                    <a:pt x="1168" y="2296"/>
                    <a:pt x="801" y="94"/>
                  </a:cubicBezTo>
                  <a:cubicBezTo>
                    <a:pt x="781" y="36"/>
                    <a:pt x="739" y="1"/>
                    <a:pt x="7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2200;p55">
              <a:extLst>
                <a:ext uri="{FF2B5EF4-FFF2-40B4-BE49-F238E27FC236}">
                  <a16:creationId xmlns:a16="http://schemas.microsoft.com/office/drawing/2014/main" id="{F42C3F4A-FE0C-176D-B1C5-1ED57532D0E6}"/>
                </a:ext>
              </a:extLst>
            </p:cNvPr>
            <p:cNvSpPr/>
            <p:nvPr/>
          </p:nvSpPr>
          <p:spPr>
            <a:xfrm>
              <a:off x="4644325" y="3228675"/>
              <a:ext cx="66200" cy="168275"/>
            </a:xfrm>
            <a:custGeom>
              <a:avLst/>
              <a:gdLst/>
              <a:ahLst/>
              <a:cxnLst/>
              <a:rect l="l" t="t" r="r" b="b"/>
              <a:pathLst>
                <a:path w="2648" h="6731" extrusionOk="0">
                  <a:moveTo>
                    <a:pt x="691" y="1"/>
                  </a:moveTo>
                  <a:cubicBezTo>
                    <a:pt x="661" y="1"/>
                    <a:pt x="634" y="19"/>
                    <a:pt x="634" y="64"/>
                  </a:cubicBezTo>
                  <a:cubicBezTo>
                    <a:pt x="0" y="2299"/>
                    <a:pt x="968" y="4867"/>
                    <a:pt x="2369" y="6668"/>
                  </a:cubicBezTo>
                  <a:cubicBezTo>
                    <a:pt x="2390" y="6712"/>
                    <a:pt x="2429" y="6730"/>
                    <a:pt x="2470" y="6730"/>
                  </a:cubicBezTo>
                  <a:cubicBezTo>
                    <a:pt x="2555" y="6730"/>
                    <a:pt x="2647" y="6648"/>
                    <a:pt x="2602" y="6535"/>
                  </a:cubicBezTo>
                  <a:cubicBezTo>
                    <a:pt x="1768" y="4467"/>
                    <a:pt x="1168" y="2299"/>
                    <a:pt x="768" y="64"/>
                  </a:cubicBezTo>
                  <a:cubicBezTo>
                    <a:pt x="768" y="27"/>
                    <a:pt x="727" y="1"/>
                    <a:pt x="6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2201;p55">
              <a:extLst>
                <a:ext uri="{FF2B5EF4-FFF2-40B4-BE49-F238E27FC236}">
                  <a16:creationId xmlns:a16="http://schemas.microsoft.com/office/drawing/2014/main" id="{0E66E746-9103-3100-7325-550584418FF2}"/>
                </a:ext>
              </a:extLst>
            </p:cNvPr>
            <p:cNvSpPr/>
            <p:nvPr/>
          </p:nvSpPr>
          <p:spPr>
            <a:xfrm>
              <a:off x="4684350" y="3252925"/>
              <a:ext cx="67075" cy="168875"/>
            </a:xfrm>
            <a:custGeom>
              <a:avLst/>
              <a:gdLst/>
              <a:ahLst/>
              <a:cxnLst/>
              <a:rect l="l" t="t" r="r" b="b"/>
              <a:pathLst>
                <a:path w="2683" h="6755" extrusionOk="0">
                  <a:moveTo>
                    <a:pt x="712" y="1"/>
                  </a:moveTo>
                  <a:cubicBezTo>
                    <a:pt x="680" y="1"/>
                    <a:pt x="648" y="19"/>
                    <a:pt x="634" y="61"/>
                  </a:cubicBezTo>
                  <a:cubicBezTo>
                    <a:pt x="0" y="2329"/>
                    <a:pt x="968" y="4898"/>
                    <a:pt x="2369" y="6699"/>
                  </a:cubicBezTo>
                  <a:cubicBezTo>
                    <a:pt x="2398" y="6738"/>
                    <a:pt x="2439" y="6754"/>
                    <a:pt x="2480" y="6754"/>
                  </a:cubicBezTo>
                  <a:cubicBezTo>
                    <a:pt x="2580" y="6754"/>
                    <a:pt x="2683" y="6660"/>
                    <a:pt x="2636" y="6566"/>
                  </a:cubicBezTo>
                  <a:cubicBezTo>
                    <a:pt x="1802" y="4464"/>
                    <a:pt x="1168" y="2296"/>
                    <a:pt x="801" y="94"/>
                  </a:cubicBezTo>
                  <a:cubicBezTo>
                    <a:pt x="801" y="36"/>
                    <a:pt x="756" y="1"/>
                    <a:pt x="7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2202;p55">
              <a:extLst>
                <a:ext uri="{FF2B5EF4-FFF2-40B4-BE49-F238E27FC236}">
                  <a16:creationId xmlns:a16="http://schemas.microsoft.com/office/drawing/2014/main" id="{E2D673F9-5D8D-5E0D-3AEE-DBB5F9FCBAF5}"/>
                </a:ext>
              </a:extLst>
            </p:cNvPr>
            <p:cNvSpPr/>
            <p:nvPr/>
          </p:nvSpPr>
          <p:spPr>
            <a:xfrm>
              <a:off x="4725200" y="3277725"/>
              <a:ext cx="66200" cy="168425"/>
            </a:xfrm>
            <a:custGeom>
              <a:avLst/>
              <a:gdLst/>
              <a:ahLst/>
              <a:cxnLst/>
              <a:rect l="l" t="t" r="r" b="b"/>
              <a:pathLst>
                <a:path w="2648" h="6737" extrusionOk="0">
                  <a:moveTo>
                    <a:pt x="678" y="0"/>
                  </a:moveTo>
                  <a:cubicBezTo>
                    <a:pt x="654" y="0"/>
                    <a:pt x="635" y="11"/>
                    <a:pt x="635" y="36"/>
                  </a:cubicBezTo>
                  <a:cubicBezTo>
                    <a:pt x="1" y="2305"/>
                    <a:pt x="935" y="4907"/>
                    <a:pt x="2369" y="6674"/>
                  </a:cubicBezTo>
                  <a:cubicBezTo>
                    <a:pt x="2391" y="6718"/>
                    <a:pt x="2430" y="6736"/>
                    <a:pt x="2470" y="6736"/>
                  </a:cubicBezTo>
                  <a:cubicBezTo>
                    <a:pt x="2556" y="6736"/>
                    <a:pt x="2648" y="6654"/>
                    <a:pt x="2603" y="6541"/>
                  </a:cubicBezTo>
                  <a:cubicBezTo>
                    <a:pt x="1769" y="4473"/>
                    <a:pt x="1135" y="2305"/>
                    <a:pt x="768" y="70"/>
                  </a:cubicBezTo>
                  <a:cubicBezTo>
                    <a:pt x="768" y="29"/>
                    <a:pt x="717" y="0"/>
                    <a:pt x="6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2203;p55">
              <a:extLst>
                <a:ext uri="{FF2B5EF4-FFF2-40B4-BE49-F238E27FC236}">
                  <a16:creationId xmlns:a16="http://schemas.microsoft.com/office/drawing/2014/main" id="{378C4153-CEAC-0060-CF66-93DE842CBA55}"/>
                </a:ext>
              </a:extLst>
            </p:cNvPr>
            <p:cNvSpPr/>
            <p:nvPr/>
          </p:nvSpPr>
          <p:spPr>
            <a:xfrm>
              <a:off x="4421950" y="2824825"/>
              <a:ext cx="135325" cy="98825"/>
            </a:xfrm>
            <a:custGeom>
              <a:avLst/>
              <a:gdLst/>
              <a:ahLst/>
              <a:cxnLst/>
              <a:rect l="l" t="t" r="r" b="b"/>
              <a:pathLst>
                <a:path w="5413" h="3953" extrusionOk="0">
                  <a:moveTo>
                    <a:pt x="2826" y="1"/>
                  </a:moveTo>
                  <a:cubicBezTo>
                    <a:pt x="1396" y="1"/>
                    <a:pt x="0" y="1686"/>
                    <a:pt x="1123" y="3175"/>
                  </a:cubicBezTo>
                  <a:cubicBezTo>
                    <a:pt x="1546" y="3724"/>
                    <a:pt x="2084" y="3953"/>
                    <a:pt x="2613" y="3953"/>
                  </a:cubicBezTo>
                  <a:cubicBezTo>
                    <a:pt x="4044" y="3953"/>
                    <a:pt x="5412" y="2283"/>
                    <a:pt x="4292" y="773"/>
                  </a:cubicBezTo>
                  <a:cubicBezTo>
                    <a:pt x="3880" y="227"/>
                    <a:pt x="3351" y="1"/>
                    <a:pt x="28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2204;p55">
              <a:extLst>
                <a:ext uri="{FF2B5EF4-FFF2-40B4-BE49-F238E27FC236}">
                  <a16:creationId xmlns:a16="http://schemas.microsoft.com/office/drawing/2014/main" id="{6CFBD45E-1932-1CF7-5467-8DFBE222DE65}"/>
                </a:ext>
              </a:extLst>
            </p:cNvPr>
            <p:cNvSpPr/>
            <p:nvPr/>
          </p:nvSpPr>
          <p:spPr>
            <a:xfrm>
              <a:off x="4540075" y="3301825"/>
              <a:ext cx="115950" cy="211400"/>
            </a:xfrm>
            <a:custGeom>
              <a:avLst/>
              <a:gdLst/>
              <a:ahLst/>
              <a:cxnLst/>
              <a:rect l="l" t="t" r="r" b="b"/>
              <a:pathLst>
                <a:path w="4638" h="8456" extrusionOk="0">
                  <a:moveTo>
                    <a:pt x="3670" y="340"/>
                  </a:moveTo>
                  <a:cubicBezTo>
                    <a:pt x="3670" y="1307"/>
                    <a:pt x="3737" y="2275"/>
                    <a:pt x="3737" y="3275"/>
                  </a:cubicBezTo>
                  <a:cubicBezTo>
                    <a:pt x="3770" y="4410"/>
                    <a:pt x="3870" y="6745"/>
                    <a:pt x="2703" y="7478"/>
                  </a:cubicBezTo>
                  <a:cubicBezTo>
                    <a:pt x="2331" y="7709"/>
                    <a:pt x="2029" y="7806"/>
                    <a:pt x="1785" y="7806"/>
                  </a:cubicBezTo>
                  <a:cubicBezTo>
                    <a:pt x="654" y="7806"/>
                    <a:pt x="788" y="5696"/>
                    <a:pt x="1035" y="5010"/>
                  </a:cubicBezTo>
                  <a:cubicBezTo>
                    <a:pt x="1235" y="4443"/>
                    <a:pt x="1502" y="3943"/>
                    <a:pt x="1769" y="3409"/>
                  </a:cubicBezTo>
                  <a:cubicBezTo>
                    <a:pt x="2336" y="2375"/>
                    <a:pt x="3003" y="1341"/>
                    <a:pt x="3670" y="340"/>
                  </a:cubicBezTo>
                  <a:close/>
                  <a:moveTo>
                    <a:pt x="3974" y="0"/>
                  </a:moveTo>
                  <a:cubicBezTo>
                    <a:pt x="3929" y="0"/>
                    <a:pt x="3881" y="13"/>
                    <a:pt x="3837" y="40"/>
                  </a:cubicBezTo>
                  <a:cubicBezTo>
                    <a:pt x="3820" y="23"/>
                    <a:pt x="3803" y="15"/>
                    <a:pt x="3787" y="15"/>
                  </a:cubicBezTo>
                  <a:cubicBezTo>
                    <a:pt x="3770" y="15"/>
                    <a:pt x="3753" y="23"/>
                    <a:pt x="3737" y="40"/>
                  </a:cubicBezTo>
                  <a:cubicBezTo>
                    <a:pt x="2169" y="1407"/>
                    <a:pt x="1001" y="3209"/>
                    <a:pt x="334" y="5210"/>
                  </a:cubicBezTo>
                  <a:cubicBezTo>
                    <a:pt x="1" y="6378"/>
                    <a:pt x="134" y="8079"/>
                    <a:pt x="1602" y="8412"/>
                  </a:cubicBezTo>
                  <a:cubicBezTo>
                    <a:pt x="1735" y="8442"/>
                    <a:pt x="1863" y="8455"/>
                    <a:pt x="1986" y="8455"/>
                  </a:cubicBezTo>
                  <a:cubicBezTo>
                    <a:pt x="3133" y="8455"/>
                    <a:pt x="3866" y="7268"/>
                    <a:pt x="4137" y="6244"/>
                  </a:cubicBezTo>
                  <a:cubicBezTo>
                    <a:pt x="4637" y="4309"/>
                    <a:pt x="4304" y="2208"/>
                    <a:pt x="4204" y="240"/>
                  </a:cubicBezTo>
                  <a:cubicBezTo>
                    <a:pt x="4204" y="93"/>
                    <a:pt x="4096" y="0"/>
                    <a:pt x="39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2205;p55">
              <a:extLst>
                <a:ext uri="{FF2B5EF4-FFF2-40B4-BE49-F238E27FC236}">
                  <a16:creationId xmlns:a16="http://schemas.microsoft.com/office/drawing/2014/main" id="{CFC5AF9D-1021-8B2B-B723-D6983F81FE8F}"/>
                </a:ext>
              </a:extLst>
            </p:cNvPr>
            <p:cNvSpPr/>
            <p:nvPr/>
          </p:nvSpPr>
          <p:spPr>
            <a:xfrm>
              <a:off x="4455025" y="3151425"/>
              <a:ext cx="191000" cy="163925"/>
            </a:xfrm>
            <a:custGeom>
              <a:avLst/>
              <a:gdLst/>
              <a:ahLst/>
              <a:cxnLst/>
              <a:rect l="l" t="t" r="r" b="b"/>
              <a:pathLst>
                <a:path w="7640" h="6557" extrusionOk="0">
                  <a:moveTo>
                    <a:pt x="2436" y="717"/>
                  </a:moveTo>
                  <a:cubicBezTo>
                    <a:pt x="2469" y="717"/>
                    <a:pt x="2502" y="718"/>
                    <a:pt x="2535" y="719"/>
                  </a:cubicBezTo>
                  <a:cubicBezTo>
                    <a:pt x="3903" y="719"/>
                    <a:pt x="5004" y="2787"/>
                    <a:pt x="5604" y="3787"/>
                  </a:cubicBezTo>
                  <a:cubicBezTo>
                    <a:pt x="6071" y="4621"/>
                    <a:pt x="6505" y="5489"/>
                    <a:pt x="7039" y="6289"/>
                  </a:cubicBezTo>
                  <a:cubicBezTo>
                    <a:pt x="5938" y="5789"/>
                    <a:pt x="4870" y="5255"/>
                    <a:pt x="3803" y="4655"/>
                  </a:cubicBezTo>
                  <a:cubicBezTo>
                    <a:pt x="3303" y="4355"/>
                    <a:pt x="2836" y="4021"/>
                    <a:pt x="2369" y="3654"/>
                  </a:cubicBezTo>
                  <a:cubicBezTo>
                    <a:pt x="1678" y="3095"/>
                    <a:pt x="78" y="717"/>
                    <a:pt x="2436" y="717"/>
                  </a:cubicBezTo>
                  <a:close/>
                  <a:moveTo>
                    <a:pt x="2253" y="0"/>
                  </a:moveTo>
                  <a:cubicBezTo>
                    <a:pt x="1846" y="0"/>
                    <a:pt x="1447" y="139"/>
                    <a:pt x="1101" y="485"/>
                  </a:cubicBezTo>
                  <a:cubicBezTo>
                    <a:pt x="0" y="1519"/>
                    <a:pt x="801" y="3054"/>
                    <a:pt x="1701" y="3888"/>
                  </a:cubicBezTo>
                  <a:cubicBezTo>
                    <a:pt x="3269" y="5222"/>
                    <a:pt x="5204" y="6156"/>
                    <a:pt x="7239" y="6556"/>
                  </a:cubicBezTo>
                  <a:cubicBezTo>
                    <a:pt x="7305" y="6556"/>
                    <a:pt x="7339" y="6523"/>
                    <a:pt x="7339" y="6489"/>
                  </a:cubicBezTo>
                  <a:cubicBezTo>
                    <a:pt x="7506" y="6489"/>
                    <a:pt x="7639" y="6289"/>
                    <a:pt x="7539" y="6122"/>
                  </a:cubicBezTo>
                  <a:cubicBezTo>
                    <a:pt x="6605" y="4388"/>
                    <a:pt x="5838" y="2420"/>
                    <a:pt x="4370" y="1019"/>
                  </a:cubicBezTo>
                  <a:cubicBezTo>
                    <a:pt x="3825" y="495"/>
                    <a:pt x="3023" y="0"/>
                    <a:pt x="22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2206;p55">
              <a:extLst>
                <a:ext uri="{FF2B5EF4-FFF2-40B4-BE49-F238E27FC236}">
                  <a16:creationId xmlns:a16="http://schemas.microsoft.com/office/drawing/2014/main" id="{4EDDA9E0-E12E-7C1F-A6F8-14091BAB0D9B}"/>
                </a:ext>
              </a:extLst>
            </p:cNvPr>
            <p:cNvSpPr/>
            <p:nvPr/>
          </p:nvSpPr>
          <p:spPr>
            <a:xfrm>
              <a:off x="2413550" y="2546125"/>
              <a:ext cx="2026475" cy="840550"/>
            </a:xfrm>
            <a:custGeom>
              <a:avLst/>
              <a:gdLst/>
              <a:ahLst/>
              <a:cxnLst/>
              <a:rect l="l" t="t" r="r" b="b"/>
              <a:pathLst>
                <a:path w="81059" h="33622" extrusionOk="0">
                  <a:moveTo>
                    <a:pt x="21636" y="0"/>
                  </a:moveTo>
                  <a:cubicBezTo>
                    <a:pt x="19557" y="0"/>
                    <a:pt x="17477" y="200"/>
                    <a:pt x="15479" y="680"/>
                  </a:cubicBezTo>
                  <a:cubicBezTo>
                    <a:pt x="1736" y="3949"/>
                    <a:pt x="1" y="21195"/>
                    <a:pt x="10242" y="27299"/>
                  </a:cubicBezTo>
                  <a:cubicBezTo>
                    <a:pt x="19603" y="32844"/>
                    <a:pt x="52165" y="33621"/>
                    <a:pt x="69688" y="33621"/>
                  </a:cubicBezTo>
                  <a:cubicBezTo>
                    <a:pt x="76515" y="33621"/>
                    <a:pt x="81059" y="33503"/>
                    <a:pt x="81059" y="33503"/>
                  </a:cubicBezTo>
                  <a:lnTo>
                    <a:pt x="68550" y="12322"/>
                  </a:lnTo>
                  <a:cubicBezTo>
                    <a:pt x="68550" y="12322"/>
                    <a:pt x="63618" y="11286"/>
                    <a:pt x="56483" y="10337"/>
                  </a:cubicBezTo>
                  <a:lnTo>
                    <a:pt x="56483" y="10337"/>
                  </a:lnTo>
                  <a:lnTo>
                    <a:pt x="56508" y="4950"/>
                  </a:lnTo>
                  <a:lnTo>
                    <a:pt x="42298" y="4950"/>
                  </a:lnTo>
                  <a:cubicBezTo>
                    <a:pt x="42298" y="4950"/>
                    <a:pt x="31982" y="0"/>
                    <a:pt x="216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2207;p55">
              <a:extLst>
                <a:ext uri="{FF2B5EF4-FFF2-40B4-BE49-F238E27FC236}">
                  <a16:creationId xmlns:a16="http://schemas.microsoft.com/office/drawing/2014/main" id="{AD5C40D1-540A-2F11-8F96-AEF753EFDA25}"/>
                </a:ext>
              </a:extLst>
            </p:cNvPr>
            <p:cNvSpPr/>
            <p:nvPr/>
          </p:nvSpPr>
          <p:spPr>
            <a:xfrm>
              <a:off x="2993150" y="2735725"/>
              <a:ext cx="1155850" cy="155150"/>
            </a:xfrm>
            <a:custGeom>
              <a:avLst/>
              <a:gdLst/>
              <a:ahLst/>
              <a:cxnLst/>
              <a:rect l="l" t="t" r="r" b="b"/>
              <a:pathLst>
                <a:path w="46234" h="6206" extrusionOk="0">
                  <a:moveTo>
                    <a:pt x="1635" y="1"/>
                  </a:moveTo>
                  <a:cubicBezTo>
                    <a:pt x="1601" y="1"/>
                    <a:pt x="1601" y="68"/>
                    <a:pt x="1635" y="68"/>
                  </a:cubicBezTo>
                  <a:cubicBezTo>
                    <a:pt x="2469" y="268"/>
                    <a:pt x="3269" y="501"/>
                    <a:pt x="4070" y="668"/>
                  </a:cubicBezTo>
                  <a:cubicBezTo>
                    <a:pt x="4337" y="735"/>
                    <a:pt x="4570" y="768"/>
                    <a:pt x="4804" y="835"/>
                  </a:cubicBezTo>
                  <a:cubicBezTo>
                    <a:pt x="3202" y="901"/>
                    <a:pt x="1635" y="1035"/>
                    <a:pt x="34" y="1168"/>
                  </a:cubicBezTo>
                  <a:cubicBezTo>
                    <a:pt x="0" y="1168"/>
                    <a:pt x="0" y="1235"/>
                    <a:pt x="34" y="1235"/>
                  </a:cubicBezTo>
                  <a:cubicBezTo>
                    <a:pt x="1660" y="1160"/>
                    <a:pt x="3286" y="1122"/>
                    <a:pt x="4912" y="1122"/>
                  </a:cubicBezTo>
                  <a:cubicBezTo>
                    <a:pt x="5454" y="1122"/>
                    <a:pt x="5996" y="1127"/>
                    <a:pt x="6538" y="1135"/>
                  </a:cubicBezTo>
                  <a:cubicBezTo>
                    <a:pt x="8673" y="1168"/>
                    <a:pt x="10808" y="1235"/>
                    <a:pt x="12943" y="1335"/>
                  </a:cubicBezTo>
                  <a:cubicBezTo>
                    <a:pt x="17279" y="1602"/>
                    <a:pt x="21582" y="1969"/>
                    <a:pt x="25885" y="2436"/>
                  </a:cubicBezTo>
                  <a:cubicBezTo>
                    <a:pt x="28320" y="2703"/>
                    <a:pt x="42964" y="4838"/>
                    <a:pt x="45399" y="4938"/>
                  </a:cubicBezTo>
                  <a:lnTo>
                    <a:pt x="45433" y="4938"/>
                  </a:lnTo>
                  <a:cubicBezTo>
                    <a:pt x="45433" y="5004"/>
                    <a:pt x="45466" y="5038"/>
                    <a:pt x="45499" y="5105"/>
                  </a:cubicBezTo>
                  <a:cubicBezTo>
                    <a:pt x="45566" y="5238"/>
                    <a:pt x="45633" y="5371"/>
                    <a:pt x="45699" y="5505"/>
                  </a:cubicBezTo>
                  <a:cubicBezTo>
                    <a:pt x="45766" y="5605"/>
                    <a:pt x="45833" y="5738"/>
                    <a:pt x="45900" y="5872"/>
                  </a:cubicBezTo>
                  <a:cubicBezTo>
                    <a:pt x="45933" y="5905"/>
                    <a:pt x="46000" y="5972"/>
                    <a:pt x="46033" y="6039"/>
                  </a:cubicBezTo>
                  <a:lnTo>
                    <a:pt x="46100" y="6105"/>
                  </a:lnTo>
                  <a:cubicBezTo>
                    <a:pt x="46100" y="6139"/>
                    <a:pt x="46133" y="6172"/>
                    <a:pt x="46166" y="6205"/>
                  </a:cubicBezTo>
                  <a:cubicBezTo>
                    <a:pt x="46166" y="6205"/>
                    <a:pt x="46233" y="6172"/>
                    <a:pt x="46200" y="6139"/>
                  </a:cubicBezTo>
                  <a:cubicBezTo>
                    <a:pt x="46200" y="6072"/>
                    <a:pt x="46166" y="6039"/>
                    <a:pt x="46166" y="6005"/>
                  </a:cubicBezTo>
                  <a:lnTo>
                    <a:pt x="46166" y="5938"/>
                  </a:lnTo>
                  <a:cubicBezTo>
                    <a:pt x="46166" y="5872"/>
                    <a:pt x="46133" y="5805"/>
                    <a:pt x="46100" y="5705"/>
                  </a:cubicBezTo>
                  <a:cubicBezTo>
                    <a:pt x="46066" y="5572"/>
                    <a:pt x="46000" y="5438"/>
                    <a:pt x="45966" y="5305"/>
                  </a:cubicBezTo>
                  <a:cubicBezTo>
                    <a:pt x="45900" y="5171"/>
                    <a:pt x="45833" y="5038"/>
                    <a:pt x="45766" y="4871"/>
                  </a:cubicBezTo>
                  <a:cubicBezTo>
                    <a:pt x="45699" y="4738"/>
                    <a:pt x="45633" y="4638"/>
                    <a:pt x="45533" y="4504"/>
                  </a:cubicBezTo>
                  <a:lnTo>
                    <a:pt x="45433" y="4504"/>
                  </a:lnTo>
                  <a:cubicBezTo>
                    <a:pt x="43298" y="4104"/>
                    <a:pt x="28954" y="2069"/>
                    <a:pt x="26819" y="1802"/>
                  </a:cubicBezTo>
                  <a:cubicBezTo>
                    <a:pt x="24684" y="1569"/>
                    <a:pt x="22483" y="1368"/>
                    <a:pt x="20348" y="1202"/>
                  </a:cubicBezTo>
                  <a:cubicBezTo>
                    <a:pt x="16715" y="866"/>
                    <a:pt x="13106" y="718"/>
                    <a:pt x="9481" y="718"/>
                  </a:cubicBezTo>
                  <a:cubicBezTo>
                    <a:pt x="8779" y="718"/>
                    <a:pt x="8076" y="724"/>
                    <a:pt x="7372" y="735"/>
                  </a:cubicBezTo>
                  <a:cubicBezTo>
                    <a:pt x="6938" y="735"/>
                    <a:pt x="6572" y="735"/>
                    <a:pt x="6171" y="768"/>
                  </a:cubicBezTo>
                  <a:cubicBezTo>
                    <a:pt x="6071" y="735"/>
                    <a:pt x="5971" y="701"/>
                    <a:pt x="5904" y="701"/>
                  </a:cubicBezTo>
                  <a:cubicBezTo>
                    <a:pt x="5671" y="635"/>
                    <a:pt x="5471" y="601"/>
                    <a:pt x="5271" y="568"/>
                  </a:cubicBezTo>
                  <a:cubicBezTo>
                    <a:pt x="4870" y="468"/>
                    <a:pt x="4470" y="434"/>
                    <a:pt x="4103" y="368"/>
                  </a:cubicBezTo>
                  <a:cubicBezTo>
                    <a:pt x="3269" y="234"/>
                    <a:pt x="2435" y="134"/>
                    <a:pt x="1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2208;p55">
              <a:extLst>
                <a:ext uri="{FF2B5EF4-FFF2-40B4-BE49-F238E27FC236}">
                  <a16:creationId xmlns:a16="http://schemas.microsoft.com/office/drawing/2014/main" id="{EF7BA485-51CD-3735-E22C-DAEED6BACCCC}"/>
                </a:ext>
              </a:extLst>
            </p:cNvPr>
            <p:cNvSpPr/>
            <p:nvPr/>
          </p:nvSpPr>
          <p:spPr>
            <a:xfrm>
              <a:off x="4042225" y="2866325"/>
              <a:ext cx="285800" cy="487250"/>
            </a:xfrm>
            <a:custGeom>
              <a:avLst/>
              <a:gdLst/>
              <a:ahLst/>
              <a:cxnLst/>
              <a:rect l="l" t="t" r="r" b="b"/>
              <a:pathLst>
                <a:path w="11432" h="19490" extrusionOk="0">
                  <a:moveTo>
                    <a:pt x="68" y="1"/>
                  </a:moveTo>
                  <a:cubicBezTo>
                    <a:pt x="36" y="1"/>
                    <a:pt x="0" y="32"/>
                    <a:pt x="0" y="81"/>
                  </a:cubicBezTo>
                  <a:cubicBezTo>
                    <a:pt x="267" y="748"/>
                    <a:pt x="3436" y="6419"/>
                    <a:pt x="4170" y="7686"/>
                  </a:cubicBezTo>
                  <a:cubicBezTo>
                    <a:pt x="5638" y="10221"/>
                    <a:pt x="7172" y="12690"/>
                    <a:pt x="8707" y="15191"/>
                  </a:cubicBezTo>
                  <a:cubicBezTo>
                    <a:pt x="9140" y="15892"/>
                    <a:pt x="9574" y="16592"/>
                    <a:pt x="10041" y="17326"/>
                  </a:cubicBezTo>
                  <a:cubicBezTo>
                    <a:pt x="10475" y="18027"/>
                    <a:pt x="10942" y="18727"/>
                    <a:pt x="11342" y="19461"/>
                  </a:cubicBezTo>
                  <a:cubicBezTo>
                    <a:pt x="11342" y="19482"/>
                    <a:pt x="11352" y="19490"/>
                    <a:pt x="11364" y="19490"/>
                  </a:cubicBezTo>
                  <a:cubicBezTo>
                    <a:pt x="11391" y="19490"/>
                    <a:pt x="11432" y="19451"/>
                    <a:pt x="11409" y="19428"/>
                  </a:cubicBezTo>
                  <a:cubicBezTo>
                    <a:pt x="10641" y="18160"/>
                    <a:pt x="9974" y="16859"/>
                    <a:pt x="9274" y="15592"/>
                  </a:cubicBezTo>
                  <a:cubicBezTo>
                    <a:pt x="8540" y="14324"/>
                    <a:pt x="7839" y="13023"/>
                    <a:pt x="7139" y="11756"/>
                  </a:cubicBezTo>
                  <a:cubicBezTo>
                    <a:pt x="5705" y="9187"/>
                    <a:pt x="601" y="614"/>
                    <a:pt x="101" y="14"/>
                  </a:cubicBezTo>
                  <a:cubicBezTo>
                    <a:pt x="92" y="5"/>
                    <a:pt x="80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2209;p55">
              <a:extLst>
                <a:ext uri="{FF2B5EF4-FFF2-40B4-BE49-F238E27FC236}">
                  <a16:creationId xmlns:a16="http://schemas.microsoft.com/office/drawing/2014/main" id="{5C7C71B7-1413-1F22-DE8E-2932E40F4DA9}"/>
                </a:ext>
              </a:extLst>
            </p:cNvPr>
            <p:cNvSpPr/>
            <p:nvPr/>
          </p:nvSpPr>
          <p:spPr>
            <a:xfrm>
              <a:off x="3039850" y="2779925"/>
              <a:ext cx="1002400" cy="142625"/>
            </a:xfrm>
            <a:custGeom>
              <a:avLst/>
              <a:gdLst/>
              <a:ahLst/>
              <a:cxnLst/>
              <a:rect l="l" t="t" r="r" b="b"/>
              <a:pathLst>
                <a:path w="40096" h="5705" extrusionOk="0">
                  <a:moveTo>
                    <a:pt x="67" y="1"/>
                  </a:moveTo>
                  <a:cubicBezTo>
                    <a:pt x="0" y="1"/>
                    <a:pt x="34" y="67"/>
                    <a:pt x="67" y="67"/>
                  </a:cubicBezTo>
                  <a:cubicBezTo>
                    <a:pt x="5337" y="334"/>
                    <a:pt x="10574" y="1035"/>
                    <a:pt x="15811" y="1769"/>
                  </a:cubicBezTo>
                  <a:cubicBezTo>
                    <a:pt x="21015" y="2536"/>
                    <a:pt x="26119" y="3337"/>
                    <a:pt x="31222" y="4204"/>
                  </a:cubicBezTo>
                  <a:cubicBezTo>
                    <a:pt x="32690" y="4437"/>
                    <a:pt x="34125" y="4704"/>
                    <a:pt x="35592" y="4938"/>
                  </a:cubicBezTo>
                  <a:cubicBezTo>
                    <a:pt x="37060" y="5205"/>
                    <a:pt x="38528" y="5505"/>
                    <a:pt x="39995" y="5705"/>
                  </a:cubicBezTo>
                  <a:cubicBezTo>
                    <a:pt x="40062" y="5705"/>
                    <a:pt x="40095" y="5638"/>
                    <a:pt x="40029" y="5605"/>
                  </a:cubicBezTo>
                  <a:cubicBezTo>
                    <a:pt x="38761" y="5305"/>
                    <a:pt x="37460" y="5104"/>
                    <a:pt x="36159" y="4871"/>
                  </a:cubicBezTo>
                  <a:cubicBezTo>
                    <a:pt x="34892" y="4604"/>
                    <a:pt x="33591" y="4371"/>
                    <a:pt x="32290" y="4137"/>
                  </a:cubicBezTo>
                  <a:cubicBezTo>
                    <a:pt x="29721" y="3637"/>
                    <a:pt x="27120" y="3203"/>
                    <a:pt x="24518" y="2769"/>
                  </a:cubicBezTo>
                  <a:cubicBezTo>
                    <a:pt x="19347" y="1902"/>
                    <a:pt x="14144" y="1168"/>
                    <a:pt x="8940" y="668"/>
                  </a:cubicBezTo>
                  <a:cubicBezTo>
                    <a:pt x="5971" y="401"/>
                    <a:pt x="3036" y="201"/>
                    <a:pt x="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2210;p55">
              <a:extLst>
                <a:ext uri="{FF2B5EF4-FFF2-40B4-BE49-F238E27FC236}">
                  <a16:creationId xmlns:a16="http://schemas.microsoft.com/office/drawing/2014/main" id="{37ACB1DE-D031-C043-F266-F7521743AA27}"/>
                </a:ext>
              </a:extLst>
            </p:cNvPr>
            <p:cNvSpPr/>
            <p:nvPr/>
          </p:nvSpPr>
          <p:spPr>
            <a:xfrm>
              <a:off x="3573550" y="4032500"/>
              <a:ext cx="876975" cy="1156775"/>
            </a:xfrm>
            <a:custGeom>
              <a:avLst/>
              <a:gdLst/>
              <a:ahLst/>
              <a:cxnLst/>
              <a:rect l="l" t="t" r="r" b="b"/>
              <a:pathLst>
                <a:path w="35079" h="46271" extrusionOk="0">
                  <a:moveTo>
                    <a:pt x="12943" y="0"/>
                  </a:moveTo>
                  <a:cubicBezTo>
                    <a:pt x="12943" y="0"/>
                    <a:pt x="9074" y="8506"/>
                    <a:pt x="5638" y="16612"/>
                  </a:cubicBezTo>
                  <a:cubicBezTo>
                    <a:pt x="5104" y="17880"/>
                    <a:pt x="4571" y="19081"/>
                    <a:pt x="4070" y="20282"/>
                  </a:cubicBezTo>
                  <a:cubicBezTo>
                    <a:pt x="1769" y="25819"/>
                    <a:pt x="1" y="30455"/>
                    <a:pt x="334" y="30922"/>
                  </a:cubicBezTo>
                  <a:cubicBezTo>
                    <a:pt x="1168" y="32223"/>
                    <a:pt x="32124" y="46133"/>
                    <a:pt x="33391" y="46267"/>
                  </a:cubicBezTo>
                  <a:cubicBezTo>
                    <a:pt x="33414" y="46269"/>
                    <a:pt x="33436" y="46270"/>
                    <a:pt x="33458" y="46270"/>
                  </a:cubicBezTo>
                  <a:cubicBezTo>
                    <a:pt x="34642" y="46270"/>
                    <a:pt x="35078" y="42804"/>
                    <a:pt x="34325" y="41330"/>
                  </a:cubicBezTo>
                  <a:cubicBezTo>
                    <a:pt x="33558" y="39829"/>
                    <a:pt x="24085" y="29221"/>
                    <a:pt x="24085" y="29221"/>
                  </a:cubicBezTo>
                  <a:lnTo>
                    <a:pt x="25786" y="25619"/>
                  </a:lnTo>
                  <a:lnTo>
                    <a:pt x="33658" y="9240"/>
                  </a:lnTo>
                  <a:lnTo>
                    <a:pt x="12943" y="0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2211;p55">
              <a:extLst>
                <a:ext uri="{FF2B5EF4-FFF2-40B4-BE49-F238E27FC236}">
                  <a16:creationId xmlns:a16="http://schemas.microsoft.com/office/drawing/2014/main" id="{643D7AF6-3648-4D88-8A4D-3CB8103D81CE}"/>
                </a:ext>
              </a:extLst>
            </p:cNvPr>
            <p:cNvSpPr/>
            <p:nvPr/>
          </p:nvSpPr>
          <p:spPr>
            <a:xfrm>
              <a:off x="3571900" y="4447800"/>
              <a:ext cx="878600" cy="741475"/>
            </a:xfrm>
            <a:custGeom>
              <a:avLst/>
              <a:gdLst/>
              <a:ahLst/>
              <a:cxnLst/>
              <a:rect l="l" t="t" r="r" b="b"/>
              <a:pathLst>
                <a:path w="35144" h="29659" extrusionOk="0">
                  <a:moveTo>
                    <a:pt x="5671" y="0"/>
                  </a:moveTo>
                  <a:cubicBezTo>
                    <a:pt x="2669" y="7039"/>
                    <a:pt x="0" y="13743"/>
                    <a:pt x="400" y="14310"/>
                  </a:cubicBezTo>
                  <a:cubicBezTo>
                    <a:pt x="1234" y="15611"/>
                    <a:pt x="32190" y="29521"/>
                    <a:pt x="33457" y="29655"/>
                  </a:cubicBezTo>
                  <a:cubicBezTo>
                    <a:pt x="33480" y="29657"/>
                    <a:pt x="33502" y="29658"/>
                    <a:pt x="33524" y="29658"/>
                  </a:cubicBezTo>
                  <a:cubicBezTo>
                    <a:pt x="34708" y="29658"/>
                    <a:pt x="35144" y="26192"/>
                    <a:pt x="34358" y="24718"/>
                  </a:cubicBezTo>
                  <a:cubicBezTo>
                    <a:pt x="33591" y="23217"/>
                    <a:pt x="24117" y="12609"/>
                    <a:pt x="24117" y="12609"/>
                  </a:cubicBezTo>
                  <a:lnTo>
                    <a:pt x="25852" y="9007"/>
                  </a:lnTo>
                  <a:lnTo>
                    <a:pt x="56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2212;p55">
              <a:extLst>
                <a:ext uri="{FF2B5EF4-FFF2-40B4-BE49-F238E27FC236}">
                  <a16:creationId xmlns:a16="http://schemas.microsoft.com/office/drawing/2014/main" id="{55DA086B-7E30-D10D-EEA5-0027131D3430}"/>
                </a:ext>
              </a:extLst>
            </p:cNvPr>
            <p:cNvSpPr/>
            <p:nvPr/>
          </p:nvSpPr>
          <p:spPr>
            <a:xfrm>
              <a:off x="3573550" y="4539525"/>
              <a:ext cx="876975" cy="649750"/>
            </a:xfrm>
            <a:custGeom>
              <a:avLst/>
              <a:gdLst/>
              <a:ahLst/>
              <a:cxnLst/>
              <a:rect l="l" t="t" r="r" b="b"/>
              <a:pathLst>
                <a:path w="35079" h="25990" extrusionOk="0">
                  <a:moveTo>
                    <a:pt x="4070" y="1"/>
                  </a:moveTo>
                  <a:cubicBezTo>
                    <a:pt x="1769" y="5538"/>
                    <a:pt x="1" y="10174"/>
                    <a:pt x="334" y="10641"/>
                  </a:cubicBezTo>
                  <a:cubicBezTo>
                    <a:pt x="1168" y="11942"/>
                    <a:pt x="32124" y="25852"/>
                    <a:pt x="33391" y="25986"/>
                  </a:cubicBezTo>
                  <a:cubicBezTo>
                    <a:pt x="33414" y="25988"/>
                    <a:pt x="33436" y="25989"/>
                    <a:pt x="33458" y="25989"/>
                  </a:cubicBezTo>
                  <a:cubicBezTo>
                    <a:pt x="34642" y="25989"/>
                    <a:pt x="35078" y="22523"/>
                    <a:pt x="34325" y="21049"/>
                  </a:cubicBezTo>
                  <a:cubicBezTo>
                    <a:pt x="33558" y="19548"/>
                    <a:pt x="24085" y="8940"/>
                    <a:pt x="24085" y="8940"/>
                  </a:cubicBezTo>
                  <a:lnTo>
                    <a:pt x="40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2213;p55">
              <a:extLst>
                <a:ext uri="{FF2B5EF4-FFF2-40B4-BE49-F238E27FC236}">
                  <a16:creationId xmlns:a16="http://schemas.microsoft.com/office/drawing/2014/main" id="{3B7ECAA2-F467-D5A3-BB98-50ABAB36BEE0}"/>
                </a:ext>
              </a:extLst>
            </p:cNvPr>
            <p:cNvSpPr/>
            <p:nvPr/>
          </p:nvSpPr>
          <p:spPr>
            <a:xfrm>
              <a:off x="3626100" y="4804725"/>
              <a:ext cx="787475" cy="350825"/>
            </a:xfrm>
            <a:custGeom>
              <a:avLst/>
              <a:gdLst/>
              <a:ahLst/>
              <a:cxnLst/>
              <a:rect l="l" t="t" r="r" b="b"/>
              <a:pathLst>
                <a:path w="31499" h="14033" extrusionOk="0">
                  <a:moveTo>
                    <a:pt x="67" y="0"/>
                  </a:moveTo>
                  <a:cubicBezTo>
                    <a:pt x="34" y="0"/>
                    <a:pt x="0" y="0"/>
                    <a:pt x="67" y="33"/>
                  </a:cubicBezTo>
                  <a:cubicBezTo>
                    <a:pt x="5104" y="2569"/>
                    <a:pt x="26119" y="11842"/>
                    <a:pt x="31389" y="14010"/>
                  </a:cubicBezTo>
                  <a:cubicBezTo>
                    <a:pt x="31413" y="14026"/>
                    <a:pt x="31434" y="14033"/>
                    <a:pt x="31449" y="14033"/>
                  </a:cubicBezTo>
                  <a:cubicBezTo>
                    <a:pt x="31498" y="14033"/>
                    <a:pt x="31499" y="13969"/>
                    <a:pt x="31423" y="13943"/>
                  </a:cubicBezTo>
                  <a:cubicBezTo>
                    <a:pt x="26286" y="11475"/>
                    <a:pt x="5337" y="2035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2214;p55">
              <a:extLst>
                <a:ext uri="{FF2B5EF4-FFF2-40B4-BE49-F238E27FC236}">
                  <a16:creationId xmlns:a16="http://schemas.microsoft.com/office/drawing/2014/main" id="{813932A6-E8F0-6BE1-0EFF-5EEB0D277637}"/>
                </a:ext>
              </a:extLst>
            </p:cNvPr>
            <p:cNvSpPr/>
            <p:nvPr/>
          </p:nvSpPr>
          <p:spPr>
            <a:xfrm>
              <a:off x="4241525" y="5004550"/>
              <a:ext cx="153475" cy="65375"/>
            </a:xfrm>
            <a:custGeom>
              <a:avLst/>
              <a:gdLst/>
              <a:ahLst/>
              <a:cxnLst/>
              <a:rect l="l" t="t" r="r" b="b"/>
              <a:pathLst>
                <a:path w="6139" h="2615" extrusionOk="0">
                  <a:moveTo>
                    <a:pt x="4078" y="1"/>
                  </a:moveTo>
                  <a:cubicBezTo>
                    <a:pt x="3511" y="1"/>
                    <a:pt x="2943" y="103"/>
                    <a:pt x="2403" y="313"/>
                  </a:cubicBezTo>
                  <a:cubicBezTo>
                    <a:pt x="1368" y="747"/>
                    <a:pt x="501" y="1547"/>
                    <a:pt x="1" y="2581"/>
                  </a:cubicBezTo>
                  <a:cubicBezTo>
                    <a:pt x="1" y="2615"/>
                    <a:pt x="68" y="2615"/>
                    <a:pt x="68" y="2615"/>
                  </a:cubicBezTo>
                  <a:cubicBezTo>
                    <a:pt x="1062" y="1110"/>
                    <a:pt x="2739" y="268"/>
                    <a:pt x="4472" y="268"/>
                  </a:cubicBezTo>
                  <a:cubicBezTo>
                    <a:pt x="5006" y="268"/>
                    <a:pt x="5546" y="348"/>
                    <a:pt x="6072" y="513"/>
                  </a:cubicBezTo>
                  <a:cubicBezTo>
                    <a:pt x="6105" y="513"/>
                    <a:pt x="6139" y="480"/>
                    <a:pt x="6105" y="446"/>
                  </a:cubicBezTo>
                  <a:cubicBezTo>
                    <a:pt x="5463" y="153"/>
                    <a:pt x="4771" y="1"/>
                    <a:pt x="40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2215;p55">
              <a:extLst>
                <a:ext uri="{FF2B5EF4-FFF2-40B4-BE49-F238E27FC236}">
                  <a16:creationId xmlns:a16="http://schemas.microsoft.com/office/drawing/2014/main" id="{F6C161D3-9579-6352-877E-0D8AE44C2237}"/>
                </a:ext>
              </a:extLst>
            </p:cNvPr>
            <p:cNvSpPr/>
            <p:nvPr/>
          </p:nvSpPr>
          <p:spPr>
            <a:xfrm>
              <a:off x="4045550" y="4775975"/>
              <a:ext cx="177375" cy="28850"/>
            </a:xfrm>
            <a:custGeom>
              <a:avLst/>
              <a:gdLst/>
              <a:ahLst/>
              <a:cxnLst/>
              <a:rect l="l" t="t" r="r" b="b"/>
              <a:pathLst>
                <a:path w="7095" h="1154" extrusionOk="0">
                  <a:moveTo>
                    <a:pt x="3101" y="1"/>
                  </a:moveTo>
                  <a:cubicBezTo>
                    <a:pt x="2042" y="1"/>
                    <a:pt x="1000" y="215"/>
                    <a:pt x="101" y="716"/>
                  </a:cubicBezTo>
                  <a:cubicBezTo>
                    <a:pt x="1" y="750"/>
                    <a:pt x="101" y="850"/>
                    <a:pt x="168" y="850"/>
                  </a:cubicBezTo>
                  <a:cubicBezTo>
                    <a:pt x="806" y="812"/>
                    <a:pt x="1445" y="793"/>
                    <a:pt x="2083" y="793"/>
                  </a:cubicBezTo>
                  <a:cubicBezTo>
                    <a:pt x="3680" y="793"/>
                    <a:pt x="5276" y="912"/>
                    <a:pt x="6872" y="1150"/>
                  </a:cubicBezTo>
                  <a:cubicBezTo>
                    <a:pt x="6883" y="1152"/>
                    <a:pt x="6894" y="1153"/>
                    <a:pt x="6904" y="1153"/>
                  </a:cubicBezTo>
                  <a:cubicBezTo>
                    <a:pt x="7047" y="1153"/>
                    <a:pt x="7095" y="946"/>
                    <a:pt x="6939" y="883"/>
                  </a:cubicBezTo>
                  <a:cubicBezTo>
                    <a:pt x="5803" y="343"/>
                    <a:pt x="4439" y="1"/>
                    <a:pt x="3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2216;p55">
              <a:extLst>
                <a:ext uri="{FF2B5EF4-FFF2-40B4-BE49-F238E27FC236}">
                  <a16:creationId xmlns:a16="http://schemas.microsoft.com/office/drawing/2014/main" id="{A4E8DDAF-0FD9-9532-B415-454B6EDB1B50}"/>
                </a:ext>
              </a:extLst>
            </p:cNvPr>
            <p:cNvSpPr/>
            <p:nvPr/>
          </p:nvSpPr>
          <p:spPr>
            <a:xfrm>
              <a:off x="4079200" y="4809675"/>
              <a:ext cx="177100" cy="29325"/>
            </a:xfrm>
            <a:custGeom>
              <a:avLst/>
              <a:gdLst/>
              <a:ahLst/>
              <a:cxnLst/>
              <a:rect l="l" t="t" r="r" b="b"/>
              <a:pathLst>
                <a:path w="7084" h="1173" extrusionOk="0">
                  <a:moveTo>
                    <a:pt x="3025" y="1"/>
                  </a:moveTo>
                  <a:cubicBezTo>
                    <a:pt x="1989" y="1"/>
                    <a:pt x="973" y="210"/>
                    <a:pt x="89" y="703"/>
                  </a:cubicBezTo>
                  <a:cubicBezTo>
                    <a:pt x="0" y="732"/>
                    <a:pt x="70" y="841"/>
                    <a:pt x="110" y="841"/>
                  </a:cubicBezTo>
                  <a:cubicBezTo>
                    <a:pt x="115" y="841"/>
                    <a:pt x="119" y="840"/>
                    <a:pt x="123" y="836"/>
                  </a:cubicBezTo>
                  <a:cubicBezTo>
                    <a:pt x="758" y="799"/>
                    <a:pt x="1391" y="780"/>
                    <a:pt x="2022" y="780"/>
                  </a:cubicBezTo>
                  <a:cubicBezTo>
                    <a:pt x="3643" y="780"/>
                    <a:pt x="5252" y="906"/>
                    <a:pt x="6861" y="1170"/>
                  </a:cubicBezTo>
                  <a:cubicBezTo>
                    <a:pt x="6872" y="1172"/>
                    <a:pt x="6882" y="1173"/>
                    <a:pt x="6892" y="1173"/>
                  </a:cubicBezTo>
                  <a:cubicBezTo>
                    <a:pt x="7035" y="1173"/>
                    <a:pt x="7083" y="965"/>
                    <a:pt x="6927" y="903"/>
                  </a:cubicBezTo>
                  <a:cubicBezTo>
                    <a:pt x="5758" y="356"/>
                    <a:pt x="4374" y="1"/>
                    <a:pt x="30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2217;p55">
              <a:extLst>
                <a:ext uri="{FF2B5EF4-FFF2-40B4-BE49-F238E27FC236}">
                  <a16:creationId xmlns:a16="http://schemas.microsoft.com/office/drawing/2014/main" id="{217FAE67-E261-F9C7-D740-F39A5E5D5B70}"/>
                </a:ext>
              </a:extLst>
            </p:cNvPr>
            <p:cNvSpPr/>
            <p:nvPr/>
          </p:nvSpPr>
          <p:spPr>
            <a:xfrm>
              <a:off x="4112275" y="4843375"/>
              <a:ext cx="177375" cy="29000"/>
            </a:xfrm>
            <a:custGeom>
              <a:avLst/>
              <a:gdLst/>
              <a:ahLst/>
              <a:cxnLst/>
              <a:rect l="l" t="t" r="r" b="b"/>
              <a:pathLst>
                <a:path w="7095" h="1160" extrusionOk="0">
                  <a:moveTo>
                    <a:pt x="3050" y="1"/>
                  </a:moveTo>
                  <a:cubicBezTo>
                    <a:pt x="2002" y="1"/>
                    <a:pt x="971" y="208"/>
                    <a:pt x="67" y="689"/>
                  </a:cubicBezTo>
                  <a:cubicBezTo>
                    <a:pt x="0" y="756"/>
                    <a:pt x="67" y="856"/>
                    <a:pt x="134" y="856"/>
                  </a:cubicBezTo>
                  <a:cubicBezTo>
                    <a:pt x="772" y="818"/>
                    <a:pt x="1414" y="799"/>
                    <a:pt x="2055" y="799"/>
                  </a:cubicBezTo>
                  <a:cubicBezTo>
                    <a:pt x="3660" y="799"/>
                    <a:pt x="5266" y="918"/>
                    <a:pt x="6839" y="1156"/>
                  </a:cubicBezTo>
                  <a:cubicBezTo>
                    <a:pt x="6850" y="1158"/>
                    <a:pt x="6860" y="1159"/>
                    <a:pt x="6871" y="1159"/>
                  </a:cubicBezTo>
                  <a:cubicBezTo>
                    <a:pt x="7018" y="1159"/>
                    <a:pt x="7095" y="951"/>
                    <a:pt x="6939" y="889"/>
                  </a:cubicBezTo>
                  <a:cubicBezTo>
                    <a:pt x="5774" y="345"/>
                    <a:pt x="4399" y="1"/>
                    <a:pt x="30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2218;p55">
              <a:extLst>
                <a:ext uri="{FF2B5EF4-FFF2-40B4-BE49-F238E27FC236}">
                  <a16:creationId xmlns:a16="http://schemas.microsoft.com/office/drawing/2014/main" id="{B7BBE301-9471-F06E-B443-1E96E7247510}"/>
                </a:ext>
              </a:extLst>
            </p:cNvPr>
            <p:cNvSpPr/>
            <p:nvPr/>
          </p:nvSpPr>
          <p:spPr>
            <a:xfrm>
              <a:off x="4144800" y="4877000"/>
              <a:ext cx="177375" cy="28725"/>
            </a:xfrm>
            <a:custGeom>
              <a:avLst/>
              <a:gdLst/>
              <a:ahLst/>
              <a:cxnLst/>
              <a:rect l="l" t="t" r="r" b="b"/>
              <a:pathLst>
                <a:path w="7095" h="1149" extrusionOk="0">
                  <a:moveTo>
                    <a:pt x="3033" y="1"/>
                  </a:moveTo>
                  <a:cubicBezTo>
                    <a:pt x="1997" y="1"/>
                    <a:pt x="980" y="202"/>
                    <a:pt x="100" y="678"/>
                  </a:cubicBezTo>
                  <a:cubicBezTo>
                    <a:pt x="0" y="745"/>
                    <a:pt x="100" y="845"/>
                    <a:pt x="167" y="845"/>
                  </a:cubicBezTo>
                  <a:cubicBezTo>
                    <a:pt x="806" y="807"/>
                    <a:pt x="1444" y="788"/>
                    <a:pt x="2083" y="788"/>
                  </a:cubicBezTo>
                  <a:cubicBezTo>
                    <a:pt x="3679" y="788"/>
                    <a:pt x="5276" y="907"/>
                    <a:pt x="6872" y="1145"/>
                  </a:cubicBezTo>
                  <a:cubicBezTo>
                    <a:pt x="6883" y="1148"/>
                    <a:pt x="6894" y="1149"/>
                    <a:pt x="6904" y="1149"/>
                  </a:cubicBezTo>
                  <a:cubicBezTo>
                    <a:pt x="7047" y="1149"/>
                    <a:pt x="7094" y="941"/>
                    <a:pt x="6939" y="878"/>
                  </a:cubicBezTo>
                  <a:cubicBezTo>
                    <a:pt x="5784" y="348"/>
                    <a:pt x="4392" y="1"/>
                    <a:pt x="3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2219;p55">
              <a:extLst>
                <a:ext uri="{FF2B5EF4-FFF2-40B4-BE49-F238E27FC236}">
                  <a16:creationId xmlns:a16="http://schemas.microsoft.com/office/drawing/2014/main" id="{E5417E2B-50EC-8F2C-C0E3-A0496DF53EBC}"/>
                </a:ext>
              </a:extLst>
            </p:cNvPr>
            <p:cNvSpPr/>
            <p:nvPr/>
          </p:nvSpPr>
          <p:spPr>
            <a:xfrm>
              <a:off x="3624250" y="4691450"/>
              <a:ext cx="142975" cy="99800"/>
            </a:xfrm>
            <a:custGeom>
              <a:avLst/>
              <a:gdLst/>
              <a:ahLst/>
              <a:cxnLst/>
              <a:rect l="l" t="t" r="r" b="b"/>
              <a:pathLst>
                <a:path w="5719" h="3992" extrusionOk="0">
                  <a:moveTo>
                    <a:pt x="2836" y="1"/>
                  </a:moveTo>
                  <a:cubicBezTo>
                    <a:pt x="994" y="1"/>
                    <a:pt x="1" y="2893"/>
                    <a:pt x="2042" y="3797"/>
                  </a:cubicBezTo>
                  <a:cubicBezTo>
                    <a:pt x="2340" y="3931"/>
                    <a:pt x="2626" y="3991"/>
                    <a:pt x="2893" y="3991"/>
                  </a:cubicBezTo>
                  <a:cubicBezTo>
                    <a:pt x="4751" y="3991"/>
                    <a:pt x="5718" y="1099"/>
                    <a:pt x="3677" y="195"/>
                  </a:cubicBezTo>
                  <a:cubicBezTo>
                    <a:pt x="3383" y="60"/>
                    <a:pt x="3101" y="1"/>
                    <a:pt x="2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2220;p55">
              <a:extLst>
                <a:ext uri="{FF2B5EF4-FFF2-40B4-BE49-F238E27FC236}">
                  <a16:creationId xmlns:a16="http://schemas.microsoft.com/office/drawing/2014/main" id="{E2A077EC-4F60-F190-3AA4-ADB74AF892C2}"/>
                </a:ext>
              </a:extLst>
            </p:cNvPr>
            <p:cNvSpPr/>
            <p:nvPr/>
          </p:nvSpPr>
          <p:spPr>
            <a:xfrm>
              <a:off x="4145625" y="4660600"/>
              <a:ext cx="207675" cy="135050"/>
            </a:xfrm>
            <a:custGeom>
              <a:avLst/>
              <a:gdLst/>
              <a:ahLst/>
              <a:cxnLst/>
              <a:rect l="l" t="t" r="r" b="b"/>
              <a:pathLst>
                <a:path w="8307" h="5402" extrusionOk="0">
                  <a:moveTo>
                    <a:pt x="6153" y="680"/>
                  </a:moveTo>
                  <a:cubicBezTo>
                    <a:pt x="6895" y="680"/>
                    <a:pt x="7456" y="1046"/>
                    <a:pt x="7039" y="2263"/>
                  </a:cubicBezTo>
                  <a:cubicBezTo>
                    <a:pt x="6572" y="3564"/>
                    <a:pt x="4304" y="3997"/>
                    <a:pt x="3170" y="4231"/>
                  </a:cubicBezTo>
                  <a:cubicBezTo>
                    <a:pt x="2236" y="4431"/>
                    <a:pt x="1268" y="4598"/>
                    <a:pt x="334" y="4831"/>
                  </a:cubicBezTo>
                  <a:cubicBezTo>
                    <a:pt x="1135" y="3930"/>
                    <a:pt x="2002" y="3097"/>
                    <a:pt x="2869" y="2263"/>
                  </a:cubicBezTo>
                  <a:cubicBezTo>
                    <a:pt x="3336" y="1896"/>
                    <a:pt x="3770" y="1529"/>
                    <a:pt x="4270" y="1229"/>
                  </a:cubicBezTo>
                  <a:cubicBezTo>
                    <a:pt x="4638" y="989"/>
                    <a:pt x="5472" y="680"/>
                    <a:pt x="6153" y="680"/>
                  </a:cubicBezTo>
                  <a:close/>
                  <a:moveTo>
                    <a:pt x="6037" y="1"/>
                  </a:moveTo>
                  <a:cubicBezTo>
                    <a:pt x="5424" y="1"/>
                    <a:pt x="4776" y="210"/>
                    <a:pt x="4270" y="495"/>
                  </a:cubicBezTo>
                  <a:cubicBezTo>
                    <a:pt x="2503" y="1595"/>
                    <a:pt x="1001" y="3130"/>
                    <a:pt x="1" y="4965"/>
                  </a:cubicBezTo>
                  <a:cubicBezTo>
                    <a:pt x="1" y="4998"/>
                    <a:pt x="1" y="5031"/>
                    <a:pt x="34" y="5065"/>
                  </a:cubicBezTo>
                  <a:cubicBezTo>
                    <a:pt x="34" y="5219"/>
                    <a:pt x="120" y="5402"/>
                    <a:pt x="291" y="5402"/>
                  </a:cubicBezTo>
                  <a:cubicBezTo>
                    <a:pt x="305" y="5402"/>
                    <a:pt x="319" y="5401"/>
                    <a:pt x="334" y="5398"/>
                  </a:cubicBezTo>
                  <a:cubicBezTo>
                    <a:pt x="2269" y="5031"/>
                    <a:pt x="4404" y="4898"/>
                    <a:pt x="6172" y="3930"/>
                  </a:cubicBezTo>
                  <a:cubicBezTo>
                    <a:pt x="7206" y="3397"/>
                    <a:pt x="8307" y="2229"/>
                    <a:pt x="7706" y="962"/>
                  </a:cubicBezTo>
                  <a:cubicBezTo>
                    <a:pt x="7355" y="259"/>
                    <a:pt x="6718" y="1"/>
                    <a:pt x="6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2221;p55">
              <a:extLst>
                <a:ext uri="{FF2B5EF4-FFF2-40B4-BE49-F238E27FC236}">
                  <a16:creationId xmlns:a16="http://schemas.microsoft.com/office/drawing/2014/main" id="{A3177810-458B-F124-2CF5-69AEBB52AF2C}"/>
                </a:ext>
              </a:extLst>
            </p:cNvPr>
            <p:cNvSpPr/>
            <p:nvPr/>
          </p:nvSpPr>
          <p:spPr>
            <a:xfrm>
              <a:off x="3957175" y="4647475"/>
              <a:ext cx="202650" cy="147350"/>
            </a:xfrm>
            <a:custGeom>
              <a:avLst/>
              <a:gdLst/>
              <a:ahLst/>
              <a:cxnLst/>
              <a:rect l="l" t="t" r="r" b="b"/>
              <a:pathLst>
                <a:path w="8106" h="5894" extrusionOk="0">
                  <a:moveTo>
                    <a:pt x="2140" y="684"/>
                  </a:moveTo>
                  <a:cubicBezTo>
                    <a:pt x="2850" y="684"/>
                    <a:pt x="3771" y="1108"/>
                    <a:pt x="4136" y="1387"/>
                  </a:cubicBezTo>
                  <a:cubicBezTo>
                    <a:pt x="4603" y="1754"/>
                    <a:pt x="5037" y="2154"/>
                    <a:pt x="5437" y="2554"/>
                  </a:cubicBezTo>
                  <a:cubicBezTo>
                    <a:pt x="6271" y="3421"/>
                    <a:pt x="7038" y="4355"/>
                    <a:pt x="7772" y="5323"/>
                  </a:cubicBezTo>
                  <a:cubicBezTo>
                    <a:pt x="6838" y="5023"/>
                    <a:pt x="5904" y="4789"/>
                    <a:pt x="4970" y="4489"/>
                  </a:cubicBezTo>
                  <a:cubicBezTo>
                    <a:pt x="3869" y="4189"/>
                    <a:pt x="1635" y="3521"/>
                    <a:pt x="1301" y="2187"/>
                  </a:cubicBezTo>
                  <a:cubicBezTo>
                    <a:pt x="1014" y="1039"/>
                    <a:pt x="1489" y="684"/>
                    <a:pt x="2140" y="684"/>
                  </a:cubicBezTo>
                  <a:close/>
                  <a:moveTo>
                    <a:pt x="2286" y="0"/>
                  </a:moveTo>
                  <a:cubicBezTo>
                    <a:pt x="1675" y="0"/>
                    <a:pt x="1099" y="234"/>
                    <a:pt x="734" y="853"/>
                  </a:cubicBezTo>
                  <a:cubicBezTo>
                    <a:pt x="0" y="2054"/>
                    <a:pt x="1034" y="3288"/>
                    <a:pt x="2001" y="3955"/>
                  </a:cubicBezTo>
                  <a:cubicBezTo>
                    <a:pt x="3669" y="5023"/>
                    <a:pt x="5804" y="5356"/>
                    <a:pt x="7706" y="5890"/>
                  </a:cubicBezTo>
                  <a:cubicBezTo>
                    <a:pt x="7720" y="5892"/>
                    <a:pt x="7735" y="5893"/>
                    <a:pt x="7749" y="5893"/>
                  </a:cubicBezTo>
                  <a:cubicBezTo>
                    <a:pt x="7925" y="5893"/>
                    <a:pt x="8039" y="5711"/>
                    <a:pt x="8039" y="5556"/>
                  </a:cubicBezTo>
                  <a:cubicBezTo>
                    <a:pt x="8072" y="5556"/>
                    <a:pt x="8106" y="5523"/>
                    <a:pt x="8072" y="5490"/>
                  </a:cubicBezTo>
                  <a:cubicBezTo>
                    <a:pt x="7239" y="3555"/>
                    <a:pt x="5871" y="1887"/>
                    <a:pt x="4203" y="653"/>
                  </a:cubicBezTo>
                  <a:cubicBezTo>
                    <a:pt x="3678" y="285"/>
                    <a:pt x="2960" y="0"/>
                    <a:pt x="2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2222;p55">
              <a:extLst>
                <a:ext uri="{FF2B5EF4-FFF2-40B4-BE49-F238E27FC236}">
                  <a16:creationId xmlns:a16="http://schemas.microsoft.com/office/drawing/2014/main" id="{F2277335-F84A-EB43-F112-4CA55F58638D}"/>
                </a:ext>
              </a:extLst>
            </p:cNvPr>
            <p:cNvSpPr/>
            <p:nvPr/>
          </p:nvSpPr>
          <p:spPr>
            <a:xfrm>
              <a:off x="3725325" y="2556300"/>
              <a:ext cx="1306750" cy="2108350"/>
            </a:xfrm>
            <a:custGeom>
              <a:avLst/>
              <a:gdLst/>
              <a:ahLst/>
              <a:cxnLst/>
              <a:rect l="l" t="t" r="r" b="b"/>
              <a:pathLst>
                <a:path w="52270" h="84334" extrusionOk="0">
                  <a:moveTo>
                    <a:pt x="36153" y="1"/>
                  </a:moveTo>
                  <a:cubicBezTo>
                    <a:pt x="30096" y="1"/>
                    <a:pt x="22036" y="1397"/>
                    <a:pt x="11542" y="4409"/>
                  </a:cubicBezTo>
                  <a:lnTo>
                    <a:pt x="3904" y="4509"/>
                  </a:lnTo>
                  <a:lnTo>
                    <a:pt x="3904" y="9813"/>
                  </a:lnTo>
                  <a:cubicBezTo>
                    <a:pt x="7273" y="10247"/>
                    <a:pt x="16212" y="11648"/>
                    <a:pt x="16212" y="11648"/>
                  </a:cubicBezTo>
                  <a:cubicBezTo>
                    <a:pt x="22750" y="14116"/>
                    <a:pt x="24852" y="15117"/>
                    <a:pt x="24752" y="15350"/>
                  </a:cubicBezTo>
                  <a:cubicBezTo>
                    <a:pt x="8473" y="48207"/>
                    <a:pt x="1" y="73759"/>
                    <a:pt x="1" y="73759"/>
                  </a:cubicBezTo>
                  <a:lnTo>
                    <a:pt x="23351" y="84333"/>
                  </a:lnTo>
                  <a:cubicBezTo>
                    <a:pt x="23351" y="84333"/>
                    <a:pt x="51137" y="31028"/>
                    <a:pt x="51871" y="14683"/>
                  </a:cubicBezTo>
                  <a:cubicBezTo>
                    <a:pt x="52270" y="5465"/>
                    <a:pt x="48135" y="1"/>
                    <a:pt x="36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2223;p55">
              <a:extLst>
                <a:ext uri="{FF2B5EF4-FFF2-40B4-BE49-F238E27FC236}">
                  <a16:creationId xmlns:a16="http://schemas.microsoft.com/office/drawing/2014/main" id="{AD9A5E6D-C495-B2CA-610A-5F41192E395B}"/>
                </a:ext>
              </a:extLst>
            </p:cNvPr>
            <p:cNvSpPr/>
            <p:nvPr/>
          </p:nvSpPr>
          <p:spPr>
            <a:xfrm>
              <a:off x="3857925" y="2775750"/>
              <a:ext cx="583525" cy="615000"/>
            </a:xfrm>
            <a:custGeom>
              <a:avLst/>
              <a:gdLst/>
              <a:ahLst/>
              <a:cxnLst/>
              <a:rect l="l" t="t" r="r" b="b"/>
              <a:pathLst>
                <a:path w="23341" h="24600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5571" y="501"/>
                    <a:pt x="11008" y="1535"/>
                    <a:pt x="16245" y="3170"/>
                  </a:cubicBezTo>
                  <a:cubicBezTo>
                    <a:pt x="17713" y="3637"/>
                    <a:pt x="19114" y="4137"/>
                    <a:pt x="20549" y="4671"/>
                  </a:cubicBezTo>
                  <a:cubicBezTo>
                    <a:pt x="19548" y="6272"/>
                    <a:pt x="18614" y="7907"/>
                    <a:pt x="17713" y="9575"/>
                  </a:cubicBezTo>
                  <a:cubicBezTo>
                    <a:pt x="16012" y="12643"/>
                    <a:pt x="14478" y="15812"/>
                    <a:pt x="13143" y="19081"/>
                  </a:cubicBezTo>
                  <a:cubicBezTo>
                    <a:pt x="12409" y="20883"/>
                    <a:pt x="11676" y="22684"/>
                    <a:pt x="11008" y="24552"/>
                  </a:cubicBezTo>
                  <a:cubicBezTo>
                    <a:pt x="11008" y="24575"/>
                    <a:pt x="11042" y="24599"/>
                    <a:pt x="11073" y="24599"/>
                  </a:cubicBezTo>
                  <a:cubicBezTo>
                    <a:pt x="11086" y="24599"/>
                    <a:pt x="11099" y="24595"/>
                    <a:pt x="11108" y="24585"/>
                  </a:cubicBezTo>
                  <a:cubicBezTo>
                    <a:pt x="13977" y="18214"/>
                    <a:pt x="17079" y="12010"/>
                    <a:pt x="20448" y="5905"/>
                  </a:cubicBezTo>
                  <a:cubicBezTo>
                    <a:pt x="21382" y="4204"/>
                    <a:pt x="22383" y="2503"/>
                    <a:pt x="23317" y="768"/>
                  </a:cubicBezTo>
                  <a:cubicBezTo>
                    <a:pt x="23340" y="745"/>
                    <a:pt x="23316" y="706"/>
                    <a:pt x="23287" y="706"/>
                  </a:cubicBezTo>
                  <a:cubicBezTo>
                    <a:pt x="23274" y="706"/>
                    <a:pt x="23261" y="714"/>
                    <a:pt x="23250" y="735"/>
                  </a:cubicBezTo>
                  <a:cubicBezTo>
                    <a:pt x="22316" y="1969"/>
                    <a:pt x="21416" y="3270"/>
                    <a:pt x="20582" y="4604"/>
                  </a:cubicBezTo>
                  <a:cubicBezTo>
                    <a:pt x="15578" y="2369"/>
                    <a:pt x="10141" y="1102"/>
                    <a:pt x="4704" y="435"/>
                  </a:cubicBezTo>
                  <a:cubicBezTo>
                    <a:pt x="3169" y="234"/>
                    <a:pt x="1635" y="101"/>
                    <a:pt x="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2224;p55">
              <a:extLst>
                <a:ext uri="{FF2B5EF4-FFF2-40B4-BE49-F238E27FC236}">
                  <a16:creationId xmlns:a16="http://schemas.microsoft.com/office/drawing/2014/main" id="{73333012-6AEF-8FC0-B051-0589836E18FC}"/>
                </a:ext>
              </a:extLst>
            </p:cNvPr>
            <p:cNvSpPr/>
            <p:nvPr/>
          </p:nvSpPr>
          <p:spPr>
            <a:xfrm>
              <a:off x="3802875" y="4303525"/>
              <a:ext cx="519575" cy="221850"/>
            </a:xfrm>
            <a:custGeom>
              <a:avLst/>
              <a:gdLst/>
              <a:ahLst/>
              <a:cxnLst/>
              <a:rect l="l" t="t" r="r" b="b"/>
              <a:pathLst>
                <a:path w="20783" h="8874" extrusionOk="0">
                  <a:moveTo>
                    <a:pt x="68" y="0"/>
                  </a:moveTo>
                  <a:cubicBezTo>
                    <a:pt x="34" y="0"/>
                    <a:pt x="1" y="67"/>
                    <a:pt x="34" y="100"/>
                  </a:cubicBezTo>
                  <a:cubicBezTo>
                    <a:pt x="635" y="467"/>
                    <a:pt x="6572" y="3136"/>
                    <a:pt x="7940" y="3703"/>
                  </a:cubicBezTo>
                  <a:cubicBezTo>
                    <a:pt x="10609" y="4871"/>
                    <a:pt x="13344" y="5938"/>
                    <a:pt x="16046" y="7039"/>
                  </a:cubicBezTo>
                  <a:cubicBezTo>
                    <a:pt x="16813" y="7339"/>
                    <a:pt x="17614" y="7639"/>
                    <a:pt x="18381" y="7939"/>
                  </a:cubicBezTo>
                  <a:cubicBezTo>
                    <a:pt x="19181" y="8240"/>
                    <a:pt x="19949" y="8540"/>
                    <a:pt x="20716" y="8873"/>
                  </a:cubicBezTo>
                  <a:cubicBezTo>
                    <a:pt x="20749" y="8873"/>
                    <a:pt x="20782" y="8807"/>
                    <a:pt x="20749" y="8773"/>
                  </a:cubicBezTo>
                  <a:cubicBezTo>
                    <a:pt x="19381" y="8273"/>
                    <a:pt x="18047" y="7606"/>
                    <a:pt x="16746" y="7005"/>
                  </a:cubicBezTo>
                  <a:lnTo>
                    <a:pt x="12710" y="5204"/>
                  </a:lnTo>
                  <a:cubicBezTo>
                    <a:pt x="10075" y="4003"/>
                    <a:pt x="835" y="201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2225;p55">
              <a:extLst>
                <a:ext uri="{FF2B5EF4-FFF2-40B4-BE49-F238E27FC236}">
                  <a16:creationId xmlns:a16="http://schemas.microsoft.com/office/drawing/2014/main" id="{638B44F9-ADE9-57A5-D6FD-BD7D45A8DB55}"/>
                </a:ext>
              </a:extLst>
            </p:cNvPr>
            <p:cNvSpPr/>
            <p:nvPr/>
          </p:nvSpPr>
          <p:spPr>
            <a:xfrm>
              <a:off x="3881275" y="2852875"/>
              <a:ext cx="558450" cy="1408225"/>
            </a:xfrm>
            <a:custGeom>
              <a:avLst/>
              <a:gdLst/>
              <a:ahLst/>
              <a:cxnLst/>
              <a:rect l="l" t="t" r="r" b="b"/>
              <a:pathLst>
                <a:path w="22338" h="56329" extrusionOk="0">
                  <a:moveTo>
                    <a:pt x="22262" y="1"/>
                  </a:moveTo>
                  <a:cubicBezTo>
                    <a:pt x="22237" y="1"/>
                    <a:pt x="22208" y="15"/>
                    <a:pt x="22183" y="52"/>
                  </a:cubicBezTo>
                  <a:cubicBezTo>
                    <a:pt x="20348" y="3554"/>
                    <a:pt x="18781" y="7190"/>
                    <a:pt x="17179" y="10826"/>
                  </a:cubicBezTo>
                  <a:cubicBezTo>
                    <a:pt x="15578" y="14429"/>
                    <a:pt x="14044" y="18031"/>
                    <a:pt x="12543" y="21667"/>
                  </a:cubicBezTo>
                  <a:cubicBezTo>
                    <a:pt x="9541" y="28906"/>
                    <a:pt x="6772" y="36211"/>
                    <a:pt x="4170" y="43616"/>
                  </a:cubicBezTo>
                  <a:cubicBezTo>
                    <a:pt x="2702" y="47786"/>
                    <a:pt x="1335" y="52022"/>
                    <a:pt x="1" y="56258"/>
                  </a:cubicBezTo>
                  <a:cubicBezTo>
                    <a:pt x="1" y="56300"/>
                    <a:pt x="39" y="56328"/>
                    <a:pt x="68" y="56328"/>
                  </a:cubicBezTo>
                  <a:cubicBezTo>
                    <a:pt x="86" y="56328"/>
                    <a:pt x="101" y="56317"/>
                    <a:pt x="101" y="56292"/>
                  </a:cubicBezTo>
                  <a:cubicBezTo>
                    <a:pt x="2569" y="48820"/>
                    <a:pt x="5271" y="41381"/>
                    <a:pt x="8040" y="34043"/>
                  </a:cubicBezTo>
                  <a:cubicBezTo>
                    <a:pt x="10842" y="26671"/>
                    <a:pt x="13810" y="19399"/>
                    <a:pt x="16946" y="12194"/>
                  </a:cubicBezTo>
                  <a:cubicBezTo>
                    <a:pt x="17813" y="10159"/>
                    <a:pt x="18714" y="8157"/>
                    <a:pt x="19615" y="6156"/>
                  </a:cubicBezTo>
                  <a:cubicBezTo>
                    <a:pt x="20515" y="4121"/>
                    <a:pt x="21483" y="2120"/>
                    <a:pt x="22316" y="85"/>
                  </a:cubicBezTo>
                  <a:cubicBezTo>
                    <a:pt x="22338" y="43"/>
                    <a:pt x="22305" y="1"/>
                    <a:pt x="22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2226;p55">
              <a:extLst>
                <a:ext uri="{FF2B5EF4-FFF2-40B4-BE49-F238E27FC236}">
                  <a16:creationId xmlns:a16="http://schemas.microsoft.com/office/drawing/2014/main" id="{D02BEB0E-7D25-E316-2ADE-2EE770EA6582}"/>
                </a:ext>
              </a:extLst>
            </p:cNvPr>
            <p:cNvSpPr/>
            <p:nvPr/>
          </p:nvSpPr>
          <p:spPr>
            <a:xfrm>
              <a:off x="3441800" y="1657125"/>
              <a:ext cx="849800" cy="1029450"/>
            </a:xfrm>
            <a:custGeom>
              <a:avLst/>
              <a:gdLst/>
              <a:ahLst/>
              <a:cxnLst/>
              <a:rect l="l" t="t" r="r" b="b"/>
              <a:pathLst>
                <a:path w="33992" h="41178" extrusionOk="0">
                  <a:moveTo>
                    <a:pt x="14594" y="1"/>
                  </a:moveTo>
                  <a:cubicBezTo>
                    <a:pt x="13481" y="1"/>
                    <a:pt x="12507" y="122"/>
                    <a:pt x="12109" y="281"/>
                  </a:cubicBezTo>
                  <a:cubicBezTo>
                    <a:pt x="11175" y="681"/>
                    <a:pt x="7172" y="5184"/>
                    <a:pt x="5971" y="8820"/>
                  </a:cubicBezTo>
                  <a:cubicBezTo>
                    <a:pt x="3536" y="16159"/>
                    <a:pt x="0" y="39576"/>
                    <a:pt x="467" y="40043"/>
                  </a:cubicBezTo>
                  <a:cubicBezTo>
                    <a:pt x="910" y="40545"/>
                    <a:pt x="26360" y="41177"/>
                    <a:pt x="32319" y="41177"/>
                  </a:cubicBezTo>
                  <a:cubicBezTo>
                    <a:pt x="33093" y="41177"/>
                    <a:pt x="33538" y="41166"/>
                    <a:pt x="33558" y="41143"/>
                  </a:cubicBezTo>
                  <a:cubicBezTo>
                    <a:pt x="33991" y="40576"/>
                    <a:pt x="29822" y="19995"/>
                    <a:pt x="26419" y="12123"/>
                  </a:cubicBezTo>
                  <a:cubicBezTo>
                    <a:pt x="22116" y="2049"/>
                    <a:pt x="19648" y="1148"/>
                    <a:pt x="18180" y="548"/>
                  </a:cubicBezTo>
                  <a:cubicBezTo>
                    <a:pt x="17203" y="146"/>
                    <a:pt x="15815" y="1"/>
                    <a:pt x="14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2227;p55">
              <a:extLst>
                <a:ext uri="{FF2B5EF4-FFF2-40B4-BE49-F238E27FC236}">
                  <a16:creationId xmlns:a16="http://schemas.microsoft.com/office/drawing/2014/main" id="{4F544424-300D-8B24-7666-BCB2CC9EC7E5}"/>
                </a:ext>
              </a:extLst>
            </p:cNvPr>
            <p:cNvSpPr/>
            <p:nvPr/>
          </p:nvSpPr>
          <p:spPr>
            <a:xfrm>
              <a:off x="3451800" y="1699150"/>
              <a:ext cx="828125" cy="960725"/>
            </a:xfrm>
            <a:custGeom>
              <a:avLst/>
              <a:gdLst/>
              <a:ahLst/>
              <a:cxnLst/>
              <a:rect l="l" t="t" r="r" b="b"/>
              <a:pathLst>
                <a:path w="33125" h="38429" extrusionOk="0">
                  <a:moveTo>
                    <a:pt x="10141" y="1"/>
                  </a:moveTo>
                  <a:cubicBezTo>
                    <a:pt x="9974" y="201"/>
                    <a:pt x="9774" y="434"/>
                    <a:pt x="9574" y="668"/>
                  </a:cubicBezTo>
                  <a:lnTo>
                    <a:pt x="20415" y="668"/>
                  </a:lnTo>
                  <a:cubicBezTo>
                    <a:pt x="20182" y="401"/>
                    <a:pt x="19948" y="168"/>
                    <a:pt x="19748" y="1"/>
                  </a:cubicBezTo>
                  <a:close/>
                  <a:moveTo>
                    <a:pt x="8206" y="2369"/>
                  </a:moveTo>
                  <a:lnTo>
                    <a:pt x="7739" y="3003"/>
                  </a:lnTo>
                  <a:lnTo>
                    <a:pt x="22216" y="3003"/>
                  </a:lnTo>
                  <a:cubicBezTo>
                    <a:pt x="22083" y="2769"/>
                    <a:pt x="21950" y="2569"/>
                    <a:pt x="21783" y="2369"/>
                  </a:cubicBezTo>
                  <a:close/>
                  <a:moveTo>
                    <a:pt x="6705" y="4704"/>
                  </a:moveTo>
                  <a:cubicBezTo>
                    <a:pt x="6572" y="4938"/>
                    <a:pt x="6439" y="5138"/>
                    <a:pt x="6338" y="5371"/>
                  </a:cubicBezTo>
                  <a:lnTo>
                    <a:pt x="23617" y="5371"/>
                  </a:lnTo>
                  <a:lnTo>
                    <a:pt x="23251" y="4704"/>
                  </a:lnTo>
                  <a:close/>
                  <a:moveTo>
                    <a:pt x="5571" y="7073"/>
                  </a:moveTo>
                  <a:lnTo>
                    <a:pt x="5571" y="7139"/>
                  </a:lnTo>
                  <a:cubicBezTo>
                    <a:pt x="5505" y="7339"/>
                    <a:pt x="5438" y="7540"/>
                    <a:pt x="5371" y="7740"/>
                  </a:cubicBezTo>
                  <a:lnTo>
                    <a:pt x="24785" y="7740"/>
                  </a:lnTo>
                  <a:cubicBezTo>
                    <a:pt x="24685" y="7506"/>
                    <a:pt x="24585" y="7306"/>
                    <a:pt x="24485" y="7073"/>
                  </a:cubicBezTo>
                  <a:close/>
                  <a:moveTo>
                    <a:pt x="4904" y="9441"/>
                  </a:moveTo>
                  <a:cubicBezTo>
                    <a:pt x="4837" y="9641"/>
                    <a:pt x="4771" y="9875"/>
                    <a:pt x="4737" y="10108"/>
                  </a:cubicBezTo>
                  <a:lnTo>
                    <a:pt x="25886" y="10108"/>
                  </a:lnTo>
                  <a:lnTo>
                    <a:pt x="25586" y="9441"/>
                  </a:lnTo>
                  <a:close/>
                  <a:moveTo>
                    <a:pt x="4304" y="11809"/>
                  </a:moveTo>
                  <a:cubicBezTo>
                    <a:pt x="4270" y="12009"/>
                    <a:pt x="4204" y="12210"/>
                    <a:pt x="4170" y="12443"/>
                  </a:cubicBezTo>
                  <a:lnTo>
                    <a:pt x="26820" y="12443"/>
                  </a:lnTo>
                  <a:cubicBezTo>
                    <a:pt x="26720" y="12243"/>
                    <a:pt x="26653" y="12043"/>
                    <a:pt x="26553" y="11809"/>
                  </a:cubicBezTo>
                  <a:close/>
                  <a:moveTo>
                    <a:pt x="3803" y="14178"/>
                  </a:moveTo>
                  <a:cubicBezTo>
                    <a:pt x="3737" y="14378"/>
                    <a:pt x="3703" y="14611"/>
                    <a:pt x="3670" y="14811"/>
                  </a:cubicBezTo>
                  <a:lnTo>
                    <a:pt x="27620" y="14811"/>
                  </a:lnTo>
                  <a:lnTo>
                    <a:pt x="27387" y="14178"/>
                  </a:lnTo>
                  <a:close/>
                  <a:moveTo>
                    <a:pt x="3303" y="16513"/>
                  </a:moveTo>
                  <a:cubicBezTo>
                    <a:pt x="3270" y="16746"/>
                    <a:pt x="3236" y="16946"/>
                    <a:pt x="3203" y="17180"/>
                  </a:cubicBezTo>
                  <a:lnTo>
                    <a:pt x="28321" y="17180"/>
                  </a:lnTo>
                  <a:cubicBezTo>
                    <a:pt x="28254" y="16946"/>
                    <a:pt x="28221" y="16746"/>
                    <a:pt x="28154" y="16546"/>
                  </a:cubicBezTo>
                  <a:lnTo>
                    <a:pt x="28154" y="16513"/>
                  </a:lnTo>
                  <a:close/>
                  <a:moveTo>
                    <a:pt x="2869" y="18881"/>
                  </a:moveTo>
                  <a:cubicBezTo>
                    <a:pt x="2836" y="19115"/>
                    <a:pt x="2769" y="19315"/>
                    <a:pt x="2736" y="19548"/>
                  </a:cubicBezTo>
                  <a:lnTo>
                    <a:pt x="29021" y="19548"/>
                  </a:lnTo>
                  <a:cubicBezTo>
                    <a:pt x="28955" y="19315"/>
                    <a:pt x="28888" y="19115"/>
                    <a:pt x="28821" y="18881"/>
                  </a:cubicBezTo>
                  <a:close/>
                  <a:moveTo>
                    <a:pt x="2436" y="21249"/>
                  </a:moveTo>
                  <a:cubicBezTo>
                    <a:pt x="2402" y="21483"/>
                    <a:pt x="2369" y="21683"/>
                    <a:pt x="2302" y="21917"/>
                  </a:cubicBezTo>
                  <a:lnTo>
                    <a:pt x="29622" y="21917"/>
                  </a:lnTo>
                  <a:cubicBezTo>
                    <a:pt x="29555" y="21683"/>
                    <a:pt x="29522" y="21483"/>
                    <a:pt x="29455" y="21249"/>
                  </a:cubicBezTo>
                  <a:close/>
                  <a:moveTo>
                    <a:pt x="2035" y="23618"/>
                  </a:moveTo>
                  <a:lnTo>
                    <a:pt x="1902" y="24252"/>
                  </a:lnTo>
                  <a:lnTo>
                    <a:pt x="30222" y="24252"/>
                  </a:lnTo>
                  <a:cubicBezTo>
                    <a:pt x="30155" y="24051"/>
                    <a:pt x="30122" y="23818"/>
                    <a:pt x="30055" y="23618"/>
                  </a:cubicBezTo>
                  <a:close/>
                  <a:moveTo>
                    <a:pt x="1635" y="25986"/>
                  </a:moveTo>
                  <a:cubicBezTo>
                    <a:pt x="1602" y="26186"/>
                    <a:pt x="1568" y="26386"/>
                    <a:pt x="1535" y="26620"/>
                  </a:cubicBezTo>
                  <a:lnTo>
                    <a:pt x="30789" y="26620"/>
                  </a:lnTo>
                  <a:lnTo>
                    <a:pt x="30622" y="25986"/>
                  </a:lnTo>
                  <a:close/>
                  <a:moveTo>
                    <a:pt x="1268" y="28321"/>
                  </a:moveTo>
                  <a:lnTo>
                    <a:pt x="1168" y="28988"/>
                  </a:lnTo>
                  <a:lnTo>
                    <a:pt x="31356" y="28988"/>
                  </a:lnTo>
                  <a:cubicBezTo>
                    <a:pt x="31290" y="28788"/>
                    <a:pt x="31223" y="28555"/>
                    <a:pt x="31190" y="28354"/>
                  </a:cubicBezTo>
                  <a:lnTo>
                    <a:pt x="31190" y="28321"/>
                  </a:lnTo>
                  <a:close/>
                  <a:moveTo>
                    <a:pt x="901" y="30689"/>
                  </a:moveTo>
                  <a:cubicBezTo>
                    <a:pt x="868" y="30923"/>
                    <a:pt x="835" y="31123"/>
                    <a:pt x="801" y="31357"/>
                  </a:cubicBezTo>
                  <a:lnTo>
                    <a:pt x="31823" y="31357"/>
                  </a:lnTo>
                  <a:lnTo>
                    <a:pt x="31690" y="30689"/>
                  </a:lnTo>
                  <a:close/>
                  <a:moveTo>
                    <a:pt x="568" y="33058"/>
                  </a:moveTo>
                  <a:cubicBezTo>
                    <a:pt x="534" y="33291"/>
                    <a:pt x="501" y="33491"/>
                    <a:pt x="468" y="33725"/>
                  </a:cubicBezTo>
                  <a:lnTo>
                    <a:pt x="32324" y="33725"/>
                  </a:lnTo>
                  <a:cubicBezTo>
                    <a:pt x="32290" y="33491"/>
                    <a:pt x="32224" y="33291"/>
                    <a:pt x="32190" y="33058"/>
                  </a:cubicBezTo>
                  <a:close/>
                  <a:moveTo>
                    <a:pt x="234" y="35426"/>
                  </a:moveTo>
                  <a:cubicBezTo>
                    <a:pt x="234" y="35660"/>
                    <a:pt x="201" y="35860"/>
                    <a:pt x="167" y="36060"/>
                  </a:cubicBezTo>
                  <a:lnTo>
                    <a:pt x="32757" y="36060"/>
                  </a:lnTo>
                  <a:cubicBezTo>
                    <a:pt x="32724" y="35860"/>
                    <a:pt x="32691" y="35660"/>
                    <a:pt x="32657" y="35426"/>
                  </a:cubicBezTo>
                  <a:close/>
                  <a:moveTo>
                    <a:pt x="34" y="37795"/>
                  </a:moveTo>
                  <a:cubicBezTo>
                    <a:pt x="1" y="37995"/>
                    <a:pt x="1" y="38195"/>
                    <a:pt x="34" y="38362"/>
                  </a:cubicBezTo>
                  <a:cubicBezTo>
                    <a:pt x="101" y="38395"/>
                    <a:pt x="167" y="38428"/>
                    <a:pt x="234" y="38428"/>
                  </a:cubicBezTo>
                  <a:lnTo>
                    <a:pt x="33124" y="38428"/>
                  </a:lnTo>
                  <a:cubicBezTo>
                    <a:pt x="33091" y="38262"/>
                    <a:pt x="33058" y="38028"/>
                    <a:pt x="33058" y="377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2228;p55">
              <a:extLst>
                <a:ext uri="{FF2B5EF4-FFF2-40B4-BE49-F238E27FC236}">
                  <a16:creationId xmlns:a16="http://schemas.microsoft.com/office/drawing/2014/main" id="{2405B46F-F633-DCB5-7E26-5EA9F7850A6E}"/>
                </a:ext>
              </a:extLst>
            </p:cNvPr>
            <p:cNvSpPr/>
            <p:nvPr/>
          </p:nvSpPr>
          <p:spPr>
            <a:xfrm>
              <a:off x="3887975" y="1680650"/>
              <a:ext cx="794725" cy="1087700"/>
            </a:xfrm>
            <a:custGeom>
              <a:avLst/>
              <a:gdLst/>
              <a:ahLst/>
              <a:cxnLst/>
              <a:rect l="l" t="t" r="r" b="b"/>
              <a:pathLst>
                <a:path w="31789" h="43508" extrusionOk="0">
                  <a:moveTo>
                    <a:pt x="1337" y="0"/>
                  </a:moveTo>
                  <a:cubicBezTo>
                    <a:pt x="192" y="0"/>
                    <a:pt x="1" y="1425"/>
                    <a:pt x="1801" y="5511"/>
                  </a:cubicBezTo>
                  <a:cubicBezTo>
                    <a:pt x="5003" y="12749"/>
                    <a:pt x="14843" y="26593"/>
                    <a:pt x="14310" y="27193"/>
                  </a:cubicBezTo>
                  <a:cubicBezTo>
                    <a:pt x="13576" y="28060"/>
                    <a:pt x="7238" y="29862"/>
                    <a:pt x="5837" y="30329"/>
                  </a:cubicBezTo>
                  <a:cubicBezTo>
                    <a:pt x="4052" y="30924"/>
                    <a:pt x="9342" y="43508"/>
                    <a:pt x="11159" y="43508"/>
                  </a:cubicBezTo>
                  <a:cubicBezTo>
                    <a:pt x="11175" y="43508"/>
                    <a:pt x="11191" y="43507"/>
                    <a:pt x="11207" y="43505"/>
                  </a:cubicBezTo>
                  <a:cubicBezTo>
                    <a:pt x="19747" y="42404"/>
                    <a:pt x="29387" y="36933"/>
                    <a:pt x="30621" y="32063"/>
                  </a:cubicBezTo>
                  <a:cubicBezTo>
                    <a:pt x="31789" y="27427"/>
                    <a:pt x="19680" y="12850"/>
                    <a:pt x="5703" y="2342"/>
                  </a:cubicBezTo>
                  <a:cubicBezTo>
                    <a:pt x="3984" y="1037"/>
                    <a:pt x="2313" y="0"/>
                    <a:pt x="1337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2229;p55">
              <a:extLst>
                <a:ext uri="{FF2B5EF4-FFF2-40B4-BE49-F238E27FC236}">
                  <a16:creationId xmlns:a16="http://schemas.microsoft.com/office/drawing/2014/main" id="{DBF1DC26-6761-ED65-3E36-660FEB3B6ADE}"/>
                </a:ext>
              </a:extLst>
            </p:cNvPr>
            <p:cNvSpPr/>
            <p:nvPr/>
          </p:nvSpPr>
          <p:spPr>
            <a:xfrm>
              <a:off x="3503500" y="2428850"/>
              <a:ext cx="764750" cy="443775"/>
            </a:xfrm>
            <a:custGeom>
              <a:avLst/>
              <a:gdLst/>
              <a:ahLst/>
              <a:cxnLst/>
              <a:rect l="l" t="t" r="r" b="b"/>
              <a:pathLst>
                <a:path w="30590" h="17751" extrusionOk="0">
                  <a:moveTo>
                    <a:pt x="24818" y="0"/>
                  </a:moveTo>
                  <a:cubicBezTo>
                    <a:pt x="24818" y="0"/>
                    <a:pt x="19481" y="534"/>
                    <a:pt x="16012" y="1068"/>
                  </a:cubicBezTo>
                  <a:cubicBezTo>
                    <a:pt x="14077" y="1335"/>
                    <a:pt x="10775" y="2135"/>
                    <a:pt x="9474" y="3003"/>
                  </a:cubicBezTo>
                  <a:cubicBezTo>
                    <a:pt x="7473" y="4270"/>
                    <a:pt x="1" y="10942"/>
                    <a:pt x="1569" y="12776"/>
                  </a:cubicBezTo>
                  <a:cubicBezTo>
                    <a:pt x="1913" y="13177"/>
                    <a:pt x="2299" y="13329"/>
                    <a:pt x="2685" y="13329"/>
                  </a:cubicBezTo>
                  <a:cubicBezTo>
                    <a:pt x="3588" y="13329"/>
                    <a:pt x="4497" y="12497"/>
                    <a:pt x="4909" y="12064"/>
                  </a:cubicBezTo>
                  <a:lnTo>
                    <a:pt x="4909" y="12064"/>
                  </a:lnTo>
                  <a:cubicBezTo>
                    <a:pt x="4319" y="12761"/>
                    <a:pt x="2893" y="14709"/>
                    <a:pt x="4437" y="15712"/>
                  </a:cubicBezTo>
                  <a:cubicBezTo>
                    <a:pt x="4712" y="15887"/>
                    <a:pt x="4997" y="15962"/>
                    <a:pt x="5286" y="15962"/>
                  </a:cubicBezTo>
                  <a:cubicBezTo>
                    <a:pt x="6120" y="15962"/>
                    <a:pt x="6977" y="15333"/>
                    <a:pt x="7644" y="14676"/>
                  </a:cubicBezTo>
                  <a:lnTo>
                    <a:pt x="7644" y="14676"/>
                  </a:lnTo>
                  <a:cubicBezTo>
                    <a:pt x="7171" y="15475"/>
                    <a:pt x="6975" y="16414"/>
                    <a:pt x="8073" y="16979"/>
                  </a:cubicBezTo>
                  <a:cubicBezTo>
                    <a:pt x="8270" y="17078"/>
                    <a:pt x="8483" y="17122"/>
                    <a:pt x="8706" y="17122"/>
                  </a:cubicBezTo>
                  <a:cubicBezTo>
                    <a:pt x="9568" y="17122"/>
                    <a:pt x="10587" y="16469"/>
                    <a:pt x="11444" y="15755"/>
                  </a:cubicBezTo>
                  <a:lnTo>
                    <a:pt x="11444" y="15755"/>
                  </a:lnTo>
                  <a:cubicBezTo>
                    <a:pt x="11038" y="16396"/>
                    <a:pt x="10921" y="17075"/>
                    <a:pt x="11676" y="17546"/>
                  </a:cubicBezTo>
                  <a:cubicBezTo>
                    <a:pt x="11897" y="17688"/>
                    <a:pt x="12161" y="17751"/>
                    <a:pt x="12457" y="17751"/>
                  </a:cubicBezTo>
                  <a:cubicBezTo>
                    <a:pt x="14883" y="17751"/>
                    <a:pt x="19415" y="13510"/>
                    <a:pt x="19415" y="13510"/>
                  </a:cubicBezTo>
                  <a:cubicBezTo>
                    <a:pt x="20905" y="13684"/>
                    <a:pt x="22207" y="13766"/>
                    <a:pt x="23398" y="13766"/>
                  </a:cubicBezTo>
                  <a:cubicBezTo>
                    <a:pt x="25858" y="13766"/>
                    <a:pt x="27842" y="13417"/>
                    <a:pt x="30022" y="12810"/>
                  </a:cubicBezTo>
                  <a:cubicBezTo>
                    <a:pt x="30589" y="12676"/>
                    <a:pt x="24818" y="0"/>
                    <a:pt x="24818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2230;p55">
              <a:extLst>
                <a:ext uri="{FF2B5EF4-FFF2-40B4-BE49-F238E27FC236}">
                  <a16:creationId xmlns:a16="http://schemas.microsoft.com/office/drawing/2014/main" id="{32550E51-732E-E38E-CCDF-9E96371E93F7}"/>
                </a:ext>
              </a:extLst>
            </p:cNvPr>
            <p:cNvSpPr/>
            <p:nvPr/>
          </p:nvSpPr>
          <p:spPr>
            <a:xfrm>
              <a:off x="3691975" y="2650450"/>
              <a:ext cx="138150" cy="151200"/>
            </a:xfrm>
            <a:custGeom>
              <a:avLst/>
              <a:gdLst/>
              <a:ahLst/>
              <a:cxnLst/>
              <a:rect l="l" t="t" r="r" b="b"/>
              <a:pathLst>
                <a:path w="5526" h="6048" extrusionOk="0">
                  <a:moveTo>
                    <a:pt x="5459" y="0"/>
                  </a:moveTo>
                  <a:cubicBezTo>
                    <a:pt x="5452" y="0"/>
                    <a:pt x="5444" y="3"/>
                    <a:pt x="5438" y="9"/>
                  </a:cubicBezTo>
                  <a:cubicBezTo>
                    <a:pt x="4937" y="510"/>
                    <a:pt x="4337" y="943"/>
                    <a:pt x="3837" y="1410"/>
                  </a:cubicBezTo>
                  <a:cubicBezTo>
                    <a:pt x="3370" y="1844"/>
                    <a:pt x="2869" y="2311"/>
                    <a:pt x="2436" y="2811"/>
                  </a:cubicBezTo>
                  <a:cubicBezTo>
                    <a:pt x="1969" y="3312"/>
                    <a:pt x="1535" y="3845"/>
                    <a:pt x="1135" y="4413"/>
                  </a:cubicBezTo>
                  <a:cubicBezTo>
                    <a:pt x="934" y="4679"/>
                    <a:pt x="734" y="4980"/>
                    <a:pt x="534" y="5246"/>
                  </a:cubicBezTo>
                  <a:cubicBezTo>
                    <a:pt x="334" y="5480"/>
                    <a:pt x="167" y="5747"/>
                    <a:pt x="34" y="6014"/>
                  </a:cubicBezTo>
                  <a:cubicBezTo>
                    <a:pt x="0" y="6047"/>
                    <a:pt x="34" y="6047"/>
                    <a:pt x="67" y="6047"/>
                  </a:cubicBezTo>
                  <a:cubicBezTo>
                    <a:pt x="301" y="5814"/>
                    <a:pt x="501" y="5580"/>
                    <a:pt x="701" y="5347"/>
                  </a:cubicBezTo>
                  <a:cubicBezTo>
                    <a:pt x="934" y="5080"/>
                    <a:pt x="1135" y="4813"/>
                    <a:pt x="1335" y="4579"/>
                  </a:cubicBezTo>
                  <a:cubicBezTo>
                    <a:pt x="1802" y="4079"/>
                    <a:pt x="2269" y="3645"/>
                    <a:pt x="2702" y="3112"/>
                  </a:cubicBezTo>
                  <a:cubicBezTo>
                    <a:pt x="3169" y="2611"/>
                    <a:pt x="3603" y="2111"/>
                    <a:pt x="4070" y="1577"/>
                  </a:cubicBezTo>
                  <a:cubicBezTo>
                    <a:pt x="4504" y="1043"/>
                    <a:pt x="4971" y="543"/>
                    <a:pt x="5471" y="76"/>
                  </a:cubicBezTo>
                  <a:cubicBezTo>
                    <a:pt x="5525" y="49"/>
                    <a:pt x="5492" y="0"/>
                    <a:pt x="54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2231;p55">
              <a:extLst>
                <a:ext uri="{FF2B5EF4-FFF2-40B4-BE49-F238E27FC236}">
                  <a16:creationId xmlns:a16="http://schemas.microsoft.com/office/drawing/2014/main" id="{2423F65C-47B2-5D52-E6FF-F0DF9C4E5740}"/>
                </a:ext>
              </a:extLst>
            </p:cNvPr>
            <p:cNvSpPr/>
            <p:nvPr/>
          </p:nvSpPr>
          <p:spPr>
            <a:xfrm>
              <a:off x="3618750" y="2598625"/>
              <a:ext cx="130550" cy="142350"/>
            </a:xfrm>
            <a:custGeom>
              <a:avLst/>
              <a:gdLst/>
              <a:ahLst/>
              <a:cxnLst/>
              <a:rect l="l" t="t" r="r" b="b"/>
              <a:pathLst>
                <a:path w="5222" h="5694" extrusionOk="0">
                  <a:moveTo>
                    <a:pt x="5166" y="0"/>
                  </a:moveTo>
                  <a:cubicBezTo>
                    <a:pt x="5153" y="0"/>
                    <a:pt x="5141" y="4"/>
                    <a:pt x="5131" y="14"/>
                  </a:cubicBezTo>
                  <a:cubicBezTo>
                    <a:pt x="4097" y="748"/>
                    <a:pt x="3163" y="1615"/>
                    <a:pt x="2329" y="2583"/>
                  </a:cubicBezTo>
                  <a:cubicBezTo>
                    <a:pt x="1495" y="3517"/>
                    <a:pt x="695" y="4517"/>
                    <a:pt x="27" y="5585"/>
                  </a:cubicBezTo>
                  <a:cubicBezTo>
                    <a:pt x="0" y="5639"/>
                    <a:pt x="40" y="5694"/>
                    <a:pt x="73" y="5694"/>
                  </a:cubicBezTo>
                  <a:cubicBezTo>
                    <a:pt x="81" y="5694"/>
                    <a:pt x="88" y="5691"/>
                    <a:pt x="94" y="5685"/>
                  </a:cubicBezTo>
                  <a:cubicBezTo>
                    <a:pt x="328" y="5485"/>
                    <a:pt x="2196" y="3350"/>
                    <a:pt x="2596" y="2883"/>
                  </a:cubicBezTo>
                  <a:cubicBezTo>
                    <a:pt x="3463" y="1949"/>
                    <a:pt x="4364" y="1015"/>
                    <a:pt x="5198" y="48"/>
                  </a:cubicBezTo>
                  <a:cubicBezTo>
                    <a:pt x="5221" y="24"/>
                    <a:pt x="5195" y="0"/>
                    <a:pt x="51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2232;p55">
              <a:extLst>
                <a:ext uri="{FF2B5EF4-FFF2-40B4-BE49-F238E27FC236}">
                  <a16:creationId xmlns:a16="http://schemas.microsoft.com/office/drawing/2014/main" id="{F75D06AD-317B-D19B-CB03-95AEB3E934C0}"/>
                </a:ext>
              </a:extLst>
            </p:cNvPr>
            <p:cNvSpPr/>
            <p:nvPr/>
          </p:nvSpPr>
          <p:spPr>
            <a:xfrm>
              <a:off x="3784550" y="2698200"/>
              <a:ext cx="129275" cy="128675"/>
            </a:xfrm>
            <a:custGeom>
              <a:avLst/>
              <a:gdLst/>
              <a:ahLst/>
              <a:cxnLst/>
              <a:rect l="l" t="t" r="r" b="b"/>
              <a:pathLst>
                <a:path w="5171" h="5147" extrusionOk="0">
                  <a:moveTo>
                    <a:pt x="5104" y="1"/>
                  </a:moveTo>
                  <a:cubicBezTo>
                    <a:pt x="4103" y="668"/>
                    <a:pt x="3136" y="1435"/>
                    <a:pt x="2235" y="2269"/>
                  </a:cubicBezTo>
                  <a:cubicBezTo>
                    <a:pt x="1434" y="3136"/>
                    <a:pt x="701" y="4070"/>
                    <a:pt x="0" y="5071"/>
                  </a:cubicBezTo>
                  <a:cubicBezTo>
                    <a:pt x="0" y="5098"/>
                    <a:pt x="44" y="5147"/>
                    <a:pt x="78" y="5147"/>
                  </a:cubicBezTo>
                  <a:cubicBezTo>
                    <a:pt x="86" y="5147"/>
                    <a:pt x="94" y="5144"/>
                    <a:pt x="100" y="5138"/>
                  </a:cubicBezTo>
                  <a:cubicBezTo>
                    <a:pt x="534" y="4771"/>
                    <a:pt x="2068" y="2970"/>
                    <a:pt x="2502" y="2569"/>
                  </a:cubicBezTo>
                  <a:cubicBezTo>
                    <a:pt x="3336" y="1702"/>
                    <a:pt x="4270" y="901"/>
                    <a:pt x="5137" y="67"/>
                  </a:cubicBezTo>
                  <a:cubicBezTo>
                    <a:pt x="5170" y="34"/>
                    <a:pt x="5137" y="1"/>
                    <a:pt x="51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2233;p55">
              <a:extLst>
                <a:ext uri="{FF2B5EF4-FFF2-40B4-BE49-F238E27FC236}">
                  <a16:creationId xmlns:a16="http://schemas.microsoft.com/office/drawing/2014/main" id="{CA9EA111-76D9-8AEF-A4D2-21722604CD7A}"/>
                </a:ext>
              </a:extLst>
            </p:cNvPr>
            <p:cNvSpPr/>
            <p:nvPr/>
          </p:nvSpPr>
          <p:spPr>
            <a:xfrm>
              <a:off x="3876700" y="1669775"/>
              <a:ext cx="542475" cy="565625"/>
            </a:xfrm>
            <a:custGeom>
              <a:avLst/>
              <a:gdLst/>
              <a:ahLst/>
              <a:cxnLst/>
              <a:rect l="l" t="t" r="r" b="b"/>
              <a:pathLst>
                <a:path w="21699" h="22625" extrusionOk="0">
                  <a:moveTo>
                    <a:pt x="1474" y="1"/>
                  </a:moveTo>
                  <a:cubicBezTo>
                    <a:pt x="188" y="1"/>
                    <a:pt x="0" y="1443"/>
                    <a:pt x="1118" y="4578"/>
                  </a:cubicBezTo>
                  <a:cubicBezTo>
                    <a:pt x="3152" y="10382"/>
                    <a:pt x="11058" y="22625"/>
                    <a:pt x="11058" y="22625"/>
                  </a:cubicBezTo>
                  <a:lnTo>
                    <a:pt x="21699" y="15720"/>
                  </a:lnTo>
                  <a:cubicBezTo>
                    <a:pt x="21699" y="15720"/>
                    <a:pt x="12626" y="7180"/>
                    <a:pt x="7022" y="2977"/>
                  </a:cubicBezTo>
                  <a:cubicBezTo>
                    <a:pt x="4461" y="1045"/>
                    <a:pt x="2569" y="1"/>
                    <a:pt x="1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2234;p55">
              <a:extLst>
                <a:ext uri="{FF2B5EF4-FFF2-40B4-BE49-F238E27FC236}">
                  <a16:creationId xmlns:a16="http://schemas.microsoft.com/office/drawing/2014/main" id="{19DAA60A-262C-D940-E271-0425C9A99B22}"/>
                </a:ext>
              </a:extLst>
            </p:cNvPr>
            <p:cNvSpPr/>
            <p:nvPr/>
          </p:nvSpPr>
          <p:spPr>
            <a:xfrm>
              <a:off x="3886275" y="1699150"/>
              <a:ext cx="532900" cy="536250"/>
            </a:xfrm>
            <a:custGeom>
              <a:avLst/>
              <a:gdLst/>
              <a:ahLst/>
              <a:cxnLst/>
              <a:rect l="l" t="t" r="r" b="b"/>
              <a:pathLst>
                <a:path w="21316" h="21450" extrusionOk="0">
                  <a:moveTo>
                    <a:pt x="34" y="1"/>
                  </a:moveTo>
                  <a:cubicBezTo>
                    <a:pt x="1" y="201"/>
                    <a:pt x="1" y="434"/>
                    <a:pt x="34" y="668"/>
                  </a:cubicBezTo>
                  <a:lnTo>
                    <a:pt x="5038" y="668"/>
                  </a:lnTo>
                  <a:cubicBezTo>
                    <a:pt x="4671" y="401"/>
                    <a:pt x="4337" y="201"/>
                    <a:pt x="4037" y="1"/>
                  </a:cubicBezTo>
                  <a:close/>
                  <a:moveTo>
                    <a:pt x="401" y="2369"/>
                  </a:moveTo>
                  <a:cubicBezTo>
                    <a:pt x="434" y="2569"/>
                    <a:pt x="501" y="2769"/>
                    <a:pt x="601" y="3003"/>
                  </a:cubicBezTo>
                  <a:lnTo>
                    <a:pt x="8207" y="3003"/>
                  </a:lnTo>
                  <a:lnTo>
                    <a:pt x="7373" y="2369"/>
                  </a:lnTo>
                  <a:close/>
                  <a:moveTo>
                    <a:pt x="1235" y="4704"/>
                  </a:moveTo>
                  <a:cubicBezTo>
                    <a:pt x="1335" y="4938"/>
                    <a:pt x="1435" y="5138"/>
                    <a:pt x="1535" y="5371"/>
                  </a:cubicBezTo>
                  <a:lnTo>
                    <a:pt x="11075" y="5371"/>
                  </a:lnTo>
                  <a:cubicBezTo>
                    <a:pt x="10808" y="5138"/>
                    <a:pt x="10575" y="4938"/>
                    <a:pt x="10308" y="4704"/>
                  </a:cubicBezTo>
                  <a:close/>
                  <a:moveTo>
                    <a:pt x="2336" y="7073"/>
                  </a:moveTo>
                  <a:lnTo>
                    <a:pt x="2669" y="7740"/>
                  </a:lnTo>
                  <a:lnTo>
                    <a:pt x="13811" y="7740"/>
                  </a:lnTo>
                  <a:lnTo>
                    <a:pt x="13077" y="7073"/>
                  </a:lnTo>
                  <a:close/>
                  <a:moveTo>
                    <a:pt x="3537" y="9441"/>
                  </a:moveTo>
                  <a:cubicBezTo>
                    <a:pt x="3670" y="9641"/>
                    <a:pt x="3770" y="9875"/>
                    <a:pt x="3903" y="10108"/>
                  </a:cubicBezTo>
                  <a:lnTo>
                    <a:pt x="16479" y="10108"/>
                  </a:lnTo>
                  <a:lnTo>
                    <a:pt x="15745" y="9441"/>
                  </a:lnTo>
                  <a:close/>
                  <a:moveTo>
                    <a:pt x="4837" y="11809"/>
                  </a:moveTo>
                  <a:lnTo>
                    <a:pt x="5204" y="12443"/>
                  </a:lnTo>
                  <a:lnTo>
                    <a:pt x="19081" y="12443"/>
                  </a:lnTo>
                  <a:lnTo>
                    <a:pt x="18380" y="11809"/>
                  </a:lnTo>
                  <a:close/>
                  <a:moveTo>
                    <a:pt x="6205" y="14178"/>
                  </a:moveTo>
                  <a:cubicBezTo>
                    <a:pt x="6339" y="14378"/>
                    <a:pt x="6472" y="14611"/>
                    <a:pt x="6605" y="14811"/>
                  </a:cubicBezTo>
                  <a:lnTo>
                    <a:pt x="20882" y="14811"/>
                  </a:lnTo>
                  <a:lnTo>
                    <a:pt x="21316" y="14545"/>
                  </a:lnTo>
                  <a:lnTo>
                    <a:pt x="20916" y="14178"/>
                  </a:lnTo>
                  <a:close/>
                  <a:moveTo>
                    <a:pt x="7606" y="16513"/>
                  </a:moveTo>
                  <a:lnTo>
                    <a:pt x="8006" y="17180"/>
                  </a:lnTo>
                  <a:lnTo>
                    <a:pt x="17246" y="17180"/>
                  </a:lnTo>
                  <a:lnTo>
                    <a:pt x="18247" y="16513"/>
                  </a:lnTo>
                  <a:close/>
                  <a:moveTo>
                    <a:pt x="9074" y="18881"/>
                  </a:moveTo>
                  <a:lnTo>
                    <a:pt x="9474" y="19548"/>
                  </a:lnTo>
                  <a:lnTo>
                    <a:pt x="13610" y="19548"/>
                  </a:lnTo>
                  <a:lnTo>
                    <a:pt x="14644" y="18881"/>
                  </a:lnTo>
                  <a:close/>
                  <a:moveTo>
                    <a:pt x="10542" y="21249"/>
                  </a:moveTo>
                  <a:lnTo>
                    <a:pt x="10675" y="21450"/>
                  </a:lnTo>
                  <a:lnTo>
                    <a:pt x="10975" y="212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2235;p55">
              <a:extLst>
                <a:ext uri="{FF2B5EF4-FFF2-40B4-BE49-F238E27FC236}">
                  <a16:creationId xmlns:a16="http://schemas.microsoft.com/office/drawing/2014/main" id="{BB26A09F-5F15-348C-CFDF-55C1C6B1A087}"/>
                </a:ext>
              </a:extLst>
            </p:cNvPr>
            <p:cNvSpPr/>
            <p:nvPr/>
          </p:nvSpPr>
          <p:spPr>
            <a:xfrm>
              <a:off x="4135625" y="2022500"/>
              <a:ext cx="224200" cy="152025"/>
            </a:xfrm>
            <a:custGeom>
              <a:avLst/>
              <a:gdLst/>
              <a:ahLst/>
              <a:cxnLst/>
              <a:rect l="l" t="t" r="r" b="b"/>
              <a:pathLst>
                <a:path w="8968" h="6081" extrusionOk="0">
                  <a:moveTo>
                    <a:pt x="8925" y="0"/>
                  </a:moveTo>
                  <a:cubicBezTo>
                    <a:pt x="8920" y="0"/>
                    <a:pt x="8913" y="3"/>
                    <a:pt x="8907" y="9"/>
                  </a:cubicBezTo>
                  <a:cubicBezTo>
                    <a:pt x="5204" y="2311"/>
                    <a:pt x="834" y="5513"/>
                    <a:pt x="34" y="6014"/>
                  </a:cubicBezTo>
                  <a:cubicBezTo>
                    <a:pt x="0" y="6014"/>
                    <a:pt x="34" y="6080"/>
                    <a:pt x="67" y="6080"/>
                  </a:cubicBezTo>
                  <a:cubicBezTo>
                    <a:pt x="868" y="5513"/>
                    <a:pt x="4871" y="3312"/>
                    <a:pt x="8940" y="76"/>
                  </a:cubicBezTo>
                  <a:cubicBezTo>
                    <a:pt x="8967" y="49"/>
                    <a:pt x="8951" y="0"/>
                    <a:pt x="89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2236;p55">
              <a:extLst>
                <a:ext uri="{FF2B5EF4-FFF2-40B4-BE49-F238E27FC236}">
                  <a16:creationId xmlns:a16="http://schemas.microsoft.com/office/drawing/2014/main" id="{E56A7A0F-664C-AAAB-55A4-465866EF9B03}"/>
                </a:ext>
              </a:extLst>
            </p:cNvPr>
            <p:cNvSpPr/>
            <p:nvPr/>
          </p:nvSpPr>
          <p:spPr>
            <a:xfrm>
              <a:off x="3970750" y="1924800"/>
              <a:ext cx="200750" cy="313100"/>
            </a:xfrm>
            <a:custGeom>
              <a:avLst/>
              <a:gdLst/>
              <a:ahLst/>
              <a:cxnLst/>
              <a:rect l="l" t="t" r="r" b="b"/>
              <a:pathLst>
                <a:path w="8030" h="12524" extrusionOk="0">
                  <a:moveTo>
                    <a:pt x="44" y="1"/>
                  </a:moveTo>
                  <a:cubicBezTo>
                    <a:pt x="27" y="1"/>
                    <a:pt x="1" y="24"/>
                    <a:pt x="24" y="48"/>
                  </a:cubicBezTo>
                  <a:cubicBezTo>
                    <a:pt x="458" y="1049"/>
                    <a:pt x="925" y="2016"/>
                    <a:pt x="1458" y="2950"/>
                  </a:cubicBezTo>
                  <a:cubicBezTo>
                    <a:pt x="1358" y="2817"/>
                    <a:pt x="1258" y="2650"/>
                    <a:pt x="1125" y="2516"/>
                  </a:cubicBezTo>
                  <a:cubicBezTo>
                    <a:pt x="891" y="2216"/>
                    <a:pt x="625" y="1916"/>
                    <a:pt x="391" y="1582"/>
                  </a:cubicBezTo>
                  <a:cubicBezTo>
                    <a:pt x="381" y="1562"/>
                    <a:pt x="364" y="1554"/>
                    <a:pt x="347" y="1554"/>
                  </a:cubicBezTo>
                  <a:cubicBezTo>
                    <a:pt x="308" y="1554"/>
                    <a:pt x="268" y="1593"/>
                    <a:pt x="291" y="1616"/>
                  </a:cubicBezTo>
                  <a:cubicBezTo>
                    <a:pt x="524" y="1949"/>
                    <a:pt x="725" y="2283"/>
                    <a:pt x="925" y="2617"/>
                  </a:cubicBezTo>
                  <a:cubicBezTo>
                    <a:pt x="1125" y="2917"/>
                    <a:pt x="1358" y="3250"/>
                    <a:pt x="1592" y="3584"/>
                  </a:cubicBezTo>
                  <a:cubicBezTo>
                    <a:pt x="1792" y="3884"/>
                    <a:pt x="2026" y="4184"/>
                    <a:pt x="2259" y="4451"/>
                  </a:cubicBezTo>
                  <a:cubicBezTo>
                    <a:pt x="2292" y="4485"/>
                    <a:pt x="2326" y="4518"/>
                    <a:pt x="2359" y="4585"/>
                  </a:cubicBezTo>
                  <a:cubicBezTo>
                    <a:pt x="2659" y="5152"/>
                    <a:pt x="2993" y="5752"/>
                    <a:pt x="3326" y="6353"/>
                  </a:cubicBezTo>
                  <a:cubicBezTo>
                    <a:pt x="4523" y="8412"/>
                    <a:pt x="7175" y="12524"/>
                    <a:pt x="7229" y="12524"/>
                  </a:cubicBezTo>
                  <a:cubicBezTo>
                    <a:pt x="7229" y="12524"/>
                    <a:pt x="7229" y="12524"/>
                    <a:pt x="7229" y="12524"/>
                  </a:cubicBezTo>
                  <a:cubicBezTo>
                    <a:pt x="7529" y="12390"/>
                    <a:pt x="7763" y="12223"/>
                    <a:pt x="8030" y="12023"/>
                  </a:cubicBezTo>
                  <a:cubicBezTo>
                    <a:pt x="8030" y="11990"/>
                    <a:pt x="8030" y="11957"/>
                    <a:pt x="7996" y="11957"/>
                  </a:cubicBezTo>
                  <a:cubicBezTo>
                    <a:pt x="7763" y="12057"/>
                    <a:pt x="7529" y="12157"/>
                    <a:pt x="7329" y="12290"/>
                  </a:cubicBezTo>
                  <a:cubicBezTo>
                    <a:pt x="6162" y="10255"/>
                    <a:pt x="4861" y="8187"/>
                    <a:pt x="3660" y="6152"/>
                  </a:cubicBezTo>
                  <a:lnTo>
                    <a:pt x="1892" y="3150"/>
                  </a:lnTo>
                  <a:cubicBezTo>
                    <a:pt x="1292" y="2116"/>
                    <a:pt x="725" y="1015"/>
                    <a:pt x="57" y="15"/>
                  </a:cubicBezTo>
                  <a:cubicBezTo>
                    <a:pt x="57" y="5"/>
                    <a:pt x="52" y="1"/>
                    <a:pt x="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2237;p55">
              <a:extLst>
                <a:ext uri="{FF2B5EF4-FFF2-40B4-BE49-F238E27FC236}">
                  <a16:creationId xmlns:a16="http://schemas.microsoft.com/office/drawing/2014/main" id="{7C2C5F40-8969-8A05-83B1-6A5D6F467AD8}"/>
                </a:ext>
              </a:extLst>
            </p:cNvPr>
            <p:cNvSpPr/>
            <p:nvPr/>
          </p:nvSpPr>
          <p:spPr>
            <a:xfrm>
              <a:off x="2961450" y="1672700"/>
              <a:ext cx="827225" cy="819700"/>
            </a:xfrm>
            <a:custGeom>
              <a:avLst/>
              <a:gdLst/>
              <a:ahLst/>
              <a:cxnLst/>
              <a:rect l="l" t="t" r="r" b="b"/>
              <a:pathLst>
                <a:path w="33089" h="32788" extrusionOk="0">
                  <a:moveTo>
                    <a:pt x="31388" y="0"/>
                  </a:moveTo>
                  <a:cubicBezTo>
                    <a:pt x="30032" y="0"/>
                    <a:pt x="27619" y="1020"/>
                    <a:pt x="25252" y="2260"/>
                  </a:cubicBezTo>
                  <a:cubicBezTo>
                    <a:pt x="13911" y="8131"/>
                    <a:pt x="3236" y="15302"/>
                    <a:pt x="1235" y="20306"/>
                  </a:cubicBezTo>
                  <a:cubicBezTo>
                    <a:pt x="1" y="23442"/>
                    <a:pt x="1535" y="29112"/>
                    <a:pt x="2803" y="32515"/>
                  </a:cubicBezTo>
                  <a:cubicBezTo>
                    <a:pt x="2870" y="32703"/>
                    <a:pt x="3130" y="32787"/>
                    <a:pt x="3537" y="32787"/>
                  </a:cubicBezTo>
                  <a:cubicBezTo>
                    <a:pt x="6731" y="32787"/>
                    <a:pt x="18967" y="27557"/>
                    <a:pt x="17813" y="26344"/>
                  </a:cubicBezTo>
                  <a:cubicBezTo>
                    <a:pt x="14578" y="22941"/>
                    <a:pt x="14044" y="21574"/>
                    <a:pt x="14411" y="20873"/>
                  </a:cubicBezTo>
                  <a:cubicBezTo>
                    <a:pt x="14644" y="20439"/>
                    <a:pt x="27053" y="9632"/>
                    <a:pt x="30556" y="4761"/>
                  </a:cubicBezTo>
                  <a:cubicBezTo>
                    <a:pt x="33089" y="1233"/>
                    <a:pt x="32877" y="0"/>
                    <a:pt x="31388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2238;p55">
              <a:extLst>
                <a:ext uri="{FF2B5EF4-FFF2-40B4-BE49-F238E27FC236}">
                  <a16:creationId xmlns:a16="http://schemas.microsoft.com/office/drawing/2014/main" id="{C44B0356-6E5D-7A29-C8DA-29723A639C8F}"/>
                </a:ext>
              </a:extLst>
            </p:cNvPr>
            <p:cNvSpPr/>
            <p:nvPr/>
          </p:nvSpPr>
          <p:spPr>
            <a:xfrm>
              <a:off x="3009825" y="2226200"/>
              <a:ext cx="602125" cy="528775"/>
            </a:xfrm>
            <a:custGeom>
              <a:avLst/>
              <a:gdLst/>
              <a:ahLst/>
              <a:cxnLst/>
              <a:rect l="l" t="t" r="r" b="b"/>
              <a:pathLst>
                <a:path w="24085" h="21151" extrusionOk="0">
                  <a:moveTo>
                    <a:pt x="11108" y="1"/>
                  </a:moveTo>
                  <a:lnTo>
                    <a:pt x="0" y="7773"/>
                  </a:lnTo>
                  <a:cubicBezTo>
                    <a:pt x="434" y="8874"/>
                    <a:pt x="2169" y="14945"/>
                    <a:pt x="3369" y="16713"/>
                  </a:cubicBezTo>
                  <a:cubicBezTo>
                    <a:pt x="4556" y="18427"/>
                    <a:pt x="6394" y="21150"/>
                    <a:pt x="8529" y="21150"/>
                  </a:cubicBezTo>
                  <a:cubicBezTo>
                    <a:pt x="8555" y="21150"/>
                    <a:pt x="8581" y="21150"/>
                    <a:pt x="8606" y="21149"/>
                  </a:cubicBezTo>
                  <a:cubicBezTo>
                    <a:pt x="9407" y="21082"/>
                    <a:pt x="10174" y="20749"/>
                    <a:pt x="10741" y="20148"/>
                  </a:cubicBezTo>
                  <a:cubicBezTo>
                    <a:pt x="10741" y="20148"/>
                    <a:pt x="11707" y="20551"/>
                    <a:pt x="12620" y="20551"/>
                  </a:cubicBezTo>
                  <a:cubicBezTo>
                    <a:pt x="13022" y="20551"/>
                    <a:pt x="13415" y="20473"/>
                    <a:pt x="13710" y="20248"/>
                  </a:cubicBezTo>
                  <a:cubicBezTo>
                    <a:pt x="14311" y="19748"/>
                    <a:pt x="14744" y="19081"/>
                    <a:pt x="14978" y="18347"/>
                  </a:cubicBezTo>
                  <a:cubicBezTo>
                    <a:pt x="14978" y="18347"/>
                    <a:pt x="15889" y="18887"/>
                    <a:pt x="16751" y="18887"/>
                  </a:cubicBezTo>
                  <a:cubicBezTo>
                    <a:pt x="17101" y="18887"/>
                    <a:pt x="17443" y="18798"/>
                    <a:pt x="17713" y="18547"/>
                  </a:cubicBezTo>
                  <a:cubicBezTo>
                    <a:pt x="18213" y="18013"/>
                    <a:pt x="18514" y="17313"/>
                    <a:pt x="18580" y="16612"/>
                  </a:cubicBezTo>
                  <a:cubicBezTo>
                    <a:pt x="18580" y="16612"/>
                    <a:pt x="19989" y="19701"/>
                    <a:pt x="21366" y="19701"/>
                  </a:cubicBezTo>
                  <a:cubicBezTo>
                    <a:pt x="21517" y="19701"/>
                    <a:pt x="21668" y="19664"/>
                    <a:pt x="21816" y="19581"/>
                  </a:cubicBezTo>
                  <a:cubicBezTo>
                    <a:pt x="24084" y="18314"/>
                    <a:pt x="20748" y="10441"/>
                    <a:pt x="19814" y="8540"/>
                  </a:cubicBezTo>
                  <a:cubicBezTo>
                    <a:pt x="18714" y="6305"/>
                    <a:pt x="11108" y="1"/>
                    <a:pt x="11108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2239;p55">
              <a:extLst>
                <a:ext uri="{FF2B5EF4-FFF2-40B4-BE49-F238E27FC236}">
                  <a16:creationId xmlns:a16="http://schemas.microsoft.com/office/drawing/2014/main" id="{66A24AE6-822A-C098-0756-B9C607D31CFE}"/>
                </a:ext>
              </a:extLst>
            </p:cNvPr>
            <p:cNvSpPr/>
            <p:nvPr/>
          </p:nvSpPr>
          <p:spPr>
            <a:xfrm>
              <a:off x="3408450" y="2479000"/>
              <a:ext cx="66725" cy="162025"/>
            </a:xfrm>
            <a:custGeom>
              <a:avLst/>
              <a:gdLst/>
              <a:ahLst/>
              <a:cxnLst/>
              <a:rect l="l" t="t" r="r" b="b"/>
              <a:pathLst>
                <a:path w="2669" h="6481" extrusionOk="0">
                  <a:moveTo>
                    <a:pt x="62" y="1"/>
                  </a:moveTo>
                  <a:cubicBezTo>
                    <a:pt x="32" y="1"/>
                    <a:pt x="0" y="40"/>
                    <a:pt x="0" y="63"/>
                  </a:cubicBezTo>
                  <a:cubicBezTo>
                    <a:pt x="1067" y="2064"/>
                    <a:pt x="1601" y="4432"/>
                    <a:pt x="2569" y="6467"/>
                  </a:cubicBezTo>
                  <a:cubicBezTo>
                    <a:pt x="2578" y="6477"/>
                    <a:pt x="2591" y="6481"/>
                    <a:pt x="2604" y="6481"/>
                  </a:cubicBezTo>
                  <a:cubicBezTo>
                    <a:pt x="2635" y="6481"/>
                    <a:pt x="2669" y="6457"/>
                    <a:pt x="2669" y="6434"/>
                  </a:cubicBezTo>
                  <a:cubicBezTo>
                    <a:pt x="2168" y="4199"/>
                    <a:pt x="1101" y="2064"/>
                    <a:pt x="100" y="29"/>
                  </a:cubicBezTo>
                  <a:cubicBezTo>
                    <a:pt x="90" y="8"/>
                    <a:pt x="76" y="1"/>
                    <a:pt x="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2240;p55">
              <a:extLst>
                <a:ext uri="{FF2B5EF4-FFF2-40B4-BE49-F238E27FC236}">
                  <a16:creationId xmlns:a16="http://schemas.microsoft.com/office/drawing/2014/main" id="{E47FE348-787E-9D4A-43BB-08E025B162E1}"/>
                </a:ext>
              </a:extLst>
            </p:cNvPr>
            <p:cNvSpPr/>
            <p:nvPr/>
          </p:nvSpPr>
          <p:spPr>
            <a:xfrm>
              <a:off x="3300275" y="2539050"/>
              <a:ext cx="87100" cy="144850"/>
            </a:xfrm>
            <a:custGeom>
              <a:avLst/>
              <a:gdLst/>
              <a:ahLst/>
              <a:cxnLst/>
              <a:rect l="l" t="t" r="r" b="b"/>
              <a:pathLst>
                <a:path w="3484" h="5794" extrusionOk="0">
                  <a:moveTo>
                    <a:pt x="54" y="0"/>
                  </a:moveTo>
                  <a:cubicBezTo>
                    <a:pt x="26" y="0"/>
                    <a:pt x="1" y="39"/>
                    <a:pt x="24" y="62"/>
                  </a:cubicBezTo>
                  <a:cubicBezTo>
                    <a:pt x="591" y="996"/>
                    <a:pt x="1191" y="1964"/>
                    <a:pt x="1725" y="2931"/>
                  </a:cubicBezTo>
                  <a:cubicBezTo>
                    <a:pt x="1992" y="3431"/>
                    <a:pt x="2259" y="3898"/>
                    <a:pt x="2526" y="4399"/>
                  </a:cubicBezTo>
                  <a:cubicBezTo>
                    <a:pt x="2726" y="4866"/>
                    <a:pt x="3026" y="5333"/>
                    <a:pt x="3326" y="5766"/>
                  </a:cubicBezTo>
                  <a:cubicBezTo>
                    <a:pt x="3346" y="5786"/>
                    <a:pt x="3368" y="5794"/>
                    <a:pt x="3389" y="5794"/>
                  </a:cubicBezTo>
                  <a:cubicBezTo>
                    <a:pt x="3440" y="5794"/>
                    <a:pt x="3483" y="5747"/>
                    <a:pt x="3460" y="5700"/>
                  </a:cubicBezTo>
                  <a:cubicBezTo>
                    <a:pt x="3293" y="5199"/>
                    <a:pt x="3059" y="4699"/>
                    <a:pt x="2793" y="4265"/>
                  </a:cubicBezTo>
                  <a:cubicBezTo>
                    <a:pt x="2492" y="3798"/>
                    <a:pt x="2226" y="3298"/>
                    <a:pt x="1925" y="2831"/>
                  </a:cubicBezTo>
                  <a:cubicBezTo>
                    <a:pt x="1325" y="1864"/>
                    <a:pt x="724" y="930"/>
                    <a:pt x="91" y="29"/>
                  </a:cubicBezTo>
                  <a:cubicBezTo>
                    <a:pt x="80" y="8"/>
                    <a:pt x="67" y="0"/>
                    <a:pt x="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2241;p55">
              <a:extLst>
                <a:ext uri="{FF2B5EF4-FFF2-40B4-BE49-F238E27FC236}">
                  <a16:creationId xmlns:a16="http://schemas.microsoft.com/office/drawing/2014/main" id="{9139635C-AA13-6A50-453E-1A620F8C1E38}"/>
                </a:ext>
              </a:extLst>
            </p:cNvPr>
            <p:cNvSpPr/>
            <p:nvPr/>
          </p:nvSpPr>
          <p:spPr>
            <a:xfrm>
              <a:off x="3198300" y="2600300"/>
              <a:ext cx="80075" cy="129625"/>
            </a:xfrm>
            <a:custGeom>
              <a:avLst/>
              <a:gdLst/>
              <a:ahLst/>
              <a:cxnLst/>
              <a:rect l="l" t="t" r="r" b="b"/>
              <a:pathLst>
                <a:path w="3203" h="5185" extrusionOk="0">
                  <a:moveTo>
                    <a:pt x="38" y="0"/>
                  </a:moveTo>
                  <a:cubicBezTo>
                    <a:pt x="17" y="0"/>
                    <a:pt x="0" y="24"/>
                    <a:pt x="0" y="47"/>
                  </a:cubicBezTo>
                  <a:cubicBezTo>
                    <a:pt x="534" y="948"/>
                    <a:pt x="1034" y="1849"/>
                    <a:pt x="1534" y="2749"/>
                  </a:cubicBezTo>
                  <a:cubicBezTo>
                    <a:pt x="1801" y="3183"/>
                    <a:pt x="2068" y="3617"/>
                    <a:pt x="2335" y="4084"/>
                  </a:cubicBezTo>
                  <a:cubicBezTo>
                    <a:pt x="2535" y="4484"/>
                    <a:pt x="2802" y="4884"/>
                    <a:pt x="3136" y="5184"/>
                  </a:cubicBezTo>
                  <a:lnTo>
                    <a:pt x="3202" y="5184"/>
                  </a:lnTo>
                  <a:cubicBezTo>
                    <a:pt x="3036" y="4717"/>
                    <a:pt x="2802" y="4284"/>
                    <a:pt x="2502" y="3917"/>
                  </a:cubicBezTo>
                  <a:cubicBezTo>
                    <a:pt x="2235" y="3516"/>
                    <a:pt x="1968" y="3049"/>
                    <a:pt x="1668" y="2616"/>
                  </a:cubicBezTo>
                  <a:cubicBezTo>
                    <a:pt x="1134" y="1782"/>
                    <a:pt x="600" y="915"/>
                    <a:pt x="67" y="14"/>
                  </a:cubicBezTo>
                  <a:cubicBezTo>
                    <a:pt x="57" y="4"/>
                    <a:pt x="47" y="0"/>
                    <a:pt x="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2242;p55">
              <a:extLst>
                <a:ext uri="{FF2B5EF4-FFF2-40B4-BE49-F238E27FC236}">
                  <a16:creationId xmlns:a16="http://schemas.microsoft.com/office/drawing/2014/main" id="{5F6B4492-2250-6F11-4E75-322655553E5F}"/>
                </a:ext>
              </a:extLst>
            </p:cNvPr>
            <p:cNvSpPr/>
            <p:nvPr/>
          </p:nvSpPr>
          <p:spPr>
            <a:xfrm>
              <a:off x="3182450" y="1664825"/>
              <a:ext cx="607975" cy="488850"/>
            </a:xfrm>
            <a:custGeom>
              <a:avLst/>
              <a:gdLst/>
              <a:ahLst/>
              <a:cxnLst/>
              <a:rect l="l" t="t" r="r" b="b"/>
              <a:pathLst>
                <a:path w="24319" h="19554" extrusionOk="0">
                  <a:moveTo>
                    <a:pt x="22497" y="1"/>
                  </a:moveTo>
                  <a:cubicBezTo>
                    <a:pt x="21339" y="1"/>
                    <a:pt x="19445" y="641"/>
                    <a:pt x="16912" y="1841"/>
                  </a:cubicBezTo>
                  <a:cubicBezTo>
                    <a:pt x="10608" y="4843"/>
                    <a:pt x="0" y="11381"/>
                    <a:pt x="0" y="11381"/>
                  </a:cubicBezTo>
                  <a:lnTo>
                    <a:pt x="8340" y="19554"/>
                  </a:lnTo>
                  <a:cubicBezTo>
                    <a:pt x="8340" y="19554"/>
                    <a:pt x="19247" y="9880"/>
                    <a:pt x="22416" y="4609"/>
                  </a:cubicBezTo>
                  <a:cubicBezTo>
                    <a:pt x="24319" y="1445"/>
                    <a:pt x="24237" y="1"/>
                    <a:pt x="22497" y="1"/>
                  </a:cubicBezTo>
                  <a:close/>
                </a:path>
              </a:pathLst>
            </a:custGeom>
            <a:solidFill>
              <a:srgbClr val="FBB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2243;p55">
              <a:extLst>
                <a:ext uri="{FF2B5EF4-FFF2-40B4-BE49-F238E27FC236}">
                  <a16:creationId xmlns:a16="http://schemas.microsoft.com/office/drawing/2014/main" id="{B3748B4F-64E3-BE98-4DC1-17EB05F4D27C}"/>
                </a:ext>
              </a:extLst>
            </p:cNvPr>
            <p:cNvSpPr/>
            <p:nvPr/>
          </p:nvSpPr>
          <p:spPr>
            <a:xfrm>
              <a:off x="3182450" y="1664825"/>
              <a:ext cx="607975" cy="488850"/>
            </a:xfrm>
            <a:custGeom>
              <a:avLst/>
              <a:gdLst/>
              <a:ahLst/>
              <a:cxnLst/>
              <a:rect l="l" t="t" r="r" b="b"/>
              <a:pathLst>
                <a:path w="24319" h="19554" extrusionOk="0">
                  <a:moveTo>
                    <a:pt x="22497" y="1"/>
                  </a:moveTo>
                  <a:cubicBezTo>
                    <a:pt x="21339" y="1"/>
                    <a:pt x="19445" y="641"/>
                    <a:pt x="16912" y="1841"/>
                  </a:cubicBezTo>
                  <a:cubicBezTo>
                    <a:pt x="10608" y="4843"/>
                    <a:pt x="0" y="11381"/>
                    <a:pt x="0" y="11381"/>
                  </a:cubicBezTo>
                  <a:lnTo>
                    <a:pt x="8340" y="19554"/>
                  </a:lnTo>
                  <a:cubicBezTo>
                    <a:pt x="8340" y="19554"/>
                    <a:pt x="19247" y="9880"/>
                    <a:pt x="22416" y="4609"/>
                  </a:cubicBezTo>
                  <a:cubicBezTo>
                    <a:pt x="24319" y="1445"/>
                    <a:pt x="24237" y="1"/>
                    <a:pt x="22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2244;p55">
              <a:extLst>
                <a:ext uri="{FF2B5EF4-FFF2-40B4-BE49-F238E27FC236}">
                  <a16:creationId xmlns:a16="http://schemas.microsoft.com/office/drawing/2014/main" id="{5A876CE5-E978-6375-EC0D-25CB4C23851A}"/>
                </a:ext>
              </a:extLst>
            </p:cNvPr>
            <p:cNvSpPr/>
            <p:nvPr/>
          </p:nvSpPr>
          <p:spPr>
            <a:xfrm>
              <a:off x="3182450" y="1699150"/>
              <a:ext cx="595450" cy="429500"/>
            </a:xfrm>
            <a:custGeom>
              <a:avLst/>
              <a:gdLst/>
              <a:ahLst/>
              <a:cxnLst/>
              <a:rect l="l" t="t" r="r" b="b"/>
              <a:pathLst>
                <a:path w="23818" h="17180" extrusionOk="0">
                  <a:moveTo>
                    <a:pt x="17946" y="1"/>
                  </a:moveTo>
                  <a:cubicBezTo>
                    <a:pt x="17613" y="134"/>
                    <a:pt x="17279" y="301"/>
                    <a:pt x="16912" y="468"/>
                  </a:cubicBezTo>
                  <a:lnTo>
                    <a:pt x="16545" y="668"/>
                  </a:lnTo>
                  <a:lnTo>
                    <a:pt x="23650" y="668"/>
                  </a:lnTo>
                  <a:cubicBezTo>
                    <a:pt x="23717" y="434"/>
                    <a:pt x="23784" y="234"/>
                    <a:pt x="23817" y="1"/>
                  </a:cubicBezTo>
                  <a:close/>
                  <a:moveTo>
                    <a:pt x="13210" y="2369"/>
                  </a:moveTo>
                  <a:lnTo>
                    <a:pt x="12009" y="3003"/>
                  </a:lnTo>
                  <a:lnTo>
                    <a:pt x="22550" y="3003"/>
                  </a:lnTo>
                  <a:cubicBezTo>
                    <a:pt x="22683" y="2803"/>
                    <a:pt x="22817" y="2569"/>
                    <a:pt x="22917" y="2369"/>
                  </a:cubicBezTo>
                  <a:close/>
                  <a:moveTo>
                    <a:pt x="8940" y="4704"/>
                  </a:moveTo>
                  <a:lnTo>
                    <a:pt x="7806" y="5371"/>
                  </a:lnTo>
                  <a:lnTo>
                    <a:pt x="20915" y="5371"/>
                  </a:lnTo>
                  <a:cubicBezTo>
                    <a:pt x="21082" y="5138"/>
                    <a:pt x="21249" y="4938"/>
                    <a:pt x="21416" y="4704"/>
                  </a:cubicBezTo>
                  <a:close/>
                  <a:moveTo>
                    <a:pt x="4870" y="7073"/>
                  </a:moveTo>
                  <a:lnTo>
                    <a:pt x="3803" y="7740"/>
                  </a:lnTo>
                  <a:lnTo>
                    <a:pt x="18914" y="7740"/>
                  </a:lnTo>
                  <a:cubicBezTo>
                    <a:pt x="19114" y="7506"/>
                    <a:pt x="19314" y="7306"/>
                    <a:pt x="19481" y="7073"/>
                  </a:cubicBezTo>
                  <a:close/>
                  <a:moveTo>
                    <a:pt x="968" y="9441"/>
                  </a:moveTo>
                  <a:lnTo>
                    <a:pt x="0" y="10008"/>
                  </a:lnTo>
                  <a:lnTo>
                    <a:pt x="100" y="10108"/>
                  </a:lnTo>
                  <a:lnTo>
                    <a:pt x="16746" y="10108"/>
                  </a:lnTo>
                  <a:lnTo>
                    <a:pt x="17346" y="9441"/>
                  </a:lnTo>
                  <a:close/>
                  <a:moveTo>
                    <a:pt x="1835" y="11809"/>
                  </a:moveTo>
                  <a:lnTo>
                    <a:pt x="2502" y="12443"/>
                  </a:lnTo>
                  <a:lnTo>
                    <a:pt x="14411" y="12443"/>
                  </a:lnTo>
                  <a:lnTo>
                    <a:pt x="15044" y="11809"/>
                  </a:lnTo>
                  <a:close/>
                  <a:moveTo>
                    <a:pt x="4237" y="14178"/>
                  </a:moveTo>
                  <a:lnTo>
                    <a:pt x="4904" y="14811"/>
                  </a:lnTo>
                  <a:lnTo>
                    <a:pt x="11975" y="14811"/>
                  </a:lnTo>
                  <a:lnTo>
                    <a:pt x="12643" y="14178"/>
                  </a:lnTo>
                  <a:close/>
                  <a:moveTo>
                    <a:pt x="6638" y="16513"/>
                  </a:moveTo>
                  <a:lnTo>
                    <a:pt x="7305" y="17180"/>
                  </a:lnTo>
                  <a:lnTo>
                    <a:pt x="9440" y="17180"/>
                  </a:lnTo>
                  <a:lnTo>
                    <a:pt x="10141" y="1651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2245;p55">
              <a:extLst>
                <a:ext uri="{FF2B5EF4-FFF2-40B4-BE49-F238E27FC236}">
                  <a16:creationId xmlns:a16="http://schemas.microsoft.com/office/drawing/2014/main" id="{182F0B8B-ABC5-B25B-30AE-2DC8DF3A27DD}"/>
                </a:ext>
              </a:extLst>
            </p:cNvPr>
            <p:cNvSpPr/>
            <p:nvPr/>
          </p:nvSpPr>
          <p:spPr>
            <a:xfrm>
              <a:off x="3250225" y="1916475"/>
              <a:ext cx="185525" cy="184150"/>
            </a:xfrm>
            <a:custGeom>
              <a:avLst/>
              <a:gdLst/>
              <a:ahLst/>
              <a:cxnLst/>
              <a:rect l="l" t="t" r="r" b="b"/>
              <a:pathLst>
                <a:path w="7421" h="7366" extrusionOk="0">
                  <a:moveTo>
                    <a:pt x="30" y="0"/>
                  </a:moveTo>
                  <a:cubicBezTo>
                    <a:pt x="11" y="0"/>
                    <a:pt x="1" y="24"/>
                    <a:pt x="25" y="47"/>
                  </a:cubicBezTo>
                  <a:cubicBezTo>
                    <a:pt x="658" y="715"/>
                    <a:pt x="3494" y="4084"/>
                    <a:pt x="7330" y="7353"/>
                  </a:cubicBezTo>
                  <a:cubicBezTo>
                    <a:pt x="7339" y="7362"/>
                    <a:pt x="7350" y="7366"/>
                    <a:pt x="7361" y="7366"/>
                  </a:cubicBezTo>
                  <a:cubicBezTo>
                    <a:pt x="7392" y="7366"/>
                    <a:pt x="7421" y="7335"/>
                    <a:pt x="7396" y="7286"/>
                  </a:cubicBezTo>
                  <a:cubicBezTo>
                    <a:pt x="4528" y="4217"/>
                    <a:pt x="692" y="681"/>
                    <a:pt x="58" y="14"/>
                  </a:cubicBezTo>
                  <a:cubicBezTo>
                    <a:pt x="48" y="4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2246;p55">
              <a:extLst>
                <a:ext uri="{FF2B5EF4-FFF2-40B4-BE49-F238E27FC236}">
                  <a16:creationId xmlns:a16="http://schemas.microsoft.com/office/drawing/2014/main" id="{E38C4DF8-88D4-D4DF-4140-8C315C43920C}"/>
                </a:ext>
              </a:extLst>
            </p:cNvPr>
            <p:cNvSpPr/>
            <p:nvPr/>
          </p:nvSpPr>
          <p:spPr>
            <a:xfrm>
              <a:off x="3556050" y="1828900"/>
              <a:ext cx="63400" cy="180575"/>
            </a:xfrm>
            <a:custGeom>
              <a:avLst/>
              <a:gdLst/>
              <a:ahLst/>
              <a:cxnLst/>
              <a:rect l="l" t="t" r="r" b="b"/>
              <a:pathLst>
                <a:path w="2536" h="7223" extrusionOk="0">
                  <a:moveTo>
                    <a:pt x="2483" y="1"/>
                  </a:moveTo>
                  <a:cubicBezTo>
                    <a:pt x="2474" y="1"/>
                    <a:pt x="2469" y="5"/>
                    <a:pt x="2469" y="15"/>
                  </a:cubicBezTo>
                  <a:cubicBezTo>
                    <a:pt x="2035" y="915"/>
                    <a:pt x="1635" y="1782"/>
                    <a:pt x="1268" y="2716"/>
                  </a:cubicBezTo>
                  <a:lnTo>
                    <a:pt x="1268" y="2516"/>
                  </a:lnTo>
                  <a:cubicBezTo>
                    <a:pt x="1301" y="1983"/>
                    <a:pt x="1401" y="1416"/>
                    <a:pt x="1535" y="848"/>
                  </a:cubicBezTo>
                  <a:cubicBezTo>
                    <a:pt x="1535" y="815"/>
                    <a:pt x="1510" y="798"/>
                    <a:pt x="1485" y="798"/>
                  </a:cubicBezTo>
                  <a:cubicBezTo>
                    <a:pt x="1460" y="798"/>
                    <a:pt x="1435" y="815"/>
                    <a:pt x="1435" y="848"/>
                  </a:cubicBezTo>
                  <a:cubicBezTo>
                    <a:pt x="1301" y="1382"/>
                    <a:pt x="1201" y="1949"/>
                    <a:pt x="1101" y="2516"/>
                  </a:cubicBezTo>
                  <a:cubicBezTo>
                    <a:pt x="1068" y="2783"/>
                    <a:pt x="1034" y="3050"/>
                    <a:pt x="1001" y="3317"/>
                  </a:cubicBezTo>
                  <a:cubicBezTo>
                    <a:pt x="1001" y="3350"/>
                    <a:pt x="1001" y="3384"/>
                    <a:pt x="1001" y="3417"/>
                  </a:cubicBezTo>
                  <a:cubicBezTo>
                    <a:pt x="1001" y="3417"/>
                    <a:pt x="1001" y="3450"/>
                    <a:pt x="1001" y="3450"/>
                  </a:cubicBezTo>
                  <a:cubicBezTo>
                    <a:pt x="601" y="4685"/>
                    <a:pt x="367" y="5919"/>
                    <a:pt x="0" y="7153"/>
                  </a:cubicBezTo>
                  <a:cubicBezTo>
                    <a:pt x="0" y="7194"/>
                    <a:pt x="26" y="7223"/>
                    <a:pt x="53" y="7223"/>
                  </a:cubicBezTo>
                  <a:cubicBezTo>
                    <a:pt x="70" y="7223"/>
                    <a:pt x="88" y="7212"/>
                    <a:pt x="100" y="7186"/>
                  </a:cubicBezTo>
                  <a:cubicBezTo>
                    <a:pt x="434" y="5986"/>
                    <a:pt x="934" y="4785"/>
                    <a:pt x="1335" y="3617"/>
                  </a:cubicBezTo>
                  <a:cubicBezTo>
                    <a:pt x="1768" y="2450"/>
                    <a:pt x="2135" y="1249"/>
                    <a:pt x="2535" y="48"/>
                  </a:cubicBezTo>
                  <a:cubicBezTo>
                    <a:pt x="2535" y="24"/>
                    <a:pt x="2502" y="1"/>
                    <a:pt x="2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2247;p55">
              <a:extLst>
                <a:ext uri="{FF2B5EF4-FFF2-40B4-BE49-F238E27FC236}">
                  <a16:creationId xmlns:a16="http://schemas.microsoft.com/office/drawing/2014/main" id="{9E03A65F-94B5-3358-C14D-B6996E524F4A}"/>
                </a:ext>
              </a:extLst>
            </p:cNvPr>
            <p:cNvSpPr/>
            <p:nvPr/>
          </p:nvSpPr>
          <p:spPr>
            <a:xfrm>
              <a:off x="3718650" y="1501700"/>
              <a:ext cx="207675" cy="304900"/>
            </a:xfrm>
            <a:custGeom>
              <a:avLst/>
              <a:gdLst/>
              <a:ahLst/>
              <a:cxnLst/>
              <a:rect l="l" t="t" r="r" b="b"/>
              <a:pathLst>
                <a:path w="8307" h="12196" extrusionOk="0">
                  <a:moveTo>
                    <a:pt x="7839" y="0"/>
                  </a:moveTo>
                  <a:cubicBezTo>
                    <a:pt x="6917" y="0"/>
                    <a:pt x="1" y="1628"/>
                    <a:pt x="1" y="1628"/>
                  </a:cubicBezTo>
                  <a:cubicBezTo>
                    <a:pt x="401" y="3229"/>
                    <a:pt x="601" y="4863"/>
                    <a:pt x="601" y="6464"/>
                  </a:cubicBezTo>
                  <a:cubicBezTo>
                    <a:pt x="601" y="6665"/>
                    <a:pt x="568" y="6831"/>
                    <a:pt x="535" y="6998"/>
                  </a:cubicBezTo>
                  <a:cubicBezTo>
                    <a:pt x="535" y="6998"/>
                    <a:pt x="535" y="7032"/>
                    <a:pt x="535" y="7065"/>
                  </a:cubicBezTo>
                  <a:cubicBezTo>
                    <a:pt x="301" y="8032"/>
                    <a:pt x="34" y="11635"/>
                    <a:pt x="1802" y="12135"/>
                  </a:cubicBezTo>
                  <a:cubicBezTo>
                    <a:pt x="1953" y="12176"/>
                    <a:pt x="2113" y="12196"/>
                    <a:pt x="2280" y="12196"/>
                  </a:cubicBezTo>
                  <a:cubicBezTo>
                    <a:pt x="4160" y="12196"/>
                    <a:pt x="7012" y="9750"/>
                    <a:pt x="8207" y="7699"/>
                  </a:cubicBezTo>
                  <a:cubicBezTo>
                    <a:pt x="8307" y="7565"/>
                    <a:pt x="8140" y="5897"/>
                    <a:pt x="8007" y="3863"/>
                  </a:cubicBezTo>
                  <a:cubicBezTo>
                    <a:pt x="7940" y="2628"/>
                    <a:pt x="7873" y="1261"/>
                    <a:pt x="7940" y="27"/>
                  </a:cubicBezTo>
                  <a:cubicBezTo>
                    <a:pt x="7940" y="9"/>
                    <a:pt x="7905" y="0"/>
                    <a:pt x="7839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2248;p55">
              <a:extLst>
                <a:ext uri="{FF2B5EF4-FFF2-40B4-BE49-F238E27FC236}">
                  <a16:creationId xmlns:a16="http://schemas.microsoft.com/office/drawing/2014/main" id="{16793DFE-2618-101B-CD83-8F46706960DD}"/>
                </a:ext>
              </a:extLst>
            </p:cNvPr>
            <p:cNvSpPr/>
            <p:nvPr/>
          </p:nvSpPr>
          <p:spPr>
            <a:xfrm>
              <a:off x="3718650" y="1502350"/>
              <a:ext cx="186000" cy="177675"/>
            </a:xfrm>
            <a:custGeom>
              <a:avLst/>
              <a:gdLst/>
              <a:ahLst/>
              <a:cxnLst/>
              <a:rect l="l" t="t" r="r" b="b"/>
              <a:pathLst>
                <a:path w="7440" h="7107" extrusionOk="0">
                  <a:moveTo>
                    <a:pt x="7440" y="1"/>
                  </a:moveTo>
                  <a:lnTo>
                    <a:pt x="7440" y="1"/>
                  </a:lnTo>
                  <a:cubicBezTo>
                    <a:pt x="5738" y="267"/>
                    <a:pt x="1" y="1602"/>
                    <a:pt x="1" y="1602"/>
                  </a:cubicBezTo>
                  <a:cubicBezTo>
                    <a:pt x="401" y="3169"/>
                    <a:pt x="601" y="4804"/>
                    <a:pt x="601" y="6438"/>
                  </a:cubicBezTo>
                  <a:cubicBezTo>
                    <a:pt x="568" y="6605"/>
                    <a:pt x="535" y="6772"/>
                    <a:pt x="501" y="6939"/>
                  </a:cubicBezTo>
                  <a:cubicBezTo>
                    <a:pt x="501" y="6972"/>
                    <a:pt x="501" y="7006"/>
                    <a:pt x="501" y="7039"/>
                  </a:cubicBezTo>
                  <a:cubicBezTo>
                    <a:pt x="768" y="7072"/>
                    <a:pt x="1035" y="7106"/>
                    <a:pt x="1302" y="7106"/>
                  </a:cubicBezTo>
                  <a:cubicBezTo>
                    <a:pt x="1329" y="7106"/>
                    <a:pt x="1357" y="7106"/>
                    <a:pt x="1384" y="7106"/>
                  </a:cubicBezTo>
                  <a:cubicBezTo>
                    <a:pt x="5524" y="7106"/>
                    <a:pt x="7009" y="2088"/>
                    <a:pt x="7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2249;p55">
              <a:extLst>
                <a:ext uri="{FF2B5EF4-FFF2-40B4-BE49-F238E27FC236}">
                  <a16:creationId xmlns:a16="http://schemas.microsoft.com/office/drawing/2014/main" id="{70F773D3-B07F-4737-7CAC-9EC55F15F65A}"/>
                </a:ext>
              </a:extLst>
            </p:cNvPr>
            <p:cNvSpPr/>
            <p:nvPr/>
          </p:nvSpPr>
          <p:spPr>
            <a:xfrm>
              <a:off x="3553550" y="1307200"/>
              <a:ext cx="154300" cy="174325"/>
            </a:xfrm>
            <a:custGeom>
              <a:avLst/>
              <a:gdLst/>
              <a:ahLst/>
              <a:cxnLst/>
              <a:rect l="l" t="t" r="r" b="b"/>
              <a:pathLst>
                <a:path w="6172" h="6973" extrusionOk="0">
                  <a:moveTo>
                    <a:pt x="3057" y="0"/>
                  </a:moveTo>
                  <a:cubicBezTo>
                    <a:pt x="3039" y="0"/>
                    <a:pt x="3020" y="1"/>
                    <a:pt x="3002" y="1"/>
                  </a:cubicBezTo>
                  <a:cubicBezTo>
                    <a:pt x="1334" y="34"/>
                    <a:pt x="0" y="1602"/>
                    <a:pt x="34" y="3537"/>
                  </a:cubicBezTo>
                  <a:cubicBezTo>
                    <a:pt x="67" y="5472"/>
                    <a:pt x="1468" y="6973"/>
                    <a:pt x="3136" y="6973"/>
                  </a:cubicBezTo>
                  <a:cubicBezTo>
                    <a:pt x="4837" y="6939"/>
                    <a:pt x="6171" y="5338"/>
                    <a:pt x="6138" y="3403"/>
                  </a:cubicBezTo>
                  <a:cubicBezTo>
                    <a:pt x="6105" y="1522"/>
                    <a:pt x="4733" y="0"/>
                    <a:pt x="3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2250;p55">
              <a:extLst>
                <a:ext uri="{FF2B5EF4-FFF2-40B4-BE49-F238E27FC236}">
                  <a16:creationId xmlns:a16="http://schemas.microsoft.com/office/drawing/2014/main" id="{1D1E3821-9D3B-1A50-0DF2-EF4A8273EC85}"/>
                </a:ext>
              </a:extLst>
            </p:cNvPr>
            <p:cNvSpPr/>
            <p:nvPr/>
          </p:nvSpPr>
          <p:spPr>
            <a:xfrm>
              <a:off x="3561050" y="1299700"/>
              <a:ext cx="171800" cy="194350"/>
            </a:xfrm>
            <a:custGeom>
              <a:avLst/>
              <a:gdLst/>
              <a:ahLst/>
              <a:cxnLst/>
              <a:rect l="l" t="t" r="r" b="b"/>
              <a:pathLst>
                <a:path w="6872" h="7774" extrusionOk="0">
                  <a:moveTo>
                    <a:pt x="3423" y="0"/>
                  </a:moveTo>
                  <a:cubicBezTo>
                    <a:pt x="3405" y="0"/>
                    <a:pt x="3387" y="0"/>
                    <a:pt x="3369" y="1"/>
                  </a:cubicBezTo>
                  <a:cubicBezTo>
                    <a:pt x="1468" y="34"/>
                    <a:pt x="0" y="1802"/>
                    <a:pt x="34" y="3970"/>
                  </a:cubicBezTo>
                  <a:cubicBezTo>
                    <a:pt x="67" y="6084"/>
                    <a:pt x="1605" y="7773"/>
                    <a:pt x="3449" y="7773"/>
                  </a:cubicBezTo>
                  <a:cubicBezTo>
                    <a:pt x="3467" y="7773"/>
                    <a:pt x="3485" y="7773"/>
                    <a:pt x="3503" y="7773"/>
                  </a:cubicBezTo>
                  <a:cubicBezTo>
                    <a:pt x="5371" y="7740"/>
                    <a:pt x="6872" y="5972"/>
                    <a:pt x="6839" y="3837"/>
                  </a:cubicBezTo>
                  <a:cubicBezTo>
                    <a:pt x="6806" y="1690"/>
                    <a:pt x="5268" y="0"/>
                    <a:pt x="3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2251;p55">
              <a:extLst>
                <a:ext uri="{FF2B5EF4-FFF2-40B4-BE49-F238E27FC236}">
                  <a16:creationId xmlns:a16="http://schemas.microsoft.com/office/drawing/2014/main" id="{AE1C7A55-2212-7932-5F99-A0869481DD84}"/>
                </a:ext>
              </a:extLst>
            </p:cNvPr>
            <p:cNvSpPr/>
            <p:nvPr/>
          </p:nvSpPr>
          <p:spPr>
            <a:xfrm>
              <a:off x="3584400" y="1156150"/>
              <a:ext cx="355275" cy="479725"/>
            </a:xfrm>
            <a:custGeom>
              <a:avLst/>
              <a:gdLst/>
              <a:ahLst/>
              <a:cxnLst/>
              <a:rect l="l" t="t" r="r" b="b"/>
              <a:pathLst>
                <a:path w="14211" h="19189" extrusionOk="0">
                  <a:moveTo>
                    <a:pt x="6811" y="0"/>
                  </a:moveTo>
                  <a:cubicBezTo>
                    <a:pt x="5100" y="0"/>
                    <a:pt x="3422" y="579"/>
                    <a:pt x="2269" y="1773"/>
                  </a:cubicBezTo>
                  <a:cubicBezTo>
                    <a:pt x="334" y="3741"/>
                    <a:pt x="0" y="14416"/>
                    <a:pt x="2669" y="17351"/>
                  </a:cubicBezTo>
                  <a:cubicBezTo>
                    <a:pt x="3817" y="18625"/>
                    <a:pt x="5294" y="19188"/>
                    <a:pt x="6799" y="19188"/>
                  </a:cubicBezTo>
                  <a:cubicBezTo>
                    <a:pt x="8881" y="19188"/>
                    <a:pt x="11016" y="18112"/>
                    <a:pt x="12409" y="16350"/>
                  </a:cubicBezTo>
                  <a:cubicBezTo>
                    <a:pt x="14077" y="14249"/>
                    <a:pt x="14211" y="6043"/>
                    <a:pt x="12910" y="3441"/>
                  </a:cubicBezTo>
                  <a:cubicBezTo>
                    <a:pt x="11771" y="1184"/>
                    <a:pt x="9258" y="0"/>
                    <a:pt x="6811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2252;p55">
              <a:extLst>
                <a:ext uri="{FF2B5EF4-FFF2-40B4-BE49-F238E27FC236}">
                  <a16:creationId xmlns:a16="http://schemas.microsoft.com/office/drawing/2014/main" id="{B21EB41F-1B34-69CF-8FC7-B09D8BD543CC}"/>
                </a:ext>
              </a:extLst>
            </p:cNvPr>
            <p:cNvSpPr/>
            <p:nvPr/>
          </p:nvSpPr>
          <p:spPr>
            <a:xfrm>
              <a:off x="3742850" y="1419800"/>
              <a:ext cx="17525" cy="36700"/>
            </a:xfrm>
            <a:custGeom>
              <a:avLst/>
              <a:gdLst/>
              <a:ahLst/>
              <a:cxnLst/>
              <a:rect l="l" t="t" r="r" b="b"/>
              <a:pathLst>
                <a:path w="701" h="1468" extrusionOk="0">
                  <a:moveTo>
                    <a:pt x="134" y="0"/>
                  </a:moveTo>
                  <a:cubicBezTo>
                    <a:pt x="0" y="534"/>
                    <a:pt x="100" y="1368"/>
                    <a:pt x="701" y="1468"/>
                  </a:cubicBezTo>
                  <a:lnTo>
                    <a:pt x="701" y="1435"/>
                  </a:lnTo>
                  <a:cubicBezTo>
                    <a:pt x="200" y="1234"/>
                    <a:pt x="134" y="601"/>
                    <a:pt x="167" y="67"/>
                  </a:cubicBezTo>
                  <a:cubicBezTo>
                    <a:pt x="167" y="34"/>
                    <a:pt x="134" y="0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2253;p55">
              <a:extLst>
                <a:ext uri="{FF2B5EF4-FFF2-40B4-BE49-F238E27FC236}">
                  <a16:creationId xmlns:a16="http://schemas.microsoft.com/office/drawing/2014/main" id="{94DF0075-984F-44C1-C06D-63E9C5028157}"/>
                </a:ext>
              </a:extLst>
            </p:cNvPr>
            <p:cNvSpPr/>
            <p:nvPr/>
          </p:nvSpPr>
          <p:spPr>
            <a:xfrm>
              <a:off x="3739875" y="1405575"/>
              <a:ext cx="41800" cy="44300"/>
            </a:xfrm>
            <a:custGeom>
              <a:avLst/>
              <a:gdLst/>
              <a:ahLst/>
              <a:cxnLst/>
              <a:rect l="l" t="t" r="r" b="b"/>
              <a:pathLst>
                <a:path w="1672" h="1772" extrusionOk="0">
                  <a:moveTo>
                    <a:pt x="800" y="0"/>
                  </a:moveTo>
                  <a:cubicBezTo>
                    <a:pt x="784" y="0"/>
                    <a:pt x="769" y="1"/>
                    <a:pt x="753" y="2"/>
                  </a:cubicBezTo>
                  <a:cubicBezTo>
                    <a:pt x="0" y="68"/>
                    <a:pt x="18" y="1772"/>
                    <a:pt x="808" y="1772"/>
                  </a:cubicBezTo>
                  <a:cubicBezTo>
                    <a:pt x="823" y="1772"/>
                    <a:pt x="838" y="1771"/>
                    <a:pt x="853" y="1770"/>
                  </a:cubicBezTo>
                  <a:cubicBezTo>
                    <a:pt x="1672" y="1737"/>
                    <a:pt x="1622" y="0"/>
                    <a:pt x="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2254;p55">
              <a:extLst>
                <a:ext uri="{FF2B5EF4-FFF2-40B4-BE49-F238E27FC236}">
                  <a16:creationId xmlns:a16="http://schemas.microsoft.com/office/drawing/2014/main" id="{8A235C5E-7E33-647D-6475-3E3E7E6AA9C2}"/>
                </a:ext>
              </a:extLst>
            </p:cNvPr>
            <p:cNvSpPr/>
            <p:nvPr/>
          </p:nvSpPr>
          <p:spPr>
            <a:xfrm>
              <a:off x="3654450" y="1422300"/>
              <a:ext cx="17525" cy="36700"/>
            </a:xfrm>
            <a:custGeom>
              <a:avLst/>
              <a:gdLst/>
              <a:ahLst/>
              <a:cxnLst/>
              <a:rect l="l" t="t" r="r" b="b"/>
              <a:pathLst>
                <a:path w="701" h="1468" extrusionOk="0">
                  <a:moveTo>
                    <a:pt x="567" y="0"/>
                  </a:moveTo>
                  <a:lnTo>
                    <a:pt x="567" y="0"/>
                  </a:lnTo>
                  <a:cubicBezTo>
                    <a:pt x="567" y="0"/>
                    <a:pt x="534" y="34"/>
                    <a:pt x="534" y="67"/>
                  </a:cubicBezTo>
                  <a:cubicBezTo>
                    <a:pt x="567" y="601"/>
                    <a:pt x="501" y="1234"/>
                    <a:pt x="0" y="1435"/>
                  </a:cubicBezTo>
                  <a:lnTo>
                    <a:pt x="0" y="1468"/>
                  </a:lnTo>
                  <a:cubicBezTo>
                    <a:pt x="634" y="1368"/>
                    <a:pt x="701" y="534"/>
                    <a:pt x="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2255;p55">
              <a:extLst>
                <a:ext uri="{FF2B5EF4-FFF2-40B4-BE49-F238E27FC236}">
                  <a16:creationId xmlns:a16="http://schemas.microsoft.com/office/drawing/2014/main" id="{E4FB3BA2-8BAD-BE45-5FCC-C66F1A9DA249}"/>
                </a:ext>
              </a:extLst>
            </p:cNvPr>
            <p:cNvSpPr/>
            <p:nvPr/>
          </p:nvSpPr>
          <p:spPr>
            <a:xfrm>
              <a:off x="3633600" y="1408900"/>
              <a:ext cx="40875" cy="44275"/>
            </a:xfrm>
            <a:custGeom>
              <a:avLst/>
              <a:gdLst/>
              <a:ahLst/>
              <a:cxnLst/>
              <a:rect l="l" t="t" r="r" b="b"/>
              <a:pathLst>
                <a:path w="1635" h="1771" extrusionOk="0">
                  <a:moveTo>
                    <a:pt x="853" y="1"/>
                  </a:moveTo>
                  <a:cubicBezTo>
                    <a:pt x="1" y="1"/>
                    <a:pt x="15" y="1738"/>
                    <a:pt x="801" y="1770"/>
                  </a:cubicBezTo>
                  <a:cubicBezTo>
                    <a:pt x="809" y="1771"/>
                    <a:pt x="817" y="1771"/>
                    <a:pt x="824" y="1771"/>
                  </a:cubicBezTo>
                  <a:cubicBezTo>
                    <a:pt x="1635" y="1771"/>
                    <a:pt x="1628" y="36"/>
                    <a:pt x="901" y="3"/>
                  </a:cubicBezTo>
                  <a:cubicBezTo>
                    <a:pt x="885" y="1"/>
                    <a:pt x="869" y="1"/>
                    <a:pt x="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2256;p55">
              <a:extLst>
                <a:ext uri="{FF2B5EF4-FFF2-40B4-BE49-F238E27FC236}">
                  <a16:creationId xmlns:a16="http://schemas.microsoft.com/office/drawing/2014/main" id="{BDE892AC-5962-D025-555A-4768910DBDE5}"/>
                </a:ext>
              </a:extLst>
            </p:cNvPr>
            <p:cNvSpPr/>
            <p:nvPr/>
          </p:nvSpPr>
          <p:spPr>
            <a:xfrm>
              <a:off x="3738675" y="1342575"/>
              <a:ext cx="51725" cy="27200"/>
            </a:xfrm>
            <a:custGeom>
              <a:avLst/>
              <a:gdLst/>
              <a:ahLst/>
              <a:cxnLst/>
              <a:rect l="l" t="t" r="r" b="b"/>
              <a:pathLst>
                <a:path w="2069" h="1088" extrusionOk="0">
                  <a:moveTo>
                    <a:pt x="781" y="0"/>
                  </a:moveTo>
                  <a:cubicBezTo>
                    <a:pt x="526" y="0"/>
                    <a:pt x="254" y="107"/>
                    <a:pt x="67" y="321"/>
                  </a:cubicBezTo>
                  <a:cubicBezTo>
                    <a:pt x="0" y="454"/>
                    <a:pt x="0" y="621"/>
                    <a:pt x="134" y="754"/>
                  </a:cubicBezTo>
                  <a:cubicBezTo>
                    <a:pt x="334" y="921"/>
                    <a:pt x="568" y="988"/>
                    <a:pt x="834" y="988"/>
                  </a:cubicBezTo>
                  <a:cubicBezTo>
                    <a:pt x="1068" y="1054"/>
                    <a:pt x="1335" y="1088"/>
                    <a:pt x="1568" y="1088"/>
                  </a:cubicBezTo>
                  <a:cubicBezTo>
                    <a:pt x="1902" y="1088"/>
                    <a:pt x="2069" y="687"/>
                    <a:pt x="1868" y="421"/>
                  </a:cubicBezTo>
                  <a:cubicBezTo>
                    <a:pt x="1635" y="187"/>
                    <a:pt x="1335" y="54"/>
                    <a:pt x="968" y="20"/>
                  </a:cubicBezTo>
                  <a:cubicBezTo>
                    <a:pt x="908" y="7"/>
                    <a:pt x="845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2257;p55">
              <a:extLst>
                <a:ext uri="{FF2B5EF4-FFF2-40B4-BE49-F238E27FC236}">
                  <a16:creationId xmlns:a16="http://schemas.microsoft.com/office/drawing/2014/main" id="{A2966997-2CDC-BAFF-F2CA-F737638B641E}"/>
                </a:ext>
              </a:extLst>
            </p:cNvPr>
            <p:cNvSpPr/>
            <p:nvPr/>
          </p:nvSpPr>
          <p:spPr>
            <a:xfrm>
              <a:off x="3620600" y="1346350"/>
              <a:ext cx="50550" cy="30300"/>
            </a:xfrm>
            <a:custGeom>
              <a:avLst/>
              <a:gdLst/>
              <a:ahLst/>
              <a:cxnLst/>
              <a:rect l="l" t="t" r="r" b="b"/>
              <a:pathLst>
                <a:path w="2022" h="1212" extrusionOk="0">
                  <a:moveTo>
                    <a:pt x="1324" y="0"/>
                  </a:moveTo>
                  <a:cubicBezTo>
                    <a:pt x="1209" y="0"/>
                    <a:pt x="1094" y="22"/>
                    <a:pt x="987" y="69"/>
                  </a:cubicBezTo>
                  <a:cubicBezTo>
                    <a:pt x="621" y="136"/>
                    <a:pt x="320" y="336"/>
                    <a:pt x="154" y="603"/>
                  </a:cubicBezTo>
                  <a:cubicBezTo>
                    <a:pt x="0" y="879"/>
                    <a:pt x="185" y="1212"/>
                    <a:pt x="475" y="1212"/>
                  </a:cubicBezTo>
                  <a:cubicBezTo>
                    <a:pt x="501" y="1212"/>
                    <a:pt x="527" y="1209"/>
                    <a:pt x="554" y="1204"/>
                  </a:cubicBezTo>
                  <a:cubicBezTo>
                    <a:pt x="821" y="1170"/>
                    <a:pt x="1021" y="1070"/>
                    <a:pt x="1254" y="1003"/>
                  </a:cubicBezTo>
                  <a:cubicBezTo>
                    <a:pt x="1521" y="970"/>
                    <a:pt x="1755" y="837"/>
                    <a:pt x="1955" y="670"/>
                  </a:cubicBezTo>
                  <a:cubicBezTo>
                    <a:pt x="2022" y="536"/>
                    <a:pt x="2022" y="336"/>
                    <a:pt x="1921" y="203"/>
                  </a:cubicBezTo>
                  <a:cubicBezTo>
                    <a:pt x="1749" y="74"/>
                    <a:pt x="1535" y="0"/>
                    <a:pt x="1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2258;p55">
              <a:extLst>
                <a:ext uri="{FF2B5EF4-FFF2-40B4-BE49-F238E27FC236}">
                  <a16:creationId xmlns:a16="http://schemas.microsoft.com/office/drawing/2014/main" id="{83B9406F-C6B0-A872-BAFC-8B32A959819A}"/>
                </a:ext>
              </a:extLst>
            </p:cNvPr>
            <p:cNvSpPr/>
            <p:nvPr/>
          </p:nvSpPr>
          <p:spPr>
            <a:xfrm>
              <a:off x="3745350" y="1547050"/>
              <a:ext cx="28375" cy="13850"/>
            </a:xfrm>
            <a:custGeom>
              <a:avLst/>
              <a:gdLst/>
              <a:ahLst/>
              <a:cxnLst/>
              <a:rect l="l" t="t" r="r" b="b"/>
              <a:pathLst>
                <a:path w="1135" h="554" extrusionOk="0">
                  <a:moveTo>
                    <a:pt x="1108" y="0"/>
                  </a:moveTo>
                  <a:cubicBezTo>
                    <a:pt x="1104" y="0"/>
                    <a:pt x="1101" y="4"/>
                    <a:pt x="1101" y="14"/>
                  </a:cubicBezTo>
                  <a:cubicBezTo>
                    <a:pt x="968" y="147"/>
                    <a:pt x="834" y="314"/>
                    <a:pt x="634" y="347"/>
                  </a:cubicBezTo>
                  <a:cubicBezTo>
                    <a:pt x="434" y="347"/>
                    <a:pt x="234" y="314"/>
                    <a:pt x="34" y="214"/>
                  </a:cubicBezTo>
                  <a:cubicBezTo>
                    <a:pt x="34" y="214"/>
                    <a:pt x="0" y="214"/>
                    <a:pt x="0" y="247"/>
                  </a:cubicBezTo>
                  <a:cubicBezTo>
                    <a:pt x="146" y="452"/>
                    <a:pt x="369" y="554"/>
                    <a:pt x="601" y="554"/>
                  </a:cubicBezTo>
                  <a:cubicBezTo>
                    <a:pt x="634" y="554"/>
                    <a:pt x="667" y="552"/>
                    <a:pt x="701" y="548"/>
                  </a:cubicBezTo>
                  <a:cubicBezTo>
                    <a:pt x="934" y="481"/>
                    <a:pt x="1101" y="281"/>
                    <a:pt x="1134" y="47"/>
                  </a:cubicBezTo>
                  <a:cubicBezTo>
                    <a:pt x="1134" y="24"/>
                    <a:pt x="1118" y="0"/>
                    <a:pt x="11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2259;p55">
              <a:extLst>
                <a:ext uri="{FF2B5EF4-FFF2-40B4-BE49-F238E27FC236}">
                  <a16:creationId xmlns:a16="http://schemas.microsoft.com/office/drawing/2014/main" id="{3853CC38-649A-14F2-2C2C-E91C48D3D39D}"/>
                </a:ext>
              </a:extLst>
            </p:cNvPr>
            <p:cNvSpPr/>
            <p:nvPr/>
          </p:nvSpPr>
          <p:spPr>
            <a:xfrm>
              <a:off x="3676975" y="1359325"/>
              <a:ext cx="80900" cy="170575"/>
            </a:xfrm>
            <a:custGeom>
              <a:avLst/>
              <a:gdLst/>
              <a:ahLst/>
              <a:cxnLst/>
              <a:rect l="l" t="t" r="r" b="b"/>
              <a:pathLst>
                <a:path w="3236" h="6823" extrusionOk="0">
                  <a:moveTo>
                    <a:pt x="617" y="1"/>
                  </a:moveTo>
                  <a:cubicBezTo>
                    <a:pt x="592" y="1"/>
                    <a:pt x="567" y="17"/>
                    <a:pt x="567" y="51"/>
                  </a:cubicBezTo>
                  <a:cubicBezTo>
                    <a:pt x="133" y="1885"/>
                    <a:pt x="67" y="3920"/>
                    <a:pt x="0" y="5755"/>
                  </a:cubicBezTo>
                  <a:cubicBezTo>
                    <a:pt x="0" y="5807"/>
                    <a:pt x="38" y="5827"/>
                    <a:pt x="98" y="5827"/>
                  </a:cubicBezTo>
                  <a:cubicBezTo>
                    <a:pt x="311" y="5827"/>
                    <a:pt x="804" y="5573"/>
                    <a:pt x="934" y="5521"/>
                  </a:cubicBezTo>
                  <a:lnTo>
                    <a:pt x="934" y="5521"/>
                  </a:lnTo>
                  <a:cubicBezTo>
                    <a:pt x="934" y="5521"/>
                    <a:pt x="901" y="6155"/>
                    <a:pt x="934" y="6589"/>
                  </a:cubicBezTo>
                  <a:lnTo>
                    <a:pt x="934" y="6622"/>
                  </a:lnTo>
                  <a:cubicBezTo>
                    <a:pt x="934" y="6656"/>
                    <a:pt x="934" y="6656"/>
                    <a:pt x="934" y="6689"/>
                  </a:cubicBezTo>
                  <a:cubicBezTo>
                    <a:pt x="934" y="6756"/>
                    <a:pt x="967" y="6789"/>
                    <a:pt x="1034" y="6822"/>
                  </a:cubicBezTo>
                  <a:lnTo>
                    <a:pt x="1301" y="6822"/>
                  </a:lnTo>
                  <a:cubicBezTo>
                    <a:pt x="1501" y="6822"/>
                    <a:pt x="1735" y="6822"/>
                    <a:pt x="1968" y="6756"/>
                  </a:cubicBezTo>
                  <a:cubicBezTo>
                    <a:pt x="2468" y="6656"/>
                    <a:pt x="2935" y="6322"/>
                    <a:pt x="3202" y="5888"/>
                  </a:cubicBezTo>
                  <a:cubicBezTo>
                    <a:pt x="3236" y="5855"/>
                    <a:pt x="3169" y="5822"/>
                    <a:pt x="3136" y="5822"/>
                  </a:cubicBezTo>
                  <a:cubicBezTo>
                    <a:pt x="2662" y="6266"/>
                    <a:pt x="2056" y="6500"/>
                    <a:pt x="1436" y="6500"/>
                  </a:cubicBezTo>
                  <a:cubicBezTo>
                    <a:pt x="1358" y="6500"/>
                    <a:pt x="1279" y="6496"/>
                    <a:pt x="1201" y="6489"/>
                  </a:cubicBezTo>
                  <a:cubicBezTo>
                    <a:pt x="1201" y="6322"/>
                    <a:pt x="1301" y="5054"/>
                    <a:pt x="1268" y="5054"/>
                  </a:cubicBezTo>
                  <a:lnTo>
                    <a:pt x="1268" y="5054"/>
                  </a:lnTo>
                  <a:cubicBezTo>
                    <a:pt x="934" y="5121"/>
                    <a:pt x="634" y="5221"/>
                    <a:pt x="367" y="5355"/>
                  </a:cubicBezTo>
                  <a:cubicBezTo>
                    <a:pt x="400" y="3587"/>
                    <a:pt x="667" y="1819"/>
                    <a:pt x="667" y="51"/>
                  </a:cubicBezTo>
                  <a:cubicBezTo>
                    <a:pt x="667" y="17"/>
                    <a:pt x="642" y="1"/>
                    <a:pt x="6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2260;p55">
              <a:extLst>
                <a:ext uri="{FF2B5EF4-FFF2-40B4-BE49-F238E27FC236}">
                  <a16:creationId xmlns:a16="http://schemas.microsoft.com/office/drawing/2014/main" id="{BA458A3F-C401-2718-680D-F0C7C2152054}"/>
                </a:ext>
              </a:extLst>
            </p:cNvPr>
            <p:cNvSpPr/>
            <p:nvPr/>
          </p:nvSpPr>
          <p:spPr>
            <a:xfrm>
              <a:off x="3715325" y="1505675"/>
              <a:ext cx="49225" cy="36300"/>
            </a:xfrm>
            <a:custGeom>
              <a:avLst/>
              <a:gdLst/>
              <a:ahLst/>
              <a:cxnLst/>
              <a:rect l="l" t="t" r="r" b="b"/>
              <a:pathLst>
                <a:path w="1969" h="1452" extrusionOk="0">
                  <a:moveTo>
                    <a:pt x="1668" y="1"/>
                  </a:moveTo>
                  <a:cubicBezTo>
                    <a:pt x="1201" y="401"/>
                    <a:pt x="601" y="668"/>
                    <a:pt x="0" y="735"/>
                  </a:cubicBezTo>
                  <a:cubicBezTo>
                    <a:pt x="234" y="1035"/>
                    <a:pt x="568" y="1269"/>
                    <a:pt x="901" y="1402"/>
                  </a:cubicBezTo>
                  <a:cubicBezTo>
                    <a:pt x="1001" y="1435"/>
                    <a:pt x="1110" y="1452"/>
                    <a:pt x="1218" y="1452"/>
                  </a:cubicBezTo>
                  <a:cubicBezTo>
                    <a:pt x="1326" y="1452"/>
                    <a:pt x="1435" y="1435"/>
                    <a:pt x="1535" y="1402"/>
                  </a:cubicBezTo>
                  <a:cubicBezTo>
                    <a:pt x="1969" y="1269"/>
                    <a:pt x="1969" y="868"/>
                    <a:pt x="1868" y="535"/>
                  </a:cubicBezTo>
                  <a:cubicBezTo>
                    <a:pt x="1802" y="335"/>
                    <a:pt x="1735" y="168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2261;p55">
              <a:extLst>
                <a:ext uri="{FF2B5EF4-FFF2-40B4-BE49-F238E27FC236}">
                  <a16:creationId xmlns:a16="http://schemas.microsoft.com/office/drawing/2014/main" id="{2F451D76-988A-AAE9-4385-25D16EFF5465}"/>
                </a:ext>
              </a:extLst>
            </p:cNvPr>
            <p:cNvSpPr/>
            <p:nvPr/>
          </p:nvSpPr>
          <p:spPr>
            <a:xfrm>
              <a:off x="3737850" y="1519025"/>
              <a:ext cx="26700" cy="23175"/>
            </a:xfrm>
            <a:custGeom>
              <a:avLst/>
              <a:gdLst/>
              <a:ahLst/>
              <a:cxnLst/>
              <a:rect l="l" t="t" r="r" b="b"/>
              <a:pathLst>
                <a:path w="1068" h="927" extrusionOk="0">
                  <a:moveTo>
                    <a:pt x="967" y="1"/>
                  </a:moveTo>
                  <a:lnTo>
                    <a:pt x="967" y="1"/>
                  </a:lnTo>
                  <a:cubicBezTo>
                    <a:pt x="467" y="34"/>
                    <a:pt x="67" y="401"/>
                    <a:pt x="0" y="901"/>
                  </a:cubicBezTo>
                  <a:cubicBezTo>
                    <a:pt x="100" y="918"/>
                    <a:pt x="209" y="926"/>
                    <a:pt x="317" y="926"/>
                  </a:cubicBezTo>
                  <a:cubicBezTo>
                    <a:pt x="425" y="926"/>
                    <a:pt x="534" y="918"/>
                    <a:pt x="634" y="901"/>
                  </a:cubicBezTo>
                  <a:cubicBezTo>
                    <a:pt x="1068" y="768"/>
                    <a:pt x="1068" y="368"/>
                    <a:pt x="9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2262;p55">
              <a:extLst>
                <a:ext uri="{FF2B5EF4-FFF2-40B4-BE49-F238E27FC236}">
                  <a16:creationId xmlns:a16="http://schemas.microsoft.com/office/drawing/2014/main" id="{845C4148-0235-6C87-4BC3-3F8D0254A954}"/>
                </a:ext>
              </a:extLst>
            </p:cNvPr>
            <p:cNvSpPr/>
            <p:nvPr/>
          </p:nvSpPr>
          <p:spPr>
            <a:xfrm>
              <a:off x="3852100" y="1182950"/>
              <a:ext cx="76725" cy="204350"/>
            </a:xfrm>
            <a:custGeom>
              <a:avLst/>
              <a:gdLst/>
              <a:ahLst/>
              <a:cxnLst/>
              <a:rect l="l" t="t" r="r" b="b"/>
              <a:pathLst>
                <a:path w="3069" h="8174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901"/>
                    <a:pt x="234" y="4771"/>
                    <a:pt x="767" y="5505"/>
                  </a:cubicBezTo>
                  <a:cubicBezTo>
                    <a:pt x="1301" y="6239"/>
                    <a:pt x="2535" y="8073"/>
                    <a:pt x="3069" y="8173"/>
                  </a:cubicBezTo>
                  <a:cubicBezTo>
                    <a:pt x="3069" y="5838"/>
                    <a:pt x="2769" y="3537"/>
                    <a:pt x="2202" y="2369"/>
                  </a:cubicBezTo>
                  <a:cubicBezTo>
                    <a:pt x="1701" y="1402"/>
                    <a:pt x="934" y="5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2263;p55">
              <a:extLst>
                <a:ext uri="{FF2B5EF4-FFF2-40B4-BE49-F238E27FC236}">
                  <a16:creationId xmlns:a16="http://schemas.microsoft.com/office/drawing/2014/main" id="{3406437B-9742-7996-0C88-4DEF5E10A939}"/>
                </a:ext>
              </a:extLst>
            </p:cNvPr>
            <p:cNvSpPr/>
            <p:nvPr/>
          </p:nvSpPr>
          <p:spPr>
            <a:xfrm>
              <a:off x="3682250" y="1238450"/>
              <a:ext cx="120375" cy="48525"/>
            </a:xfrm>
            <a:custGeom>
              <a:avLst/>
              <a:gdLst/>
              <a:ahLst/>
              <a:cxnLst/>
              <a:rect l="l" t="t" r="r" b="b"/>
              <a:pathLst>
                <a:path w="4815" h="1941" extrusionOk="0">
                  <a:moveTo>
                    <a:pt x="4775" y="1"/>
                  </a:moveTo>
                  <a:cubicBezTo>
                    <a:pt x="4767" y="1"/>
                    <a:pt x="4759" y="5"/>
                    <a:pt x="4759" y="16"/>
                  </a:cubicBezTo>
                  <a:cubicBezTo>
                    <a:pt x="4392" y="916"/>
                    <a:pt x="3558" y="1583"/>
                    <a:pt x="2591" y="1717"/>
                  </a:cubicBezTo>
                  <a:cubicBezTo>
                    <a:pt x="2441" y="1744"/>
                    <a:pt x="2289" y="1757"/>
                    <a:pt x="2139" y="1757"/>
                  </a:cubicBezTo>
                  <a:cubicBezTo>
                    <a:pt x="1354" y="1757"/>
                    <a:pt x="588" y="1404"/>
                    <a:pt x="56" y="816"/>
                  </a:cubicBezTo>
                  <a:cubicBezTo>
                    <a:pt x="45" y="805"/>
                    <a:pt x="34" y="801"/>
                    <a:pt x="25" y="801"/>
                  </a:cubicBezTo>
                  <a:cubicBezTo>
                    <a:pt x="8" y="801"/>
                    <a:pt x="0" y="816"/>
                    <a:pt x="23" y="816"/>
                  </a:cubicBezTo>
                  <a:cubicBezTo>
                    <a:pt x="551" y="1521"/>
                    <a:pt x="1389" y="1941"/>
                    <a:pt x="2264" y="1941"/>
                  </a:cubicBezTo>
                  <a:cubicBezTo>
                    <a:pt x="2384" y="1941"/>
                    <a:pt x="2504" y="1933"/>
                    <a:pt x="2624" y="1917"/>
                  </a:cubicBezTo>
                  <a:cubicBezTo>
                    <a:pt x="3658" y="1750"/>
                    <a:pt x="4492" y="1016"/>
                    <a:pt x="4793" y="16"/>
                  </a:cubicBezTo>
                  <a:cubicBezTo>
                    <a:pt x="4815" y="16"/>
                    <a:pt x="4793" y="1"/>
                    <a:pt x="4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2264;p55">
              <a:extLst>
                <a:ext uri="{FF2B5EF4-FFF2-40B4-BE49-F238E27FC236}">
                  <a16:creationId xmlns:a16="http://schemas.microsoft.com/office/drawing/2014/main" id="{126869F5-E665-C014-E1F6-4ECA233E20D7}"/>
                </a:ext>
              </a:extLst>
            </p:cNvPr>
            <p:cNvSpPr/>
            <p:nvPr/>
          </p:nvSpPr>
          <p:spPr>
            <a:xfrm>
              <a:off x="3673875" y="1087050"/>
              <a:ext cx="183250" cy="101300"/>
            </a:xfrm>
            <a:custGeom>
              <a:avLst/>
              <a:gdLst/>
              <a:ahLst/>
              <a:cxnLst/>
              <a:rect l="l" t="t" r="r" b="b"/>
              <a:pathLst>
                <a:path w="7330" h="4052" extrusionOk="0">
                  <a:moveTo>
                    <a:pt x="3226" y="1"/>
                  </a:moveTo>
                  <a:cubicBezTo>
                    <a:pt x="1759" y="1"/>
                    <a:pt x="458" y="668"/>
                    <a:pt x="24" y="1669"/>
                  </a:cubicBezTo>
                  <a:cubicBezTo>
                    <a:pt x="1" y="1692"/>
                    <a:pt x="57" y="1730"/>
                    <a:pt x="105" y="1730"/>
                  </a:cubicBezTo>
                  <a:cubicBezTo>
                    <a:pt x="127" y="1730"/>
                    <a:pt x="147" y="1723"/>
                    <a:pt x="157" y="1702"/>
                  </a:cubicBezTo>
                  <a:cubicBezTo>
                    <a:pt x="491" y="1135"/>
                    <a:pt x="1025" y="735"/>
                    <a:pt x="1625" y="501"/>
                  </a:cubicBezTo>
                  <a:cubicBezTo>
                    <a:pt x="2109" y="327"/>
                    <a:pt x="2612" y="241"/>
                    <a:pt x="3112" y="241"/>
                  </a:cubicBezTo>
                  <a:cubicBezTo>
                    <a:pt x="3956" y="241"/>
                    <a:pt x="4795" y="486"/>
                    <a:pt x="5528" y="968"/>
                  </a:cubicBezTo>
                  <a:cubicBezTo>
                    <a:pt x="6595" y="1602"/>
                    <a:pt x="7229" y="2769"/>
                    <a:pt x="7162" y="4037"/>
                  </a:cubicBezTo>
                  <a:cubicBezTo>
                    <a:pt x="7162" y="4037"/>
                    <a:pt x="7192" y="4052"/>
                    <a:pt x="7212" y="4052"/>
                  </a:cubicBezTo>
                  <a:cubicBezTo>
                    <a:pt x="7222" y="4052"/>
                    <a:pt x="7229" y="4048"/>
                    <a:pt x="7229" y="4037"/>
                  </a:cubicBezTo>
                  <a:cubicBezTo>
                    <a:pt x="7329" y="3336"/>
                    <a:pt x="7229" y="2636"/>
                    <a:pt x="6896" y="2002"/>
                  </a:cubicBezTo>
                  <a:cubicBezTo>
                    <a:pt x="6295" y="901"/>
                    <a:pt x="4827" y="34"/>
                    <a:pt x="3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2265;p55">
              <a:extLst>
                <a:ext uri="{FF2B5EF4-FFF2-40B4-BE49-F238E27FC236}">
                  <a16:creationId xmlns:a16="http://schemas.microsoft.com/office/drawing/2014/main" id="{00ECC5F6-B6B8-36AF-0354-E2F101FF4C74}"/>
                </a:ext>
              </a:extLst>
            </p:cNvPr>
            <p:cNvSpPr/>
            <p:nvPr/>
          </p:nvSpPr>
          <p:spPr>
            <a:xfrm>
              <a:off x="3504175" y="1115225"/>
              <a:ext cx="136125" cy="172575"/>
            </a:xfrm>
            <a:custGeom>
              <a:avLst/>
              <a:gdLst/>
              <a:ahLst/>
              <a:cxnLst/>
              <a:rect l="l" t="t" r="r" b="b"/>
              <a:pathLst>
                <a:path w="5445" h="6903" extrusionOk="0">
                  <a:moveTo>
                    <a:pt x="4173" y="1"/>
                  </a:moveTo>
                  <a:cubicBezTo>
                    <a:pt x="3482" y="1"/>
                    <a:pt x="2819" y="108"/>
                    <a:pt x="2209" y="508"/>
                  </a:cubicBezTo>
                  <a:cubicBezTo>
                    <a:pt x="1508" y="942"/>
                    <a:pt x="974" y="1609"/>
                    <a:pt x="708" y="2410"/>
                  </a:cubicBezTo>
                  <a:cubicBezTo>
                    <a:pt x="1" y="4728"/>
                    <a:pt x="1810" y="6902"/>
                    <a:pt x="4003" y="6902"/>
                  </a:cubicBezTo>
                  <a:cubicBezTo>
                    <a:pt x="4397" y="6902"/>
                    <a:pt x="4804" y="6832"/>
                    <a:pt x="5211" y="6679"/>
                  </a:cubicBezTo>
                  <a:cubicBezTo>
                    <a:pt x="5244" y="6679"/>
                    <a:pt x="5211" y="6613"/>
                    <a:pt x="5177" y="6613"/>
                  </a:cubicBezTo>
                  <a:cubicBezTo>
                    <a:pt x="4828" y="6729"/>
                    <a:pt x="4469" y="6785"/>
                    <a:pt x="4112" y="6785"/>
                  </a:cubicBezTo>
                  <a:cubicBezTo>
                    <a:pt x="3547" y="6785"/>
                    <a:pt x="2986" y="6645"/>
                    <a:pt x="2476" y="6379"/>
                  </a:cubicBezTo>
                  <a:cubicBezTo>
                    <a:pt x="1008" y="5512"/>
                    <a:pt x="407" y="3710"/>
                    <a:pt x="1041" y="2176"/>
                  </a:cubicBezTo>
                  <a:cubicBezTo>
                    <a:pt x="1341" y="1409"/>
                    <a:pt x="1908" y="808"/>
                    <a:pt x="2642" y="475"/>
                  </a:cubicBezTo>
                  <a:cubicBezTo>
                    <a:pt x="3206" y="172"/>
                    <a:pt x="3811" y="79"/>
                    <a:pt x="4422" y="79"/>
                  </a:cubicBezTo>
                  <a:cubicBezTo>
                    <a:pt x="4752" y="79"/>
                    <a:pt x="5084" y="106"/>
                    <a:pt x="5411" y="141"/>
                  </a:cubicBezTo>
                  <a:cubicBezTo>
                    <a:pt x="5444" y="141"/>
                    <a:pt x="5444" y="75"/>
                    <a:pt x="5411" y="75"/>
                  </a:cubicBezTo>
                  <a:cubicBezTo>
                    <a:pt x="4992" y="38"/>
                    <a:pt x="4578" y="1"/>
                    <a:pt x="4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2266;p55">
              <a:extLst>
                <a:ext uri="{FF2B5EF4-FFF2-40B4-BE49-F238E27FC236}">
                  <a16:creationId xmlns:a16="http://schemas.microsoft.com/office/drawing/2014/main" id="{2450FF2C-5EDC-0C0F-883B-B7846F22ED3F}"/>
                </a:ext>
              </a:extLst>
            </p:cNvPr>
            <p:cNvSpPr/>
            <p:nvPr/>
          </p:nvSpPr>
          <p:spPr>
            <a:xfrm>
              <a:off x="3514350" y="1101650"/>
              <a:ext cx="443675" cy="187425"/>
            </a:xfrm>
            <a:custGeom>
              <a:avLst/>
              <a:gdLst/>
              <a:ahLst/>
              <a:cxnLst/>
              <a:rect l="l" t="t" r="r" b="b"/>
              <a:pathLst>
                <a:path w="17747" h="7497" extrusionOk="0">
                  <a:moveTo>
                    <a:pt x="9648" y="0"/>
                  </a:moveTo>
                  <a:cubicBezTo>
                    <a:pt x="7897" y="0"/>
                    <a:pt x="6171" y="851"/>
                    <a:pt x="6171" y="851"/>
                  </a:cubicBezTo>
                  <a:cubicBezTo>
                    <a:pt x="6171" y="851"/>
                    <a:pt x="5293" y="367"/>
                    <a:pt x="4180" y="367"/>
                  </a:cubicBezTo>
                  <a:cubicBezTo>
                    <a:pt x="3640" y="367"/>
                    <a:pt x="3046" y="480"/>
                    <a:pt x="2469" y="818"/>
                  </a:cubicBezTo>
                  <a:cubicBezTo>
                    <a:pt x="0" y="2252"/>
                    <a:pt x="367" y="6055"/>
                    <a:pt x="2869" y="7256"/>
                  </a:cubicBezTo>
                  <a:cubicBezTo>
                    <a:pt x="3234" y="7428"/>
                    <a:pt x="3625" y="7496"/>
                    <a:pt x="4016" y="7496"/>
                  </a:cubicBezTo>
                  <a:cubicBezTo>
                    <a:pt x="5515" y="7496"/>
                    <a:pt x="7005" y="6488"/>
                    <a:pt x="7005" y="6488"/>
                  </a:cubicBezTo>
                  <a:cubicBezTo>
                    <a:pt x="7139" y="6508"/>
                    <a:pt x="7976" y="6977"/>
                    <a:pt x="8998" y="6977"/>
                  </a:cubicBezTo>
                  <a:cubicBezTo>
                    <a:pt x="9758" y="6977"/>
                    <a:pt x="10621" y="6717"/>
                    <a:pt x="11375" y="5821"/>
                  </a:cubicBezTo>
                  <a:cubicBezTo>
                    <a:pt x="11375" y="5821"/>
                    <a:pt x="12145" y="6484"/>
                    <a:pt x="13068" y="6484"/>
                  </a:cubicBezTo>
                  <a:cubicBezTo>
                    <a:pt x="13405" y="6484"/>
                    <a:pt x="13763" y="6396"/>
                    <a:pt x="14110" y="6155"/>
                  </a:cubicBezTo>
                  <a:cubicBezTo>
                    <a:pt x="14462" y="6829"/>
                    <a:pt x="15176" y="7246"/>
                    <a:pt x="15932" y="7246"/>
                  </a:cubicBezTo>
                  <a:cubicBezTo>
                    <a:pt x="16036" y="7246"/>
                    <a:pt x="16141" y="7238"/>
                    <a:pt x="16245" y="7222"/>
                  </a:cubicBezTo>
                  <a:cubicBezTo>
                    <a:pt x="16245" y="7222"/>
                    <a:pt x="17746" y="4320"/>
                    <a:pt x="16445" y="2686"/>
                  </a:cubicBezTo>
                  <a:cubicBezTo>
                    <a:pt x="15875" y="1959"/>
                    <a:pt x="14295" y="1878"/>
                    <a:pt x="13621" y="1878"/>
                  </a:cubicBezTo>
                  <a:cubicBezTo>
                    <a:pt x="13429" y="1878"/>
                    <a:pt x="13310" y="1885"/>
                    <a:pt x="13310" y="1885"/>
                  </a:cubicBezTo>
                  <a:cubicBezTo>
                    <a:pt x="12676" y="951"/>
                    <a:pt x="11675" y="317"/>
                    <a:pt x="10541" y="84"/>
                  </a:cubicBezTo>
                  <a:cubicBezTo>
                    <a:pt x="10248" y="25"/>
                    <a:pt x="9948" y="0"/>
                    <a:pt x="96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2267;p55">
              <a:extLst>
                <a:ext uri="{FF2B5EF4-FFF2-40B4-BE49-F238E27FC236}">
                  <a16:creationId xmlns:a16="http://schemas.microsoft.com/office/drawing/2014/main" id="{36E111EC-138E-A230-E625-9EDAF4E9A9C4}"/>
                </a:ext>
              </a:extLst>
            </p:cNvPr>
            <p:cNvSpPr/>
            <p:nvPr/>
          </p:nvSpPr>
          <p:spPr>
            <a:xfrm>
              <a:off x="3887950" y="1350950"/>
              <a:ext cx="102600" cy="134625"/>
            </a:xfrm>
            <a:custGeom>
              <a:avLst/>
              <a:gdLst/>
              <a:ahLst/>
              <a:cxnLst/>
              <a:rect l="l" t="t" r="r" b="b"/>
              <a:pathLst>
                <a:path w="4104" h="5385" extrusionOk="0">
                  <a:moveTo>
                    <a:pt x="2544" y="0"/>
                  </a:moveTo>
                  <a:cubicBezTo>
                    <a:pt x="1358" y="0"/>
                    <a:pt x="134" y="2421"/>
                    <a:pt x="134" y="2421"/>
                  </a:cubicBezTo>
                  <a:lnTo>
                    <a:pt x="0" y="4689"/>
                  </a:lnTo>
                  <a:cubicBezTo>
                    <a:pt x="258" y="5140"/>
                    <a:pt x="738" y="5384"/>
                    <a:pt x="1225" y="5384"/>
                  </a:cubicBezTo>
                  <a:cubicBezTo>
                    <a:pt x="1494" y="5384"/>
                    <a:pt x="1765" y="5310"/>
                    <a:pt x="2002" y="5156"/>
                  </a:cubicBezTo>
                  <a:cubicBezTo>
                    <a:pt x="3269" y="4455"/>
                    <a:pt x="4103" y="519"/>
                    <a:pt x="2836" y="52"/>
                  </a:cubicBezTo>
                  <a:cubicBezTo>
                    <a:pt x="2739" y="17"/>
                    <a:pt x="2642" y="0"/>
                    <a:pt x="2544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2268;p55">
              <a:extLst>
                <a:ext uri="{FF2B5EF4-FFF2-40B4-BE49-F238E27FC236}">
                  <a16:creationId xmlns:a16="http://schemas.microsoft.com/office/drawing/2014/main" id="{D2CBB9F6-A00C-3468-19EC-AF91AB2F4D8C}"/>
                </a:ext>
              </a:extLst>
            </p:cNvPr>
            <p:cNvSpPr/>
            <p:nvPr/>
          </p:nvSpPr>
          <p:spPr>
            <a:xfrm>
              <a:off x="3902125" y="1379775"/>
              <a:ext cx="50900" cy="87425"/>
            </a:xfrm>
            <a:custGeom>
              <a:avLst/>
              <a:gdLst/>
              <a:ahLst/>
              <a:cxnLst/>
              <a:rect l="l" t="t" r="r" b="b"/>
              <a:pathLst>
                <a:path w="2036" h="3497" extrusionOk="0">
                  <a:moveTo>
                    <a:pt x="2035" y="0"/>
                  </a:moveTo>
                  <a:cubicBezTo>
                    <a:pt x="701" y="334"/>
                    <a:pt x="0" y="2168"/>
                    <a:pt x="234" y="3402"/>
                  </a:cubicBezTo>
                  <a:cubicBezTo>
                    <a:pt x="215" y="3461"/>
                    <a:pt x="263" y="3496"/>
                    <a:pt x="313" y="3496"/>
                  </a:cubicBezTo>
                  <a:cubicBezTo>
                    <a:pt x="349" y="3496"/>
                    <a:pt x="387" y="3478"/>
                    <a:pt x="401" y="3436"/>
                  </a:cubicBezTo>
                  <a:cubicBezTo>
                    <a:pt x="467" y="3169"/>
                    <a:pt x="601" y="2869"/>
                    <a:pt x="734" y="2602"/>
                  </a:cubicBezTo>
                  <a:cubicBezTo>
                    <a:pt x="905" y="2346"/>
                    <a:pt x="1173" y="2187"/>
                    <a:pt x="1475" y="2187"/>
                  </a:cubicBezTo>
                  <a:cubicBezTo>
                    <a:pt x="1527" y="2187"/>
                    <a:pt x="1581" y="2192"/>
                    <a:pt x="1635" y="2202"/>
                  </a:cubicBezTo>
                  <a:cubicBezTo>
                    <a:pt x="1635" y="2202"/>
                    <a:pt x="1668" y="2135"/>
                    <a:pt x="1635" y="2135"/>
                  </a:cubicBezTo>
                  <a:cubicBezTo>
                    <a:pt x="1514" y="2064"/>
                    <a:pt x="1380" y="2030"/>
                    <a:pt x="1247" y="2030"/>
                  </a:cubicBezTo>
                  <a:cubicBezTo>
                    <a:pt x="942" y="2030"/>
                    <a:pt x="640" y="2210"/>
                    <a:pt x="501" y="2535"/>
                  </a:cubicBezTo>
                  <a:cubicBezTo>
                    <a:pt x="734" y="1534"/>
                    <a:pt x="1101" y="567"/>
                    <a:pt x="2035" y="33"/>
                  </a:cubicBezTo>
                  <a:cubicBezTo>
                    <a:pt x="2035" y="33"/>
                    <a:pt x="2035" y="0"/>
                    <a:pt x="20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2269;p55">
              <a:extLst>
                <a:ext uri="{FF2B5EF4-FFF2-40B4-BE49-F238E27FC236}">
                  <a16:creationId xmlns:a16="http://schemas.microsoft.com/office/drawing/2014/main" id="{6C4DCF2A-FA15-6127-DE8D-B068142DB83F}"/>
                </a:ext>
              </a:extLst>
            </p:cNvPr>
            <p:cNvSpPr/>
            <p:nvPr/>
          </p:nvSpPr>
          <p:spPr>
            <a:xfrm>
              <a:off x="3809550" y="1456475"/>
              <a:ext cx="122625" cy="96775"/>
            </a:xfrm>
            <a:custGeom>
              <a:avLst/>
              <a:gdLst/>
              <a:ahLst/>
              <a:cxnLst/>
              <a:rect l="l" t="t" r="r" b="b"/>
              <a:pathLst>
                <a:path w="4905" h="3871" extrusionOk="0">
                  <a:moveTo>
                    <a:pt x="4504" y="1"/>
                  </a:moveTo>
                  <a:lnTo>
                    <a:pt x="2469" y="2403"/>
                  </a:lnTo>
                  <a:lnTo>
                    <a:pt x="1" y="3403"/>
                  </a:lnTo>
                  <a:lnTo>
                    <a:pt x="168" y="3870"/>
                  </a:lnTo>
                  <a:lnTo>
                    <a:pt x="2769" y="2836"/>
                  </a:lnTo>
                  <a:lnTo>
                    <a:pt x="4904" y="334"/>
                  </a:lnTo>
                  <a:lnTo>
                    <a:pt x="45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2270;p55">
              <a:extLst>
                <a:ext uri="{FF2B5EF4-FFF2-40B4-BE49-F238E27FC236}">
                  <a16:creationId xmlns:a16="http://schemas.microsoft.com/office/drawing/2014/main" id="{2D3AE5FC-98C5-DE51-88C3-7C423B75DD7E}"/>
                </a:ext>
              </a:extLst>
            </p:cNvPr>
            <p:cNvSpPr/>
            <p:nvPr/>
          </p:nvSpPr>
          <p:spPr>
            <a:xfrm>
              <a:off x="3766425" y="1532450"/>
              <a:ext cx="59350" cy="39400"/>
            </a:xfrm>
            <a:custGeom>
              <a:avLst/>
              <a:gdLst/>
              <a:ahLst/>
              <a:cxnLst/>
              <a:rect l="l" t="t" r="r" b="b"/>
              <a:pathLst>
                <a:path w="2374" h="1576" extrusionOk="0">
                  <a:moveTo>
                    <a:pt x="1324" y="1"/>
                  </a:moveTo>
                  <a:cubicBezTo>
                    <a:pt x="695" y="1"/>
                    <a:pt x="1" y="353"/>
                    <a:pt x="225" y="1065"/>
                  </a:cubicBezTo>
                  <a:cubicBezTo>
                    <a:pt x="333" y="1432"/>
                    <a:pt x="605" y="1575"/>
                    <a:pt x="915" y="1575"/>
                  </a:cubicBezTo>
                  <a:cubicBezTo>
                    <a:pt x="1562" y="1575"/>
                    <a:pt x="2373" y="950"/>
                    <a:pt x="2193" y="431"/>
                  </a:cubicBezTo>
                  <a:cubicBezTo>
                    <a:pt x="2102" y="145"/>
                    <a:pt x="1726" y="1"/>
                    <a:pt x="1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2271;p55">
              <a:extLst>
                <a:ext uri="{FF2B5EF4-FFF2-40B4-BE49-F238E27FC236}">
                  <a16:creationId xmlns:a16="http://schemas.microsoft.com/office/drawing/2014/main" id="{48DC1B91-25CC-1791-0D01-5CEDA802F348}"/>
                </a:ext>
              </a:extLst>
            </p:cNvPr>
            <p:cNvSpPr/>
            <p:nvPr/>
          </p:nvSpPr>
          <p:spPr>
            <a:xfrm>
              <a:off x="3668625" y="1094875"/>
              <a:ext cx="301075" cy="257400"/>
            </a:xfrm>
            <a:custGeom>
              <a:avLst/>
              <a:gdLst/>
              <a:ahLst/>
              <a:cxnLst/>
              <a:rect l="l" t="t" r="r" b="b"/>
              <a:pathLst>
                <a:path w="12043" h="10296" extrusionOk="0">
                  <a:moveTo>
                    <a:pt x="3805" y="1"/>
                  </a:moveTo>
                  <a:cubicBezTo>
                    <a:pt x="2492" y="1"/>
                    <a:pt x="1171" y="328"/>
                    <a:pt x="0" y="1122"/>
                  </a:cubicBezTo>
                  <a:cubicBezTo>
                    <a:pt x="0" y="1122"/>
                    <a:pt x="756" y="1007"/>
                    <a:pt x="1863" y="1007"/>
                  </a:cubicBezTo>
                  <a:cubicBezTo>
                    <a:pt x="3963" y="1007"/>
                    <a:pt x="7329" y="1421"/>
                    <a:pt x="9207" y="3824"/>
                  </a:cubicBezTo>
                  <a:cubicBezTo>
                    <a:pt x="10408" y="5358"/>
                    <a:pt x="10241" y="10295"/>
                    <a:pt x="10241" y="10295"/>
                  </a:cubicBezTo>
                  <a:lnTo>
                    <a:pt x="11642" y="10195"/>
                  </a:lnTo>
                  <a:cubicBezTo>
                    <a:pt x="11642" y="10195"/>
                    <a:pt x="12042" y="6026"/>
                    <a:pt x="10875" y="3657"/>
                  </a:cubicBezTo>
                  <a:cubicBezTo>
                    <a:pt x="9961" y="1829"/>
                    <a:pt x="6906" y="1"/>
                    <a:pt x="3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2272;p55">
              <a:extLst>
                <a:ext uri="{FF2B5EF4-FFF2-40B4-BE49-F238E27FC236}">
                  <a16:creationId xmlns:a16="http://schemas.microsoft.com/office/drawing/2014/main" id="{51264BF5-1BCF-192B-9698-4C8FFF15A805}"/>
                </a:ext>
              </a:extLst>
            </p:cNvPr>
            <p:cNvSpPr/>
            <p:nvPr/>
          </p:nvSpPr>
          <p:spPr>
            <a:xfrm>
              <a:off x="3857925" y="1306325"/>
              <a:ext cx="174325" cy="194425"/>
            </a:xfrm>
            <a:custGeom>
              <a:avLst/>
              <a:gdLst/>
              <a:ahLst/>
              <a:cxnLst/>
              <a:rect l="l" t="t" r="r" b="b"/>
              <a:pathLst>
                <a:path w="6973" h="7777" extrusionOk="0">
                  <a:moveTo>
                    <a:pt x="3528" y="1"/>
                  </a:moveTo>
                  <a:cubicBezTo>
                    <a:pt x="1676" y="1"/>
                    <a:pt x="166" y="1678"/>
                    <a:pt x="101" y="3772"/>
                  </a:cubicBezTo>
                  <a:cubicBezTo>
                    <a:pt x="1" y="5907"/>
                    <a:pt x="1468" y="7708"/>
                    <a:pt x="3336" y="7775"/>
                  </a:cubicBezTo>
                  <a:cubicBezTo>
                    <a:pt x="3372" y="7776"/>
                    <a:pt x="3408" y="7777"/>
                    <a:pt x="3444" y="7777"/>
                  </a:cubicBezTo>
                  <a:cubicBezTo>
                    <a:pt x="5297" y="7777"/>
                    <a:pt x="6807" y="6100"/>
                    <a:pt x="6872" y="4005"/>
                  </a:cubicBezTo>
                  <a:cubicBezTo>
                    <a:pt x="6972" y="1871"/>
                    <a:pt x="5504" y="69"/>
                    <a:pt x="3636" y="3"/>
                  </a:cubicBezTo>
                  <a:cubicBezTo>
                    <a:pt x="3600" y="1"/>
                    <a:pt x="3564" y="1"/>
                    <a:pt x="3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2273;p55">
              <a:extLst>
                <a:ext uri="{FF2B5EF4-FFF2-40B4-BE49-F238E27FC236}">
                  <a16:creationId xmlns:a16="http://schemas.microsoft.com/office/drawing/2014/main" id="{061D85FD-CD2E-B119-C677-FF8C0BCE0CED}"/>
                </a:ext>
              </a:extLst>
            </p:cNvPr>
            <p:cNvSpPr/>
            <p:nvPr/>
          </p:nvSpPr>
          <p:spPr>
            <a:xfrm>
              <a:off x="3882950" y="1313825"/>
              <a:ext cx="155975" cy="174425"/>
            </a:xfrm>
            <a:custGeom>
              <a:avLst/>
              <a:gdLst/>
              <a:ahLst/>
              <a:cxnLst/>
              <a:rect l="l" t="t" r="r" b="b"/>
              <a:pathLst>
                <a:path w="6239" h="6977" extrusionOk="0">
                  <a:moveTo>
                    <a:pt x="3164" y="1"/>
                  </a:moveTo>
                  <a:cubicBezTo>
                    <a:pt x="1540" y="1"/>
                    <a:pt x="132" y="1510"/>
                    <a:pt x="67" y="3372"/>
                  </a:cubicBezTo>
                  <a:cubicBezTo>
                    <a:pt x="0" y="5307"/>
                    <a:pt x="1335" y="6908"/>
                    <a:pt x="3002" y="6974"/>
                  </a:cubicBezTo>
                  <a:cubicBezTo>
                    <a:pt x="3038" y="6976"/>
                    <a:pt x="3074" y="6977"/>
                    <a:pt x="3109" y="6977"/>
                  </a:cubicBezTo>
                  <a:cubicBezTo>
                    <a:pt x="4731" y="6977"/>
                    <a:pt x="6106" y="5499"/>
                    <a:pt x="6171" y="3605"/>
                  </a:cubicBezTo>
                  <a:cubicBezTo>
                    <a:pt x="6238" y="1671"/>
                    <a:pt x="4937" y="70"/>
                    <a:pt x="3269" y="3"/>
                  </a:cubicBezTo>
                  <a:cubicBezTo>
                    <a:pt x="3234" y="1"/>
                    <a:pt x="3199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2274;p55">
              <a:extLst>
                <a:ext uri="{FF2B5EF4-FFF2-40B4-BE49-F238E27FC236}">
                  <a16:creationId xmlns:a16="http://schemas.microsoft.com/office/drawing/2014/main" id="{9BA9507D-8E46-252C-6149-871D4E44C90A}"/>
                </a:ext>
              </a:extLst>
            </p:cNvPr>
            <p:cNvSpPr/>
            <p:nvPr/>
          </p:nvSpPr>
          <p:spPr>
            <a:xfrm>
              <a:off x="3702825" y="1687900"/>
              <a:ext cx="246025" cy="151125"/>
            </a:xfrm>
            <a:custGeom>
              <a:avLst/>
              <a:gdLst/>
              <a:ahLst/>
              <a:cxnLst/>
              <a:rect l="l" t="t" r="r" b="b"/>
              <a:pathLst>
                <a:path w="9841" h="6045" extrusionOk="0">
                  <a:moveTo>
                    <a:pt x="584" y="1"/>
                  </a:moveTo>
                  <a:cubicBezTo>
                    <a:pt x="559" y="1"/>
                    <a:pt x="534" y="17"/>
                    <a:pt x="534" y="51"/>
                  </a:cubicBezTo>
                  <a:cubicBezTo>
                    <a:pt x="267" y="2052"/>
                    <a:pt x="0" y="5121"/>
                    <a:pt x="1835" y="5788"/>
                  </a:cubicBezTo>
                  <a:cubicBezTo>
                    <a:pt x="2305" y="5965"/>
                    <a:pt x="2771" y="6044"/>
                    <a:pt x="3227" y="6044"/>
                  </a:cubicBezTo>
                  <a:cubicBezTo>
                    <a:pt x="4748" y="6044"/>
                    <a:pt x="6161" y="5164"/>
                    <a:pt x="7239" y="4087"/>
                  </a:cubicBezTo>
                  <a:cubicBezTo>
                    <a:pt x="8239" y="3119"/>
                    <a:pt x="9107" y="2052"/>
                    <a:pt x="9840" y="884"/>
                  </a:cubicBezTo>
                  <a:cubicBezTo>
                    <a:pt x="9840" y="861"/>
                    <a:pt x="9824" y="837"/>
                    <a:pt x="9814" y="837"/>
                  </a:cubicBezTo>
                  <a:cubicBezTo>
                    <a:pt x="9810" y="837"/>
                    <a:pt x="9807" y="841"/>
                    <a:pt x="9807" y="851"/>
                  </a:cubicBezTo>
                  <a:cubicBezTo>
                    <a:pt x="8940" y="1885"/>
                    <a:pt x="8039" y="2919"/>
                    <a:pt x="7072" y="3887"/>
                  </a:cubicBezTo>
                  <a:cubicBezTo>
                    <a:pt x="6138" y="4754"/>
                    <a:pt x="4970" y="5554"/>
                    <a:pt x="3736" y="5688"/>
                  </a:cubicBezTo>
                  <a:cubicBezTo>
                    <a:pt x="3575" y="5701"/>
                    <a:pt x="3414" y="5708"/>
                    <a:pt x="3255" y="5708"/>
                  </a:cubicBezTo>
                  <a:cubicBezTo>
                    <a:pt x="2167" y="5708"/>
                    <a:pt x="1175" y="5363"/>
                    <a:pt x="767" y="4053"/>
                  </a:cubicBezTo>
                  <a:cubicBezTo>
                    <a:pt x="400" y="2853"/>
                    <a:pt x="434" y="1585"/>
                    <a:pt x="634" y="51"/>
                  </a:cubicBezTo>
                  <a:cubicBezTo>
                    <a:pt x="634" y="17"/>
                    <a:pt x="609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2275;p55">
              <a:extLst>
                <a:ext uri="{FF2B5EF4-FFF2-40B4-BE49-F238E27FC236}">
                  <a16:creationId xmlns:a16="http://schemas.microsoft.com/office/drawing/2014/main" id="{4558300E-3F54-499B-6EC9-2E2B239445F5}"/>
                </a:ext>
              </a:extLst>
            </p:cNvPr>
            <p:cNvSpPr/>
            <p:nvPr/>
          </p:nvSpPr>
          <p:spPr>
            <a:xfrm>
              <a:off x="3281675" y="2849975"/>
              <a:ext cx="927350" cy="41725"/>
            </a:xfrm>
            <a:custGeom>
              <a:avLst/>
              <a:gdLst/>
              <a:ahLst/>
              <a:cxnLst/>
              <a:rect l="l" t="t" r="r" b="b"/>
              <a:pathLst>
                <a:path w="37094" h="1669" extrusionOk="0">
                  <a:moveTo>
                    <a:pt x="1" y="1"/>
                  </a:moveTo>
                  <a:lnTo>
                    <a:pt x="1" y="1669"/>
                  </a:lnTo>
                  <a:lnTo>
                    <a:pt x="37094" y="1669"/>
                  </a:lnTo>
                  <a:lnTo>
                    <a:pt x="370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2276;p55">
              <a:extLst>
                <a:ext uri="{FF2B5EF4-FFF2-40B4-BE49-F238E27FC236}">
                  <a16:creationId xmlns:a16="http://schemas.microsoft.com/office/drawing/2014/main" id="{A35717E4-F3B0-E63E-2CD5-9F82D9310816}"/>
                </a:ext>
              </a:extLst>
            </p:cNvPr>
            <p:cNvSpPr/>
            <p:nvPr/>
          </p:nvSpPr>
          <p:spPr>
            <a:xfrm>
              <a:off x="3282525" y="2849975"/>
              <a:ext cx="759725" cy="41725"/>
            </a:xfrm>
            <a:custGeom>
              <a:avLst/>
              <a:gdLst/>
              <a:ahLst/>
              <a:cxnLst/>
              <a:rect l="l" t="t" r="r" b="b"/>
              <a:pathLst>
                <a:path w="30389" h="1669" extrusionOk="0">
                  <a:moveTo>
                    <a:pt x="0" y="1"/>
                  </a:moveTo>
                  <a:lnTo>
                    <a:pt x="0" y="1669"/>
                  </a:lnTo>
                  <a:lnTo>
                    <a:pt x="30388" y="1669"/>
                  </a:lnTo>
                  <a:lnTo>
                    <a:pt x="291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2277;p55">
              <a:extLst>
                <a:ext uri="{FF2B5EF4-FFF2-40B4-BE49-F238E27FC236}">
                  <a16:creationId xmlns:a16="http://schemas.microsoft.com/office/drawing/2014/main" id="{5D99BC09-CC44-373C-892F-73F916A4C4D5}"/>
                </a:ext>
              </a:extLst>
            </p:cNvPr>
            <p:cNvSpPr/>
            <p:nvPr/>
          </p:nvSpPr>
          <p:spPr>
            <a:xfrm>
              <a:off x="2992300" y="2277900"/>
              <a:ext cx="979075" cy="613800"/>
            </a:xfrm>
            <a:custGeom>
              <a:avLst/>
              <a:gdLst/>
              <a:ahLst/>
              <a:cxnLst/>
              <a:rect l="l" t="t" r="r" b="b"/>
              <a:pathLst>
                <a:path w="39163" h="24552" extrusionOk="0">
                  <a:moveTo>
                    <a:pt x="1" y="1"/>
                  </a:moveTo>
                  <a:lnTo>
                    <a:pt x="3003" y="24552"/>
                  </a:lnTo>
                  <a:lnTo>
                    <a:pt x="39162" y="24552"/>
                  </a:lnTo>
                  <a:lnTo>
                    <a:pt x="361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2278;p55">
              <a:extLst>
                <a:ext uri="{FF2B5EF4-FFF2-40B4-BE49-F238E27FC236}">
                  <a16:creationId xmlns:a16="http://schemas.microsoft.com/office/drawing/2014/main" id="{BA59FC31-1B43-4AA0-802C-D3C7EA6CD8B4}"/>
                </a:ext>
              </a:extLst>
            </p:cNvPr>
            <p:cNvSpPr/>
            <p:nvPr/>
          </p:nvSpPr>
          <p:spPr>
            <a:xfrm>
              <a:off x="3425950" y="2529750"/>
              <a:ext cx="111775" cy="110100"/>
            </a:xfrm>
            <a:custGeom>
              <a:avLst/>
              <a:gdLst/>
              <a:ahLst/>
              <a:cxnLst/>
              <a:rect l="l" t="t" r="r" b="b"/>
              <a:pathLst>
                <a:path w="4471" h="4404" extrusionOk="0">
                  <a:moveTo>
                    <a:pt x="2202" y="1"/>
                  </a:moveTo>
                  <a:cubicBezTo>
                    <a:pt x="968" y="1"/>
                    <a:pt x="1" y="1001"/>
                    <a:pt x="34" y="2202"/>
                  </a:cubicBezTo>
                  <a:cubicBezTo>
                    <a:pt x="67" y="3436"/>
                    <a:pt x="1035" y="4404"/>
                    <a:pt x="2269" y="4404"/>
                  </a:cubicBezTo>
                  <a:cubicBezTo>
                    <a:pt x="3470" y="4404"/>
                    <a:pt x="4470" y="3403"/>
                    <a:pt x="4437" y="2202"/>
                  </a:cubicBezTo>
                  <a:cubicBezTo>
                    <a:pt x="4404" y="968"/>
                    <a:pt x="3403" y="1"/>
                    <a:pt x="2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2279;p55">
              <a:extLst>
                <a:ext uri="{FF2B5EF4-FFF2-40B4-BE49-F238E27FC236}">
                  <a16:creationId xmlns:a16="http://schemas.microsoft.com/office/drawing/2014/main" id="{A335765B-5448-4712-33A8-C4A359977D30}"/>
                </a:ext>
              </a:extLst>
            </p:cNvPr>
            <p:cNvSpPr/>
            <p:nvPr/>
          </p:nvSpPr>
          <p:spPr>
            <a:xfrm>
              <a:off x="5083800" y="2972575"/>
              <a:ext cx="966550" cy="124275"/>
            </a:xfrm>
            <a:custGeom>
              <a:avLst/>
              <a:gdLst/>
              <a:ahLst/>
              <a:cxnLst/>
              <a:rect l="l" t="t" r="r" b="b"/>
              <a:pathLst>
                <a:path w="38662" h="4971" extrusionOk="0">
                  <a:moveTo>
                    <a:pt x="1" y="0"/>
                  </a:moveTo>
                  <a:lnTo>
                    <a:pt x="1" y="4971"/>
                  </a:lnTo>
                  <a:lnTo>
                    <a:pt x="38662" y="4971"/>
                  </a:lnTo>
                  <a:lnTo>
                    <a:pt x="386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2280;p55">
              <a:extLst>
                <a:ext uri="{FF2B5EF4-FFF2-40B4-BE49-F238E27FC236}">
                  <a16:creationId xmlns:a16="http://schemas.microsoft.com/office/drawing/2014/main" id="{62FCACE2-45FA-EDE4-75F9-5FE853BD408A}"/>
                </a:ext>
              </a:extLst>
            </p:cNvPr>
            <p:cNvSpPr/>
            <p:nvPr/>
          </p:nvSpPr>
          <p:spPr>
            <a:xfrm>
              <a:off x="5110475" y="3096825"/>
              <a:ext cx="912350" cy="38375"/>
            </a:xfrm>
            <a:custGeom>
              <a:avLst/>
              <a:gdLst/>
              <a:ahLst/>
              <a:cxnLst/>
              <a:rect l="l" t="t" r="r" b="b"/>
              <a:pathLst>
                <a:path w="36494" h="1535" extrusionOk="0">
                  <a:moveTo>
                    <a:pt x="1" y="1"/>
                  </a:moveTo>
                  <a:lnTo>
                    <a:pt x="1" y="1535"/>
                  </a:lnTo>
                  <a:lnTo>
                    <a:pt x="36494" y="1535"/>
                  </a:lnTo>
                  <a:lnTo>
                    <a:pt x="364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2281;p55">
              <a:extLst>
                <a:ext uri="{FF2B5EF4-FFF2-40B4-BE49-F238E27FC236}">
                  <a16:creationId xmlns:a16="http://schemas.microsoft.com/office/drawing/2014/main" id="{57C36A17-DAAB-9CB5-C1C7-B9D4497657AC}"/>
                </a:ext>
              </a:extLst>
            </p:cNvPr>
            <p:cNvSpPr/>
            <p:nvPr/>
          </p:nvSpPr>
          <p:spPr>
            <a:xfrm>
              <a:off x="5241425" y="4038325"/>
              <a:ext cx="651300" cy="38400"/>
            </a:xfrm>
            <a:custGeom>
              <a:avLst/>
              <a:gdLst/>
              <a:ahLst/>
              <a:cxnLst/>
              <a:rect l="l" t="t" r="r" b="b"/>
              <a:pathLst>
                <a:path w="26052" h="1536" extrusionOk="0">
                  <a:moveTo>
                    <a:pt x="0" y="1"/>
                  </a:moveTo>
                  <a:lnTo>
                    <a:pt x="0" y="1535"/>
                  </a:lnTo>
                  <a:lnTo>
                    <a:pt x="26052" y="1535"/>
                  </a:lnTo>
                  <a:lnTo>
                    <a:pt x="260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2282;p55">
              <a:extLst>
                <a:ext uri="{FF2B5EF4-FFF2-40B4-BE49-F238E27FC236}">
                  <a16:creationId xmlns:a16="http://schemas.microsoft.com/office/drawing/2014/main" id="{E4242AED-4C81-A200-02BE-9642FB0C8AAB}"/>
                </a:ext>
              </a:extLst>
            </p:cNvPr>
            <p:cNvSpPr/>
            <p:nvPr/>
          </p:nvSpPr>
          <p:spPr>
            <a:xfrm>
              <a:off x="5172200" y="3135175"/>
              <a:ext cx="130950" cy="1471925"/>
            </a:xfrm>
            <a:custGeom>
              <a:avLst/>
              <a:gdLst/>
              <a:ahLst/>
              <a:cxnLst/>
              <a:rect l="l" t="t" r="r" b="b"/>
              <a:pathLst>
                <a:path w="5238" h="58877" extrusionOk="0">
                  <a:moveTo>
                    <a:pt x="0" y="1"/>
                  </a:moveTo>
                  <a:lnTo>
                    <a:pt x="0" y="58876"/>
                  </a:lnTo>
                  <a:lnTo>
                    <a:pt x="1902" y="58876"/>
                  </a:lnTo>
                  <a:lnTo>
                    <a:pt x="52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2283;p55">
              <a:extLst>
                <a:ext uri="{FF2B5EF4-FFF2-40B4-BE49-F238E27FC236}">
                  <a16:creationId xmlns:a16="http://schemas.microsoft.com/office/drawing/2014/main" id="{1F83F96D-E0FD-0FD9-5603-9DE99F89E99B}"/>
                </a:ext>
              </a:extLst>
            </p:cNvPr>
            <p:cNvSpPr/>
            <p:nvPr/>
          </p:nvSpPr>
          <p:spPr>
            <a:xfrm>
              <a:off x="5172200" y="3135175"/>
              <a:ext cx="130950" cy="86775"/>
            </a:xfrm>
            <a:custGeom>
              <a:avLst/>
              <a:gdLst/>
              <a:ahLst/>
              <a:cxnLst/>
              <a:rect l="l" t="t" r="r" b="b"/>
              <a:pathLst>
                <a:path w="5238" h="3471" extrusionOk="0">
                  <a:moveTo>
                    <a:pt x="0" y="1"/>
                  </a:moveTo>
                  <a:lnTo>
                    <a:pt x="0" y="3470"/>
                  </a:lnTo>
                  <a:lnTo>
                    <a:pt x="5071" y="3470"/>
                  </a:lnTo>
                  <a:lnTo>
                    <a:pt x="5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2284;p55">
              <a:extLst>
                <a:ext uri="{FF2B5EF4-FFF2-40B4-BE49-F238E27FC236}">
                  <a16:creationId xmlns:a16="http://schemas.microsoft.com/office/drawing/2014/main" id="{EC9CC1B6-5714-640A-471A-19280B4DB320}"/>
                </a:ext>
              </a:extLst>
            </p:cNvPr>
            <p:cNvSpPr/>
            <p:nvPr/>
          </p:nvSpPr>
          <p:spPr>
            <a:xfrm>
              <a:off x="5830175" y="3135175"/>
              <a:ext cx="131775" cy="1471925"/>
            </a:xfrm>
            <a:custGeom>
              <a:avLst/>
              <a:gdLst/>
              <a:ahLst/>
              <a:cxnLst/>
              <a:rect l="l" t="t" r="r" b="b"/>
              <a:pathLst>
                <a:path w="5271" h="58877" extrusionOk="0">
                  <a:moveTo>
                    <a:pt x="0" y="1"/>
                  </a:moveTo>
                  <a:lnTo>
                    <a:pt x="3336" y="58876"/>
                  </a:lnTo>
                  <a:lnTo>
                    <a:pt x="5271" y="58876"/>
                  </a:lnTo>
                  <a:lnTo>
                    <a:pt x="52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2285;p55">
              <a:extLst>
                <a:ext uri="{FF2B5EF4-FFF2-40B4-BE49-F238E27FC236}">
                  <a16:creationId xmlns:a16="http://schemas.microsoft.com/office/drawing/2014/main" id="{2B431912-222E-C4F5-D71F-B82859751A99}"/>
                </a:ext>
              </a:extLst>
            </p:cNvPr>
            <p:cNvSpPr/>
            <p:nvPr/>
          </p:nvSpPr>
          <p:spPr>
            <a:xfrm>
              <a:off x="5830175" y="3135175"/>
              <a:ext cx="131775" cy="86775"/>
            </a:xfrm>
            <a:custGeom>
              <a:avLst/>
              <a:gdLst/>
              <a:ahLst/>
              <a:cxnLst/>
              <a:rect l="l" t="t" r="r" b="b"/>
              <a:pathLst>
                <a:path w="5271" h="3471" extrusionOk="0">
                  <a:moveTo>
                    <a:pt x="0" y="1"/>
                  </a:moveTo>
                  <a:lnTo>
                    <a:pt x="200" y="3470"/>
                  </a:lnTo>
                  <a:lnTo>
                    <a:pt x="5271" y="3470"/>
                  </a:lnTo>
                  <a:lnTo>
                    <a:pt x="5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2286;p55">
              <a:extLst>
                <a:ext uri="{FF2B5EF4-FFF2-40B4-BE49-F238E27FC236}">
                  <a16:creationId xmlns:a16="http://schemas.microsoft.com/office/drawing/2014/main" id="{EB5B598E-9E6B-F204-9886-21C8FE79A63A}"/>
                </a:ext>
              </a:extLst>
            </p:cNvPr>
            <p:cNvSpPr/>
            <p:nvPr/>
          </p:nvSpPr>
          <p:spPr>
            <a:xfrm>
              <a:off x="5110475" y="2664025"/>
              <a:ext cx="745575" cy="126775"/>
            </a:xfrm>
            <a:custGeom>
              <a:avLst/>
              <a:gdLst/>
              <a:ahLst/>
              <a:cxnLst/>
              <a:rect l="l" t="t" r="r" b="b"/>
              <a:pathLst>
                <a:path w="29823" h="5071" extrusionOk="0">
                  <a:moveTo>
                    <a:pt x="1" y="0"/>
                  </a:moveTo>
                  <a:lnTo>
                    <a:pt x="1" y="5070"/>
                  </a:lnTo>
                  <a:lnTo>
                    <a:pt x="29822" y="5070"/>
                  </a:lnTo>
                  <a:lnTo>
                    <a:pt x="298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2287;p55">
              <a:extLst>
                <a:ext uri="{FF2B5EF4-FFF2-40B4-BE49-F238E27FC236}">
                  <a16:creationId xmlns:a16="http://schemas.microsoft.com/office/drawing/2014/main" id="{262165CE-9E9F-A60E-7B9F-18478E17B955}"/>
                </a:ext>
              </a:extLst>
            </p:cNvPr>
            <p:cNvSpPr/>
            <p:nvPr/>
          </p:nvSpPr>
          <p:spPr>
            <a:xfrm>
              <a:off x="5728425" y="2664025"/>
              <a:ext cx="69250" cy="126775"/>
            </a:xfrm>
            <a:custGeom>
              <a:avLst/>
              <a:gdLst/>
              <a:ahLst/>
              <a:cxnLst/>
              <a:rect l="l" t="t" r="r" b="b"/>
              <a:pathLst>
                <a:path w="2770" h="5071" extrusionOk="0">
                  <a:moveTo>
                    <a:pt x="1" y="0"/>
                  </a:moveTo>
                  <a:lnTo>
                    <a:pt x="1" y="5070"/>
                  </a:lnTo>
                  <a:lnTo>
                    <a:pt x="2769" y="5070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2288;p55">
              <a:extLst>
                <a:ext uri="{FF2B5EF4-FFF2-40B4-BE49-F238E27FC236}">
                  <a16:creationId xmlns:a16="http://schemas.microsoft.com/office/drawing/2014/main" id="{B06FD322-3CE9-6DC6-3FC4-D2E8FE2D3B47}"/>
                </a:ext>
              </a:extLst>
            </p:cNvPr>
            <p:cNvSpPr/>
            <p:nvPr/>
          </p:nvSpPr>
          <p:spPr>
            <a:xfrm>
              <a:off x="5168850" y="2664025"/>
              <a:ext cx="70075" cy="126775"/>
            </a:xfrm>
            <a:custGeom>
              <a:avLst/>
              <a:gdLst/>
              <a:ahLst/>
              <a:cxnLst/>
              <a:rect l="l" t="t" r="r" b="b"/>
              <a:pathLst>
                <a:path w="2803" h="5071" extrusionOk="0">
                  <a:moveTo>
                    <a:pt x="1" y="0"/>
                  </a:moveTo>
                  <a:lnTo>
                    <a:pt x="1" y="5070"/>
                  </a:lnTo>
                  <a:lnTo>
                    <a:pt x="2803" y="5070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2289;p55">
              <a:extLst>
                <a:ext uri="{FF2B5EF4-FFF2-40B4-BE49-F238E27FC236}">
                  <a16:creationId xmlns:a16="http://schemas.microsoft.com/office/drawing/2014/main" id="{468ED473-7ED7-0790-D395-A2285B7B4690}"/>
                </a:ext>
              </a:extLst>
            </p:cNvPr>
            <p:cNvSpPr/>
            <p:nvPr/>
          </p:nvSpPr>
          <p:spPr>
            <a:xfrm>
              <a:off x="5148850" y="2790775"/>
              <a:ext cx="817275" cy="181825"/>
            </a:xfrm>
            <a:custGeom>
              <a:avLst/>
              <a:gdLst/>
              <a:ahLst/>
              <a:cxnLst/>
              <a:rect l="l" t="t" r="r" b="b"/>
              <a:pathLst>
                <a:path w="32691" h="7273" extrusionOk="0">
                  <a:moveTo>
                    <a:pt x="0" y="0"/>
                  </a:moveTo>
                  <a:lnTo>
                    <a:pt x="0" y="7272"/>
                  </a:lnTo>
                  <a:lnTo>
                    <a:pt x="32690" y="7272"/>
                  </a:lnTo>
                  <a:lnTo>
                    <a:pt x="32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2290;p55">
              <a:extLst>
                <a:ext uri="{FF2B5EF4-FFF2-40B4-BE49-F238E27FC236}">
                  <a16:creationId xmlns:a16="http://schemas.microsoft.com/office/drawing/2014/main" id="{2716E5E1-1C19-2624-ED79-E717A4D5DBD1}"/>
                </a:ext>
              </a:extLst>
            </p:cNvPr>
            <p:cNvSpPr/>
            <p:nvPr/>
          </p:nvSpPr>
          <p:spPr>
            <a:xfrm>
              <a:off x="5587500" y="2809950"/>
              <a:ext cx="378625" cy="143475"/>
            </a:xfrm>
            <a:custGeom>
              <a:avLst/>
              <a:gdLst/>
              <a:ahLst/>
              <a:cxnLst/>
              <a:rect l="l" t="t" r="r" b="b"/>
              <a:pathLst>
                <a:path w="15145" h="5739" extrusionOk="0">
                  <a:moveTo>
                    <a:pt x="0" y="1"/>
                  </a:moveTo>
                  <a:lnTo>
                    <a:pt x="0" y="5738"/>
                  </a:lnTo>
                  <a:lnTo>
                    <a:pt x="15144" y="5738"/>
                  </a:lnTo>
                  <a:lnTo>
                    <a:pt x="15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2291;p55">
              <a:extLst>
                <a:ext uri="{FF2B5EF4-FFF2-40B4-BE49-F238E27FC236}">
                  <a16:creationId xmlns:a16="http://schemas.microsoft.com/office/drawing/2014/main" id="{7EA1E487-336F-3064-1558-07B2462165EC}"/>
                </a:ext>
              </a:extLst>
            </p:cNvPr>
            <p:cNvSpPr/>
            <p:nvPr/>
          </p:nvSpPr>
          <p:spPr>
            <a:xfrm>
              <a:off x="5587500" y="2836650"/>
              <a:ext cx="378625" cy="5850"/>
            </a:xfrm>
            <a:custGeom>
              <a:avLst/>
              <a:gdLst/>
              <a:ahLst/>
              <a:cxnLst/>
              <a:rect l="l" t="t" r="r" b="b"/>
              <a:pathLst>
                <a:path w="15145" h="234" extrusionOk="0">
                  <a:moveTo>
                    <a:pt x="7572" y="0"/>
                  </a:moveTo>
                  <a:lnTo>
                    <a:pt x="6105" y="33"/>
                  </a:lnTo>
                  <a:cubicBezTo>
                    <a:pt x="4070" y="33"/>
                    <a:pt x="2035" y="67"/>
                    <a:pt x="0" y="100"/>
                  </a:cubicBezTo>
                  <a:cubicBezTo>
                    <a:pt x="2035" y="167"/>
                    <a:pt x="4070" y="167"/>
                    <a:pt x="6105" y="200"/>
                  </a:cubicBezTo>
                  <a:lnTo>
                    <a:pt x="7572" y="234"/>
                  </a:lnTo>
                  <a:cubicBezTo>
                    <a:pt x="7572" y="234"/>
                    <a:pt x="13110" y="134"/>
                    <a:pt x="15144" y="100"/>
                  </a:cubicBezTo>
                  <a:cubicBezTo>
                    <a:pt x="13110" y="67"/>
                    <a:pt x="7572" y="0"/>
                    <a:pt x="7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2292;p55">
              <a:extLst>
                <a:ext uri="{FF2B5EF4-FFF2-40B4-BE49-F238E27FC236}">
                  <a16:creationId xmlns:a16="http://schemas.microsoft.com/office/drawing/2014/main" id="{FF086847-003F-535A-528A-6A8BBD6CE92A}"/>
                </a:ext>
              </a:extLst>
            </p:cNvPr>
            <p:cNvSpPr/>
            <p:nvPr/>
          </p:nvSpPr>
          <p:spPr>
            <a:xfrm>
              <a:off x="5587500" y="2865000"/>
              <a:ext cx="378625" cy="5850"/>
            </a:xfrm>
            <a:custGeom>
              <a:avLst/>
              <a:gdLst/>
              <a:ahLst/>
              <a:cxnLst/>
              <a:rect l="l" t="t" r="r" b="b"/>
              <a:pathLst>
                <a:path w="15145" h="234" extrusionOk="0">
                  <a:moveTo>
                    <a:pt x="7572" y="0"/>
                  </a:moveTo>
                  <a:lnTo>
                    <a:pt x="6105" y="34"/>
                  </a:lnTo>
                  <a:cubicBezTo>
                    <a:pt x="4070" y="34"/>
                    <a:pt x="2035" y="67"/>
                    <a:pt x="0" y="100"/>
                  </a:cubicBezTo>
                  <a:cubicBezTo>
                    <a:pt x="2035" y="134"/>
                    <a:pt x="4070" y="167"/>
                    <a:pt x="6105" y="200"/>
                  </a:cubicBezTo>
                  <a:lnTo>
                    <a:pt x="7572" y="234"/>
                  </a:lnTo>
                  <a:cubicBezTo>
                    <a:pt x="7572" y="234"/>
                    <a:pt x="13110" y="134"/>
                    <a:pt x="15144" y="100"/>
                  </a:cubicBezTo>
                  <a:cubicBezTo>
                    <a:pt x="13110" y="67"/>
                    <a:pt x="7572" y="0"/>
                    <a:pt x="7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2293;p55">
              <a:extLst>
                <a:ext uri="{FF2B5EF4-FFF2-40B4-BE49-F238E27FC236}">
                  <a16:creationId xmlns:a16="http://schemas.microsoft.com/office/drawing/2014/main" id="{330D0DE2-3BF9-3637-A6C2-32D4C87E5ECD}"/>
                </a:ext>
              </a:extLst>
            </p:cNvPr>
            <p:cNvSpPr/>
            <p:nvPr/>
          </p:nvSpPr>
          <p:spPr>
            <a:xfrm>
              <a:off x="5587500" y="2893350"/>
              <a:ext cx="378625" cy="5850"/>
            </a:xfrm>
            <a:custGeom>
              <a:avLst/>
              <a:gdLst/>
              <a:ahLst/>
              <a:cxnLst/>
              <a:rect l="l" t="t" r="r" b="b"/>
              <a:pathLst>
                <a:path w="15145" h="234" extrusionOk="0">
                  <a:moveTo>
                    <a:pt x="7572" y="0"/>
                  </a:moveTo>
                  <a:lnTo>
                    <a:pt x="6105" y="34"/>
                  </a:lnTo>
                  <a:cubicBezTo>
                    <a:pt x="4070" y="34"/>
                    <a:pt x="2035" y="67"/>
                    <a:pt x="0" y="134"/>
                  </a:cubicBezTo>
                  <a:cubicBezTo>
                    <a:pt x="2035" y="167"/>
                    <a:pt x="4070" y="201"/>
                    <a:pt x="6105" y="201"/>
                  </a:cubicBezTo>
                  <a:lnTo>
                    <a:pt x="7572" y="234"/>
                  </a:lnTo>
                  <a:cubicBezTo>
                    <a:pt x="7572" y="234"/>
                    <a:pt x="13110" y="134"/>
                    <a:pt x="15144" y="134"/>
                  </a:cubicBezTo>
                  <a:cubicBezTo>
                    <a:pt x="13110" y="67"/>
                    <a:pt x="7572" y="0"/>
                    <a:pt x="7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2294;p55">
              <a:extLst>
                <a:ext uri="{FF2B5EF4-FFF2-40B4-BE49-F238E27FC236}">
                  <a16:creationId xmlns:a16="http://schemas.microsoft.com/office/drawing/2014/main" id="{4D2DF72C-94AD-A5B5-D404-E2D1DC74282F}"/>
                </a:ext>
              </a:extLst>
            </p:cNvPr>
            <p:cNvSpPr/>
            <p:nvPr/>
          </p:nvSpPr>
          <p:spPr>
            <a:xfrm>
              <a:off x="5587500" y="2921700"/>
              <a:ext cx="378625" cy="5025"/>
            </a:xfrm>
            <a:custGeom>
              <a:avLst/>
              <a:gdLst/>
              <a:ahLst/>
              <a:cxnLst/>
              <a:rect l="l" t="t" r="r" b="b"/>
              <a:pathLst>
                <a:path w="15145" h="201" extrusionOk="0">
                  <a:moveTo>
                    <a:pt x="6105" y="1"/>
                  </a:moveTo>
                  <a:cubicBezTo>
                    <a:pt x="4070" y="34"/>
                    <a:pt x="2035" y="67"/>
                    <a:pt x="0" y="101"/>
                  </a:cubicBezTo>
                  <a:cubicBezTo>
                    <a:pt x="2035" y="134"/>
                    <a:pt x="4070" y="167"/>
                    <a:pt x="6105" y="201"/>
                  </a:cubicBezTo>
                  <a:lnTo>
                    <a:pt x="7572" y="201"/>
                  </a:lnTo>
                  <a:cubicBezTo>
                    <a:pt x="7572" y="201"/>
                    <a:pt x="13110" y="134"/>
                    <a:pt x="15144" y="101"/>
                  </a:cubicBezTo>
                  <a:cubicBezTo>
                    <a:pt x="13110" y="67"/>
                    <a:pt x="7572" y="1"/>
                    <a:pt x="7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2295;p55">
              <a:extLst>
                <a:ext uri="{FF2B5EF4-FFF2-40B4-BE49-F238E27FC236}">
                  <a16:creationId xmlns:a16="http://schemas.microsoft.com/office/drawing/2014/main" id="{0FC6B991-0A16-F5D2-2F00-3201FE555C16}"/>
                </a:ext>
              </a:extLst>
            </p:cNvPr>
            <p:cNvSpPr/>
            <p:nvPr/>
          </p:nvSpPr>
          <p:spPr>
            <a:xfrm>
              <a:off x="5209725" y="2859825"/>
              <a:ext cx="33375" cy="51050"/>
            </a:xfrm>
            <a:custGeom>
              <a:avLst/>
              <a:gdLst/>
              <a:ahLst/>
              <a:cxnLst/>
              <a:rect l="l" t="t" r="r" b="b"/>
              <a:pathLst>
                <a:path w="1335" h="2042" extrusionOk="0">
                  <a:moveTo>
                    <a:pt x="128" y="0"/>
                  </a:moveTo>
                  <a:cubicBezTo>
                    <a:pt x="50" y="0"/>
                    <a:pt x="0" y="83"/>
                    <a:pt x="0" y="141"/>
                  </a:cubicBezTo>
                  <a:lnTo>
                    <a:pt x="0" y="1875"/>
                  </a:lnTo>
                  <a:cubicBezTo>
                    <a:pt x="0" y="1975"/>
                    <a:pt x="67" y="2042"/>
                    <a:pt x="167" y="2042"/>
                  </a:cubicBezTo>
                  <a:lnTo>
                    <a:pt x="1101" y="2042"/>
                  </a:lnTo>
                  <a:cubicBezTo>
                    <a:pt x="1335" y="2042"/>
                    <a:pt x="1335" y="1708"/>
                    <a:pt x="1101" y="1708"/>
                  </a:cubicBezTo>
                  <a:lnTo>
                    <a:pt x="334" y="1708"/>
                  </a:lnTo>
                  <a:lnTo>
                    <a:pt x="334" y="1175"/>
                  </a:lnTo>
                  <a:lnTo>
                    <a:pt x="1001" y="1175"/>
                  </a:lnTo>
                  <a:cubicBezTo>
                    <a:pt x="1101" y="1175"/>
                    <a:pt x="1168" y="1108"/>
                    <a:pt x="1168" y="1008"/>
                  </a:cubicBezTo>
                  <a:cubicBezTo>
                    <a:pt x="1168" y="941"/>
                    <a:pt x="1101" y="841"/>
                    <a:pt x="1001" y="841"/>
                  </a:cubicBezTo>
                  <a:lnTo>
                    <a:pt x="334" y="841"/>
                  </a:lnTo>
                  <a:lnTo>
                    <a:pt x="334" y="307"/>
                  </a:lnTo>
                  <a:lnTo>
                    <a:pt x="1135" y="307"/>
                  </a:lnTo>
                  <a:cubicBezTo>
                    <a:pt x="1325" y="307"/>
                    <a:pt x="1334" y="5"/>
                    <a:pt x="1162" y="5"/>
                  </a:cubicBezTo>
                  <a:cubicBezTo>
                    <a:pt x="1153" y="5"/>
                    <a:pt x="1144" y="5"/>
                    <a:pt x="1135" y="7"/>
                  </a:cubicBezTo>
                  <a:lnTo>
                    <a:pt x="167" y="7"/>
                  </a:lnTo>
                  <a:cubicBezTo>
                    <a:pt x="154" y="3"/>
                    <a:pt x="14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2296;p55">
              <a:extLst>
                <a:ext uri="{FF2B5EF4-FFF2-40B4-BE49-F238E27FC236}">
                  <a16:creationId xmlns:a16="http://schemas.microsoft.com/office/drawing/2014/main" id="{EC659DA7-2425-2604-12F0-105AD5A77EAF}"/>
                </a:ext>
              </a:extLst>
            </p:cNvPr>
            <p:cNvSpPr/>
            <p:nvPr/>
          </p:nvSpPr>
          <p:spPr>
            <a:xfrm>
              <a:off x="5253100" y="2859925"/>
              <a:ext cx="38375" cy="50950"/>
            </a:xfrm>
            <a:custGeom>
              <a:avLst/>
              <a:gdLst/>
              <a:ahLst/>
              <a:cxnLst/>
              <a:rect l="l" t="t" r="r" b="b"/>
              <a:pathLst>
                <a:path w="1535" h="2038" extrusionOk="0">
                  <a:moveTo>
                    <a:pt x="154" y="0"/>
                  </a:moveTo>
                  <a:cubicBezTo>
                    <a:pt x="123" y="0"/>
                    <a:pt x="92" y="11"/>
                    <a:pt x="67" y="36"/>
                  </a:cubicBezTo>
                  <a:cubicBezTo>
                    <a:pt x="33" y="70"/>
                    <a:pt x="0" y="137"/>
                    <a:pt x="0" y="170"/>
                  </a:cubicBezTo>
                  <a:lnTo>
                    <a:pt x="0" y="1871"/>
                  </a:lnTo>
                  <a:cubicBezTo>
                    <a:pt x="0" y="1971"/>
                    <a:pt x="67" y="2038"/>
                    <a:pt x="167" y="2038"/>
                  </a:cubicBezTo>
                  <a:cubicBezTo>
                    <a:pt x="234" y="2038"/>
                    <a:pt x="334" y="1971"/>
                    <a:pt x="334" y="1871"/>
                  </a:cubicBezTo>
                  <a:lnTo>
                    <a:pt x="334" y="670"/>
                  </a:lnTo>
                  <a:lnTo>
                    <a:pt x="1268" y="1971"/>
                  </a:lnTo>
                  <a:cubicBezTo>
                    <a:pt x="1301" y="2005"/>
                    <a:pt x="1334" y="2038"/>
                    <a:pt x="1401" y="2038"/>
                  </a:cubicBezTo>
                  <a:cubicBezTo>
                    <a:pt x="1468" y="2038"/>
                    <a:pt x="1534" y="1971"/>
                    <a:pt x="1534" y="1871"/>
                  </a:cubicBezTo>
                  <a:lnTo>
                    <a:pt x="1534" y="170"/>
                  </a:lnTo>
                  <a:cubicBezTo>
                    <a:pt x="1534" y="103"/>
                    <a:pt x="1468" y="3"/>
                    <a:pt x="1401" y="3"/>
                  </a:cubicBezTo>
                  <a:cubicBezTo>
                    <a:pt x="1301" y="3"/>
                    <a:pt x="1234" y="103"/>
                    <a:pt x="1234" y="170"/>
                  </a:cubicBezTo>
                  <a:lnTo>
                    <a:pt x="1234" y="1371"/>
                  </a:lnTo>
                  <a:lnTo>
                    <a:pt x="300" y="70"/>
                  </a:lnTo>
                  <a:cubicBezTo>
                    <a:pt x="259" y="29"/>
                    <a:pt x="205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2297;p55">
              <a:extLst>
                <a:ext uri="{FF2B5EF4-FFF2-40B4-BE49-F238E27FC236}">
                  <a16:creationId xmlns:a16="http://schemas.microsoft.com/office/drawing/2014/main" id="{FB2582BC-031C-C68C-45A2-A0A17798225B}"/>
                </a:ext>
              </a:extLst>
            </p:cNvPr>
            <p:cNvSpPr/>
            <p:nvPr/>
          </p:nvSpPr>
          <p:spPr>
            <a:xfrm>
              <a:off x="5303125" y="2858150"/>
              <a:ext cx="48175" cy="51900"/>
            </a:xfrm>
            <a:custGeom>
              <a:avLst/>
              <a:gdLst/>
              <a:ahLst/>
              <a:cxnLst/>
              <a:rect l="l" t="t" r="r" b="b"/>
              <a:pathLst>
                <a:path w="1927" h="2076" extrusionOk="0">
                  <a:moveTo>
                    <a:pt x="1193" y="1"/>
                  </a:moveTo>
                  <a:cubicBezTo>
                    <a:pt x="1163" y="1"/>
                    <a:pt x="1132" y="3"/>
                    <a:pt x="1101" y="7"/>
                  </a:cubicBezTo>
                  <a:cubicBezTo>
                    <a:pt x="1081" y="6"/>
                    <a:pt x="1061" y="6"/>
                    <a:pt x="1041" y="6"/>
                  </a:cubicBezTo>
                  <a:cubicBezTo>
                    <a:pt x="470" y="6"/>
                    <a:pt x="33" y="461"/>
                    <a:pt x="0" y="1041"/>
                  </a:cubicBezTo>
                  <a:cubicBezTo>
                    <a:pt x="34" y="1642"/>
                    <a:pt x="534" y="2076"/>
                    <a:pt x="1101" y="2076"/>
                  </a:cubicBezTo>
                  <a:cubicBezTo>
                    <a:pt x="1368" y="2076"/>
                    <a:pt x="1602" y="1975"/>
                    <a:pt x="1768" y="1842"/>
                  </a:cubicBezTo>
                  <a:cubicBezTo>
                    <a:pt x="1802" y="1809"/>
                    <a:pt x="1835" y="1809"/>
                    <a:pt x="1835" y="1775"/>
                  </a:cubicBezTo>
                  <a:cubicBezTo>
                    <a:pt x="1835" y="1742"/>
                    <a:pt x="1835" y="1742"/>
                    <a:pt x="1835" y="1709"/>
                  </a:cubicBezTo>
                  <a:lnTo>
                    <a:pt x="1835" y="1075"/>
                  </a:lnTo>
                  <a:cubicBezTo>
                    <a:pt x="1835" y="975"/>
                    <a:pt x="1768" y="908"/>
                    <a:pt x="1668" y="908"/>
                  </a:cubicBezTo>
                  <a:lnTo>
                    <a:pt x="1101" y="908"/>
                  </a:lnTo>
                  <a:cubicBezTo>
                    <a:pt x="1001" y="908"/>
                    <a:pt x="934" y="975"/>
                    <a:pt x="934" y="1075"/>
                  </a:cubicBezTo>
                  <a:cubicBezTo>
                    <a:pt x="934" y="1142"/>
                    <a:pt x="1001" y="1242"/>
                    <a:pt x="1101" y="1242"/>
                  </a:cubicBezTo>
                  <a:lnTo>
                    <a:pt x="1502" y="1242"/>
                  </a:lnTo>
                  <a:lnTo>
                    <a:pt x="1502" y="1642"/>
                  </a:lnTo>
                  <a:cubicBezTo>
                    <a:pt x="1368" y="1709"/>
                    <a:pt x="1235" y="1775"/>
                    <a:pt x="1101" y="1775"/>
                  </a:cubicBezTo>
                  <a:cubicBezTo>
                    <a:pt x="901" y="1775"/>
                    <a:pt x="701" y="1675"/>
                    <a:pt x="568" y="1542"/>
                  </a:cubicBezTo>
                  <a:cubicBezTo>
                    <a:pt x="434" y="1408"/>
                    <a:pt x="334" y="1242"/>
                    <a:pt x="334" y="1041"/>
                  </a:cubicBezTo>
                  <a:cubicBezTo>
                    <a:pt x="334" y="841"/>
                    <a:pt x="434" y="675"/>
                    <a:pt x="568" y="541"/>
                  </a:cubicBezTo>
                  <a:cubicBezTo>
                    <a:pt x="683" y="425"/>
                    <a:pt x="850" y="334"/>
                    <a:pt x="1022" y="334"/>
                  </a:cubicBezTo>
                  <a:cubicBezTo>
                    <a:pt x="1049" y="334"/>
                    <a:pt x="1075" y="337"/>
                    <a:pt x="1101" y="341"/>
                  </a:cubicBezTo>
                  <a:cubicBezTo>
                    <a:pt x="1268" y="341"/>
                    <a:pt x="1435" y="374"/>
                    <a:pt x="1568" y="474"/>
                  </a:cubicBezTo>
                  <a:cubicBezTo>
                    <a:pt x="1603" y="509"/>
                    <a:pt x="1641" y="524"/>
                    <a:pt x="1676" y="524"/>
                  </a:cubicBezTo>
                  <a:cubicBezTo>
                    <a:pt x="1813" y="524"/>
                    <a:pt x="1927" y="313"/>
                    <a:pt x="1768" y="208"/>
                  </a:cubicBezTo>
                  <a:cubicBezTo>
                    <a:pt x="1595" y="92"/>
                    <a:pt x="1396" y="1"/>
                    <a:pt x="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2298;p55">
              <a:extLst>
                <a:ext uri="{FF2B5EF4-FFF2-40B4-BE49-F238E27FC236}">
                  <a16:creationId xmlns:a16="http://schemas.microsoft.com/office/drawing/2014/main" id="{0688A4C6-3AE0-CB31-EE03-773E4986833F}"/>
                </a:ext>
              </a:extLst>
            </p:cNvPr>
            <p:cNvSpPr/>
            <p:nvPr/>
          </p:nvSpPr>
          <p:spPr>
            <a:xfrm>
              <a:off x="5361500" y="2859575"/>
              <a:ext cx="33375" cy="51300"/>
            </a:xfrm>
            <a:custGeom>
              <a:avLst/>
              <a:gdLst/>
              <a:ahLst/>
              <a:cxnLst/>
              <a:rect l="l" t="t" r="r" b="b"/>
              <a:pathLst>
                <a:path w="1335" h="2052" extrusionOk="0">
                  <a:moveTo>
                    <a:pt x="167" y="0"/>
                  </a:moveTo>
                  <a:cubicBezTo>
                    <a:pt x="84" y="0"/>
                    <a:pt x="0" y="50"/>
                    <a:pt x="0" y="151"/>
                  </a:cubicBezTo>
                  <a:lnTo>
                    <a:pt x="0" y="1885"/>
                  </a:lnTo>
                  <a:cubicBezTo>
                    <a:pt x="0" y="1985"/>
                    <a:pt x="67" y="2052"/>
                    <a:pt x="167" y="2052"/>
                  </a:cubicBezTo>
                  <a:lnTo>
                    <a:pt x="1101" y="2052"/>
                  </a:lnTo>
                  <a:cubicBezTo>
                    <a:pt x="1335" y="2052"/>
                    <a:pt x="1335" y="1718"/>
                    <a:pt x="1101" y="1718"/>
                  </a:cubicBezTo>
                  <a:lnTo>
                    <a:pt x="334" y="1718"/>
                  </a:lnTo>
                  <a:lnTo>
                    <a:pt x="334" y="151"/>
                  </a:lnTo>
                  <a:cubicBezTo>
                    <a:pt x="334" y="50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2299;p55">
              <a:extLst>
                <a:ext uri="{FF2B5EF4-FFF2-40B4-BE49-F238E27FC236}">
                  <a16:creationId xmlns:a16="http://schemas.microsoft.com/office/drawing/2014/main" id="{3D6DDD02-5BF7-91F9-6211-7A2FCF4804A9}"/>
                </a:ext>
              </a:extLst>
            </p:cNvPr>
            <p:cNvSpPr/>
            <p:nvPr/>
          </p:nvSpPr>
          <p:spPr>
            <a:xfrm>
              <a:off x="5403200" y="2859150"/>
              <a:ext cx="8350" cy="51725"/>
            </a:xfrm>
            <a:custGeom>
              <a:avLst/>
              <a:gdLst/>
              <a:ahLst/>
              <a:cxnLst/>
              <a:rect l="l" t="t" r="r" b="b"/>
              <a:pathLst>
                <a:path w="334" h="2069" extrusionOk="0">
                  <a:moveTo>
                    <a:pt x="167" y="1"/>
                  </a:moveTo>
                  <a:cubicBezTo>
                    <a:pt x="67" y="1"/>
                    <a:pt x="0" y="67"/>
                    <a:pt x="0" y="168"/>
                  </a:cubicBezTo>
                  <a:lnTo>
                    <a:pt x="0" y="1902"/>
                  </a:lnTo>
                  <a:cubicBezTo>
                    <a:pt x="0" y="2002"/>
                    <a:pt x="67" y="2069"/>
                    <a:pt x="167" y="2069"/>
                  </a:cubicBezTo>
                  <a:cubicBezTo>
                    <a:pt x="267" y="2069"/>
                    <a:pt x="334" y="2002"/>
                    <a:pt x="334" y="1902"/>
                  </a:cubicBezTo>
                  <a:lnTo>
                    <a:pt x="334" y="168"/>
                  </a:lnTo>
                  <a:cubicBezTo>
                    <a:pt x="334" y="67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2300;p55">
              <a:extLst>
                <a:ext uri="{FF2B5EF4-FFF2-40B4-BE49-F238E27FC236}">
                  <a16:creationId xmlns:a16="http://schemas.microsoft.com/office/drawing/2014/main" id="{ACE0B191-DE0F-1D1F-4E06-EBFD78059813}"/>
                </a:ext>
              </a:extLst>
            </p:cNvPr>
            <p:cNvSpPr/>
            <p:nvPr/>
          </p:nvSpPr>
          <p:spPr>
            <a:xfrm>
              <a:off x="5422375" y="2858325"/>
              <a:ext cx="40900" cy="51725"/>
            </a:xfrm>
            <a:custGeom>
              <a:avLst/>
              <a:gdLst/>
              <a:ahLst/>
              <a:cxnLst/>
              <a:rect l="l" t="t" r="r" b="b"/>
              <a:pathLst>
                <a:path w="1636" h="2069" extrusionOk="0">
                  <a:moveTo>
                    <a:pt x="801" y="0"/>
                  </a:moveTo>
                  <a:cubicBezTo>
                    <a:pt x="634" y="0"/>
                    <a:pt x="434" y="34"/>
                    <a:pt x="301" y="134"/>
                  </a:cubicBezTo>
                  <a:cubicBezTo>
                    <a:pt x="167" y="234"/>
                    <a:pt x="67" y="401"/>
                    <a:pt x="67" y="567"/>
                  </a:cubicBezTo>
                  <a:cubicBezTo>
                    <a:pt x="67" y="668"/>
                    <a:pt x="101" y="734"/>
                    <a:pt x="134" y="801"/>
                  </a:cubicBezTo>
                  <a:cubicBezTo>
                    <a:pt x="201" y="901"/>
                    <a:pt x="301" y="1001"/>
                    <a:pt x="401" y="1034"/>
                  </a:cubicBezTo>
                  <a:cubicBezTo>
                    <a:pt x="534" y="1101"/>
                    <a:pt x="634" y="1135"/>
                    <a:pt x="768" y="1135"/>
                  </a:cubicBezTo>
                  <a:cubicBezTo>
                    <a:pt x="935" y="1168"/>
                    <a:pt x="1068" y="1201"/>
                    <a:pt x="1201" y="1301"/>
                  </a:cubicBezTo>
                  <a:cubicBezTo>
                    <a:pt x="1235" y="1301"/>
                    <a:pt x="1268" y="1335"/>
                    <a:pt x="1268" y="1368"/>
                  </a:cubicBezTo>
                  <a:cubicBezTo>
                    <a:pt x="1301" y="1401"/>
                    <a:pt x="1301" y="1435"/>
                    <a:pt x="1301" y="1468"/>
                  </a:cubicBezTo>
                  <a:cubicBezTo>
                    <a:pt x="1301" y="1568"/>
                    <a:pt x="1268" y="1635"/>
                    <a:pt x="1201" y="1668"/>
                  </a:cubicBezTo>
                  <a:cubicBezTo>
                    <a:pt x="1068" y="1735"/>
                    <a:pt x="935" y="1802"/>
                    <a:pt x="834" y="1802"/>
                  </a:cubicBezTo>
                  <a:cubicBezTo>
                    <a:pt x="601" y="1768"/>
                    <a:pt x="401" y="1702"/>
                    <a:pt x="267" y="1568"/>
                  </a:cubicBezTo>
                  <a:cubicBezTo>
                    <a:pt x="234" y="1535"/>
                    <a:pt x="192" y="1518"/>
                    <a:pt x="151" y="1518"/>
                  </a:cubicBezTo>
                  <a:cubicBezTo>
                    <a:pt x="109" y="1518"/>
                    <a:pt x="67" y="1535"/>
                    <a:pt x="34" y="1568"/>
                  </a:cubicBezTo>
                  <a:cubicBezTo>
                    <a:pt x="1" y="1635"/>
                    <a:pt x="34" y="1735"/>
                    <a:pt x="101" y="1768"/>
                  </a:cubicBezTo>
                  <a:cubicBezTo>
                    <a:pt x="301" y="1968"/>
                    <a:pt x="568" y="2069"/>
                    <a:pt x="834" y="2069"/>
                  </a:cubicBezTo>
                  <a:cubicBezTo>
                    <a:pt x="1035" y="2069"/>
                    <a:pt x="1235" y="2002"/>
                    <a:pt x="1402" y="1902"/>
                  </a:cubicBezTo>
                  <a:cubicBezTo>
                    <a:pt x="1535" y="1802"/>
                    <a:pt x="1635" y="1635"/>
                    <a:pt x="1635" y="1468"/>
                  </a:cubicBezTo>
                  <a:cubicBezTo>
                    <a:pt x="1635" y="1368"/>
                    <a:pt x="1602" y="1268"/>
                    <a:pt x="1568" y="1201"/>
                  </a:cubicBezTo>
                  <a:cubicBezTo>
                    <a:pt x="1502" y="1101"/>
                    <a:pt x="1402" y="1001"/>
                    <a:pt x="1268" y="968"/>
                  </a:cubicBezTo>
                  <a:cubicBezTo>
                    <a:pt x="1135" y="901"/>
                    <a:pt x="1001" y="868"/>
                    <a:pt x="868" y="834"/>
                  </a:cubicBezTo>
                  <a:cubicBezTo>
                    <a:pt x="734" y="801"/>
                    <a:pt x="601" y="768"/>
                    <a:pt x="501" y="701"/>
                  </a:cubicBezTo>
                  <a:cubicBezTo>
                    <a:pt x="468" y="701"/>
                    <a:pt x="434" y="668"/>
                    <a:pt x="434" y="634"/>
                  </a:cubicBezTo>
                  <a:cubicBezTo>
                    <a:pt x="401" y="601"/>
                    <a:pt x="401" y="567"/>
                    <a:pt x="401" y="567"/>
                  </a:cubicBezTo>
                  <a:cubicBezTo>
                    <a:pt x="401" y="467"/>
                    <a:pt x="434" y="401"/>
                    <a:pt x="501" y="367"/>
                  </a:cubicBezTo>
                  <a:cubicBezTo>
                    <a:pt x="601" y="301"/>
                    <a:pt x="701" y="267"/>
                    <a:pt x="834" y="267"/>
                  </a:cubicBezTo>
                  <a:cubicBezTo>
                    <a:pt x="1001" y="301"/>
                    <a:pt x="1135" y="367"/>
                    <a:pt x="1268" y="467"/>
                  </a:cubicBezTo>
                  <a:cubicBezTo>
                    <a:pt x="1294" y="493"/>
                    <a:pt x="1324" y="504"/>
                    <a:pt x="1354" y="504"/>
                  </a:cubicBezTo>
                  <a:cubicBezTo>
                    <a:pt x="1402" y="504"/>
                    <a:pt x="1448" y="475"/>
                    <a:pt x="1468" y="434"/>
                  </a:cubicBezTo>
                  <a:cubicBezTo>
                    <a:pt x="1535" y="367"/>
                    <a:pt x="1502" y="267"/>
                    <a:pt x="1435" y="234"/>
                  </a:cubicBezTo>
                  <a:cubicBezTo>
                    <a:pt x="1268" y="100"/>
                    <a:pt x="1035" y="0"/>
                    <a:pt x="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2301;p55">
              <a:extLst>
                <a:ext uri="{FF2B5EF4-FFF2-40B4-BE49-F238E27FC236}">
                  <a16:creationId xmlns:a16="http://schemas.microsoft.com/office/drawing/2014/main" id="{43672E14-861B-2DE5-4679-FD738DB246E7}"/>
                </a:ext>
              </a:extLst>
            </p:cNvPr>
            <p:cNvSpPr/>
            <p:nvPr/>
          </p:nvSpPr>
          <p:spPr>
            <a:xfrm>
              <a:off x="5474075" y="2859825"/>
              <a:ext cx="35050" cy="51050"/>
            </a:xfrm>
            <a:custGeom>
              <a:avLst/>
              <a:gdLst/>
              <a:ahLst/>
              <a:cxnLst/>
              <a:rect l="l" t="t" r="r" b="b"/>
              <a:pathLst>
                <a:path w="1402" h="2042" extrusionOk="0">
                  <a:moveTo>
                    <a:pt x="128" y="0"/>
                  </a:moveTo>
                  <a:cubicBezTo>
                    <a:pt x="50" y="0"/>
                    <a:pt x="1" y="83"/>
                    <a:pt x="1" y="141"/>
                  </a:cubicBezTo>
                  <a:lnTo>
                    <a:pt x="1" y="1875"/>
                  </a:lnTo>
                  <a:cubicBezTo>
                    <a:pt x="1" y="1975"/>
                    <a:pt x="67" y="2042"/>
                    <a:pt x="167" y="2042"/>
                  </a:cubicBezTo>
                  <a:cubicBezTo>
                    <a:pt x="234" y="2042"/>
                    <a:pt x="301" y="1975"/>
                    <a:pt x="301" y="1875"/>
                  </a:cubicBezTo>
                  <a:lnTo>
                    <a:pt x="301" y="1175"/>
                  </a:lnTo>
                  <a:lnTo>
                    <a:pt x="1068" y="1175"/>
                  </a:lnTo>
                  <a:lnTo>
                    <a:pt x="1068" y="1875"/>
                  </a:lnTo>
                  <a:cubicBezTo>
                    <a:pt x="1068" y="1975"/>
                    <a:pt x="1135" y="2042"/>
                    <a:pt x="1235" y="2042"/>
                  </a:cubicBezTo>
                  <a:cubicBezTo>
                    <a:pt x="1335" y="2042"/>
                    <a:pt x="1402" y="1975"/>
                    <a:pt x="1402" y="1875"/>
                  </a:cubicBezTo>
                  <a:lnTo>
                    <a:pt x="1402" y="141"/>
                  </a:lnTo>
                  <a:cubicBezTo>
                    <a:pt x="1402" y="83"/>
                    <a:pt x="1352" y="0"/>
                    <a:pt x="1274" y="0"/>
                  </a:cubicBezTo>
                  <a:cubicBezTo>
                    <a:pt x="1262" y="0"/>
                    <a:pt x="1249" y="3"/>
                    <a:pt x="1235" y="7"/>
                  </a:cubicBezTo>
                  <a:cubicBezTo>
                    <a:pt x="1221" y="3"/>
                    <a:pt x="1208" y="0"/>
                    <a:pt x="1196" y="0"/>
                  </a:cubicBezTo>
                  <a:cubicBezTo>
                    <a:pt x="1118" y="0"/>
                    <a:pt x="1068" y="83"/>
                    <a:pt x="1068" y="141"/>
                  </a:cubicBezTo>
                  <a:lnTo>
                    <a:pt x="1068" y="841"/>
                  </a:lnTo>
                  <a:lnTo>
                    <a:pt x="301" y="841"/>
                  </a:lnTo>
                  <a:lnTo>
                    <a:pt x="301" y="141"/>
                  </a:lnTo>
                  <a:cubicBezTo>
                    <a:pt x="301" y="83"/>
                    <a:pt x="251" y="0"/>
                    <a:pt x="195" y="0"/>
                  </a:cubicBezTo>
                  <a:cubicBezTo>
                    <a:pt x="186" y="0"/>
                    <a:pt x="177" y="3"/>
                    <a:pt x="167" y="7"/>
                  </a:cubicBezTo>
                  <a:cubicBezTo>
                    <a:pt x="154" y="3"/>
                    <a:pt x="14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2302;p55">
              <a:extLst>
                <a:ext uri="{FF2B5EF4-FFF2-40B4-BE49-F238E27FC236}">
                  <a16:creationId xmlns:a16="http://schemas.microsoft.com/office/drawing/2014/main" id="{3E430B2A-711D-FCF6-DDCB-883CBC7E0FF4}"/>
                </a:ext>
              </a:extLst>
            </p:cNvPr>
            <p:cNvSpPr/>
            <p:nvPr/>
          </p:nvSpPr>
          <p:spPr>
            <a:xfrm>
              <a:off x="5223075" y="2567275"/>
              <a:ext cx="733050" cy="96775"/>
            </a:xfrm>
            <a:custGeom>
              <a:avLst/>
              <a:gdLst/>
              <a:ahLst/>
              <a:cxnLst/>
              <a:rect l="l" t="t" r="r" b="b"/>
              <a:pathLst>
                <a:path w="29322" h="3871" extrusionOk="0">
                  <a:moveTo>
                    <a:pt x="0" y="1"/>
                  </a:moveTo>
                  <a:lnTo>
                    <a:pt x="0" y="3870"/>
                  </a:lnTo>
                  <a:lnTo>
                    <a:pt x="29321" y="3870"/>
                  </a:lnTo>
                  <a:lnTo>
                    <a:pt x="293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2303;p55">
              <a:extLst>
                <a:ext uri="{FF2B5EF4-FFF2-40B4-BE49-F238E27FC236}">
                  <a16:creationId xmlns:a16="http://schemas.microsoft.com/office/drawing/2014/main" id="{71FABB66-3E71-2B0D-E9B2-6E09DD365441}"/>
                </a:ext>
              </a:extLst>
            </p:cNvPr>
            <p:cNvSpPr/>
            <p:nvPr/>
          </p:nvSpPr>
          <p:spPr>
            <a:xfrm>
              <a:off x="5223075" y="2577275"/>
              <a:ext cx="491200" cy="76750"/>
            </a:xfrm>
            <a:custGeom>
              <a:avLst/>
              <a:gdLst/>
              <a:ahLst/>
              <a:cxnLst/>
              <a:rect l="l" t="t" r="r" b="b"/>
              <a:pathLst>
                <a:path w="19648" h="3070" extrusionOk="0">
                  <a:moveTo>
                    <a:pt x="0" y="1"/>
                  </a:moveTo>
                  <a:lnTo>
                    <a:pt x="0" y="3070"/>
                  </a:lnTo>
                  <a:lnTo>
                    <a:pt x="19648" y="3070"/>
                  </a:lnTo>
                  <a:lnTo>
                    <a:pt x="196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2304;p55">
              <a:extLst>
                <a:ext uri="{FF2B5EF4-FFF2-40B4-BE49-F238E27FC236}">
                  <a16:creationId xmlns:a16="http://schemas.microsoft.com/office/drawing/2014/main" id="{54E924E8-E3B1-9120-0D34-C66848F5CE3C}"/>
                </a:ext>
              </a:extLst>
            </p:cNvPr>
            <p:cNvSpPr/>
            <p:nvPr/>
          </p:nvSpPr>
          <p:spPr>
            <a:xfrm>
              <a:off x="5254750" y="2637325"/>
              <a:ext cx="458700" cy="1700"/>
            </a:xfrm>
            <a:custGeom>
              <a:avLst/>
              <a:gdLst/>
              <a:ahLst/>
              <a:cxnLst/>
              <a:rect l="l" t="t" r="r" b="b"/>
              <a:pathLst>
                <a:path w="18348" h="68" extrusionOk="0">
                  <a:moveTo>
                    <a:pt x="4604" y="1"/>
                  </a:moveTo>
                  <a:cubicBezTo>
                    <a:pt x="3070" y="1"/>
                    <a:pt x="1535" y="1"/>
                    <a:pt x="1" y="34"/>
                  </a:cubicBezTo>
                  <a:cubicBezTo>
                    <a:pt x="1535" y="34"/>
                    <a:pt x="3070" y="67"/>
                    <a:pt x="4604" y="67"/>
                  </a:cubicBezTo>
                  <a:lnTo>
                    <a:pt x="13777" y="67"/>
                  </a:lnTo>
                  <a:cubicBezTo>
                    <a:pt x="15312" y="67"/>
                    <a:pt x="16813" y="67"/>
                    <a:pt x="18347" y="34"/>
                  </a:cubicBezTo>
                  <a:cubicBezTo>
                    <a:pt x="16813" y="34"/>
                    <a:pt x="15278" y="1"/>
                    <a:pt x="13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2305;p55">
              <a:extLst>
                <a:ext uri="{FF2B5EF4-FFF2-40B4-BE49-F238E27FC236}">
                  <a16:creationId xmlns:a16="http://schemas.microsoft.com/office/drawing/2014/main" id="{4E78DD5B-7112-6863-425F-A4CF09233503}"/>
                </a:ext>
              </a:extLst>
            </p:cNvPr>
            <p:cNvSpPr/>
            <p:nvPr/>
          </p:nvSpPr>
          <p:spPr>
            <a:xfrm>
              <a:off x="5254750" y="2622325"/>
              <a:ext cx="458700" cy="1675"/>
            </a:xfrm>
            <a:custGeom>
              <a:avLst/>
              <a:gdLst/>
              <a:ahLst/>
              <a:cxnLst/>
              <a:rect l="l" t="t" r="r" b="b"/>
              <a:pathLst>
                <a:path w="18348" h="67" extrusionOk="0">
                  <a:moveTo>
                    <a:pt x="4604" y="0"/>
                  </a:moveTo>
                  <a:cubicBezTo>
                    <a:pt x="3070" y="0"/>
                    <a:pt x="1535" y="0"/>
                    <a:pt x="1" y="34"/>
                  </a:cubicBezTo>
                  <a:cubicBezTo>
                    <a:pt x="1535" y="34"/>
                    <a:pt x="3070" y="67"/>
                    <a:pt x="4604" y="67"/>
                  </a:cubicBezTo>
                  <a:lnTo>
                    <a:pt x="13777" y="67"/>
                  </a:lnTo>
                  <a:cubicBezTo>
                    <a:pt x="15312" y="67"/>
                    <a:pt x="16846" y="67"/>
                    <a:pt x="18347" y="34"/>
                  </a:cubicBezTo>
                  <a:cubicBezTo>
                    <a:pt x="16813" y="0"/>
                    <a:pt x="15278" y="0"/>
                    <a:pt x="13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2306;p55">
              <a:extLst>
                <a:ext uri="{FF2B5EF4-FFF2-40B4-BE49-F238E27FC236}">
                  <a16:creationId xmlns:a16="http://schemas.microsoft.com/office/drawing/2014/main" id="{0FCDE5F8-BD31-E5AA-FCC3-D02739C08BD4}"/>
                </a:ext>
              </a:extLst>
            </p:cNvPr>
            <p:cNvSpPr/>
            <p:nvPr/>
          </p:nvSpPr>
          <p:spPr>
            <a:xfrm>
              <a:off x="5254750" y="2607300"/>
              <a:ext cx="458700" cy="1700"/>
            </a:xfrm>
            <a:custGeom>
              <a:avLst/>
              <a:gdLst/>
              <a:ahLst/>
              <a:cxnLst/>
              <a:rect l="l" t="t" r="r" b="b"/>
              <a:pathLst>
                <a:path w="18348" h="68" extrusionOk="0">
                  <a:moveTo>
                    <a:pt x="4604" y="1"/>
                  </a:moveTo>
                  <a:cubicBezTo>
                    <a:pt x="3070" y="1"/>
                    <a:pt x="1535" y="1"/>
                    <a:pt x="1" y="34"/>
                  </a:cubicBezTo>
                  <a:cubicBezTo>
                    <a:pt x="1535" y="34"/>
                    <a:pt x="3070" y="68"/>
                    <a:pt x="4604" y="68"/>
                  </a:cubicBezTo>
                  <a:lnTo>
                    <a:pt x="13777" y="68"/>
                  </a:lnTo>
                  <a:cubicBezTo>
                    <a:pt x="15312" y="68"/>
                    <a:pt x="16846" y="68"/>
                    <a:pt x="18347" y="34"/>
                  </a:cubicBezTo>
                  <a:cubicBezTo>
                    <a:pt x="16813" y="1"/>
                    <a:pt x="15278" y="1"/>
                    <a:pt x="13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2307;p55">
              <a:extLst>
                <a:ext uri="{FF2B5EF4-FFF2-40B4-BE49-F238E27FC236}">
                  <a16:creationId xmlns:a16="http://schemas.microsoft.com/office/drawing/2014/main" id="{0F843804-79D8-593C-FC66-AA059A01D1CA}"/>
                </a:ext>
              </a:extLst>
            </p:cNvPr>
            <p:cNvSpPr/>
            <p:nvPr/>
          </p:nvSpPr>
          <p:spPr>
            <a:xfrm>
              <a:off x="5254750" y="2592300"/>
              <a:ext cx="458700" cy="1700"/>
            </a:xfrm>
            <a:custGeom>
              <a:avLst/>
              <a:gdLst/>
              <a:ahLst/>
              <a:cxnLst/>
              <a:rect l="l" t="t" r="r" b="b"/>
              <a:pathLst>
                <a:path w="18348" h="68" extrusionOk="0">
                  <a:moveTo>
                    <a:pt x="4604" y="0"/>
                  </a:moveTo>
                  <a:cubicBezTo>
                    <a:pt x="3070" y="0"/>
                    <a:pt x="1535" y="0"/>
                    <a:pt x="1" y="34"/>
                  </a:cubicBezTo>
                  <a:cubicBezTo>
                    <a:pt x="1535" y="34"/>
                    <a:pt x="3070" y="34"/>
                    <a:pt x="4604" y="67"/>
                  </a:cubicBezTo>
                  <a:lnTo>
                    <a:pt x="13777" y="67"/>
                  </a:lnTo>
                  <a:cubicBezTo>
                    <a:pt x="15312" y="67"/>
                    <a:pt x="16813" y="34"/>
                    <a:pt x="18347" y="34"/>
                  </a:cubicBezTo>
                  <a:cubicBezTo>
                    <a:pt x="16813" y="34"/>
                    <a:pt x="15278" y="0"/>
                    <a:pt x="13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2308;p55">
              <a:extLst>
                <a:ext uri="{FF2B5EF4-FFF2-40B4-BE49-F238E27FC236}">
                  <a16:creationId xmlns:a16="http://schemas.microsoft.com/office/drawing/2014/main" id="{20EBCB8A-4098-50A8-AA3A-CD6953D57FA4}"/>
                </a:ext>
              </a:extLst>
            </p:cNvPr>
            <p:cNvSpPr/>
            <p:nvPr/>
          </p:nvSpPr>
          <p:spPr>
            <a:xfrm>
              <a:off x="5745100" y="2590625"/>
              <a:ext cx="21725" cy="50900"/>
            </a:xfrm>
            <a:custGeom>
              <a:avLst/>
              <a:gdLst/>
              <a:ahLst/>
              <a:cxnLst/>
              <a:rect l="l" t="t" r="r" b="b"/>
              <a:pathLst>
                <a:path w="869" h="2036" extrusionOk="0">
                  <a:moveTo>
                    <a:pt x="101" y="1"/>
                  </a:moveTo>
                  <a:cubicBezTo>
                    <a:pt x="34" y="1"/>
                    <a:pt x="1" y="67"/>
                    <a:pt x="1" y="167"/>
                  </a:cubicBezTo>
                  <a:lnTo>
                    <a:pt x="1" y="1902"/>
                  </a:lnTo>
                  <a:cubicBezTo>
                    <a:pt x="1" y="1969"/>
                    <a:pt x="34" y="2035"/>
                    <a:pt x="101" y="2035"/>
                  </a:cubicBezTo>
                  <a:cubicBezTo>
                    <a:pt x="168" y="2035"/>
                    <a:pt x="201" y="1969"/>
                    <a:pt x="201" y="1902"/>
                  </a:cubicBezTo>
                  <a:lnTo>
                    <a:pt x="201" y="1202"/>
                  </a:lnTo>
                  <a:lnTo>
                    <a:pt x="668" y="1202"/>
                  </a:lnTo>
                  <a:cubicBezTo>
                    <a:pt x="735" y="1202"/>
                    <a:pt x="801" y="1101"/>
                    <a:pt x="801" y="1035"/>
                  </a:cubicBezTo>
                  <a:cubicBezTo>
                    <a:pt x="801" y="935"/>
                    <a:pt x="735" y="868"/>
                    <a:pt x="668" y="868"/>
                  </a:cubicBezTo>
                  <a:lnTo>
                    <a:pt x="201" y="868"/>
                  </a:lnTo>
                  <a:lnTo>
                    <a:pt x="201" y="334"/>
                  </a:lnTo>
                  <a:lnTo>
                    <a:pt x="768" y="334"/>
                  </a:lnTo>
                  <a:cubicBezTo>
                    <a:pt x="801" y="334"/>
                    <a:pt x="868" y="268"/>
                    <a:pt x="868" y="167"/>
                  </a:cubicBezTo>
                  <a:cubicBezTo>
                    <a:pt x="868" y="67"/>
                    <a:pt x="801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2309;p55">
              <a:extLst>
                <a:ext uri="{FF2B5EF4-FFF2-40B4-BE49-F238E27FC236}">
                  <a16:creationId xmlns:a16="http://schemas.microsoft.com/office/drawing/2014/main" id="{28B1C0FD-BAA5-A140-824A-E3EEBA117636}"/>
                </a:ext>
              </a:extLst>
            </p:cNvPr>
            <p:cNvSpPr/>
            <p:nvPr/>
          </p:nvSpPr>
          <p:spPr>
            <a:xfrm>
              <a:off x="5774300" y="2590625"/>
              <a:ext cx="25025" cy="50900"/>
            </a:xfrm>
            <a:custGeom>
              <a:avLst/>
              <a:gdLst/>
              <a:ahLst/>
              <a:cxnLst/>
              <a:rect l="l" t="t" r="r" b="b"/>
              <a:pathLst>
                <a:path w="1001" h="2036" extrusionOk="0">
                  <a:moveTo>
                    <a:pt x="467" y="334"/>
                  </a:moveTo>
                  <a:cubicBezTo>
                    <a:pt x="601" y="334"/>
                    <a:pt x="701" y="468"/>
                    <a:pt x="701" y="634"/>
                  </a:cubicBezTo>
                  <a:cubicBezTo>
                    <a:pt x="701" y="801"/>
                    <a:pt x="601" y="935"/>
                    <a:pt x="467" y="935"/>
                  </a:cubicBezTo>
                  <a:lnTo>
                    <a:pt x="234" y="935"/>
                  </a:lnTo>
                  <a:lnTo>
                    <a:pt x="234" y="334"/>
                  </a:lnTo>
                  <a:close/>
                  <a:moveTo>
                    <a:pt x="134" y="1"/>
                  </a:moveTo>
                  <a:cubicBezTo>
                    <a:pt x="67" y="1"/>
                    <a:pt x="0" y="67"/>
                    <a:pt x="0" y="167"/>
                  </a:cubicBezTo>
                  <a:lnTo>
                    <a:pt x="0" y="1869"/>
                  </a:lnTo>
                  <a:cubicBezTo>
                    <a:pt x="0" y="1969"/>
                    <a:pt x="67" y="2035"/>
                    <a:pt x="134" y="2035"/>
                  </a:cubicBezTo>
                  <a:cubicBezTo>
                    <a:pt x="167" y="2035"/>
                    <a:pt x="234" y="1969"/>
                    <a:pt x="234" y="1869"/>
                  </a:cubicBezTo>
                  <a:lnTo>
                    <a:pt x="234" y="1235"/>
                  </a:lnTo>
                  <a:lnTo>
                    <a:pt x="467" y="1235"/>
                  </a:lnTo>
                  <a:cubicBezTo>
                    <a:pt x="501" y="1268"/>
                    <a:pt x="567" y="1268"/>
                    <a:pt x="567" y="1302"/>
                  </a:cubicBezTo>
                  <a:cubicBezTo>
                    <a:pt x="601" y="1335"/>
                    <a:pt x="634" y="1368"/>
                    <a:pt x="634" y="1402"/>
                  </a:cubicBezTo>
                  <a:cubicBezTo>
                    <a:pt x="667" y="1435"/>
                    <a:pt x="667" y="1468"/>
                    <a:pt x="667" y="1535"/>
                  </a:cubicBezTo>
                  <a:cubicBezTo>
                    <a:pt x="667" y="1635"/>
                    <a:pt x="667" y="1769"/>
                    <a:pt x="701" y="1869"/>
                  </a:cubicBezTo>
                  <a:cubicBezTo>
                    <a:pt x="734" y="1902"/>
                    <a:pt x="734" y="1935"/>
                    <a:pt x="767" y="1969"/>
                  </a:cubicBezTo>
                  <a:cubicBezTo>
                    <a:pt x="801" y="2002"/>
                    <a:pt x="834" y="2002"/>
                    <a:pt x="868" y="2002"/>
                  </a:cubicBezTo>
                  <a:lnTo>
                    <a:pt x="901" y="2002"/>
                  </a:lnTo>
                  <a:cubicBezTo>
                    <a:pt x="968" y="1969"/>
                    <a:pt x="1001" y="1869"/>
                    <a:pt x="968" y="1802"/>
                  </a:cubicBezTo>
                  <a:cubicBezTo>
                    <a:pt x="968" y="1735"/>
                    <a:pt x="934" y="1702"/>
                    <a:pt x="868" y="1702"/>
                  </a:cubicBezTo>
                  <a:cubicBezTo>
                    <a:pt x="868" y="1635"/>
                    <a:pt x="868" y="1568"/>
                    <a:pt x="868" y="1535"/>
                  </a:cubicBezTo>
                  <a:cubicBezTo>
                    <a:pt x="868" y="1402"/>
                    <a:pt x="868" y="1302"/>
                    <a:pt x="801" y="1202"/>
                  </a:cubicBezTo>
                  <a:cubicBezTo>
                    <a:pt x="801" y="1168"/>
                    <a:pt x="767" y="1135"/>
                    <a:pt x="734" y="1101"/>
                  </a:cubicBezTo>
                  <a:cubicBezTo>
                    <a:pt x="834" y="968"/>
                    <a:pt x="901" y="801"/>
                    <a:pt x="901" y="634"/>
                  </a:cubicBezTo>
                  <a:cubicBezTo>
                    <a:pt x="901" y="268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2310;p55">
              <a:extLst>
                <a:ext uri="{FF2B5EF4-FFF2-40B4-BE49-F238E27FC236}">
                  <a16:creationId xmlns:a16="http://schemas.microsoft.com/office/drawing/2014/main" id="{20BD6FCF-C371-99EF-5C1A-7452F94F5534}"/>
                </a:ext>
              </a:extLst>
            </p:cNvPr>
            <p:cNvSpPr/>
            <p:nvPr/>
          </p:nvSpPr>
          <p:spPr>
            <a:xfrm>
              <a:off x="5806825" y="2590625"/>
              <a:ext cx="21700" cy="51075"/>
            </a:xfrm>
            <a:custGeom>
              <a:avLst/>
              <a:gdLst/>
              <a:ahLst/>
              <a:cxnLst/>
              <a:rect l="l" t="t" r="r" b="b"/>
              <a:pathLst>
                <a:path w="868" h="2043" extrusionOk="0">
                  <a:moveTo>
                    <a:pt x="100" y="1"/>
                  </a:moveTo>
                  <a:cubicBezTo>
                    <a:pt x="34" y="1"/>
                    <a:pt x="0" y="67"/>
                    <a:pt x="0" y="167"/>
                  </a:cubicBezTo>
                  <a:lnTo>
                    <a:pt x="0" y="1902"/>
                  </a:lnTo>
                  <a:cubicBezTo>
                    <a:pt x="0" y="1960"/>
                    <a:pt x="50" y="2042"/>
                    <a:pt x="85" y="2042"/>
                  </a:cubicBezTo>
                  <a:cubicBezTo>
                    <a:pt x="91" y="2042"/>
                    <a:pt x="96" y="2040"/>
                    <a:pt x="100" y="2035"/>
                  </a:cubicBezTo>
                  <a:lnTo>
                    <a:pt x="767" y="2035"/>
                  </a:lnTo>
                  <a:cubicBezTo>
                    <a:pt x="834" y="2035"/>
                    <a:pt x="867" y="1969"/>
                    <a:pt x="867" y="1902"/>
                  </a:cubicBezTo>
                  <a:cubicBezTo>
                    <a:pt x="867" y="1802"/>
                    <a:pt x="834" y="1735"/>
                    <a:pt x="767" y="1735"/>
                  </a:cubicBezTo>
                  <a:lnTo>
                    <a:pt x="234" y="1735"/>
                  </a:lnTo>
                  <a:lnTo>
                    <a:pt x="234" y="1202"/>
                  </a:lnTo>
                  <a:lnTo>
                    <a:pt x="701" y="1202"/>
                  </a:lnTo>
                  <a:cubicBezTo>
                    <a:pt x="734" y="1202"/>
                    <a:pt x="801" y="1101"/>
                    <a:pt x="801" y="1035"/>
                  </a:cubicBezTo>
                  <a:cubicBezTo>
                    <a:pt x="801" y="935"/>
                    <a:pt x="734" y="868"/>
                    <a:pt x="701" y="868"/>
                  </a:cubicBezTo>
                  <a:lnTo>
                    <a:pt x="234" y="868"/>
                  </a:lnTo>
                  <a:lnTo>
                    <a:pt x="234" y="334"/>
                  </a:lnTo>
                  <a:lnTo>
                    <a:pt x="767" y="334"/>
                  </a:lnTo>
                  <a:cubicBezTo>
                    <a:pt x="834" y="334"/>
                    <a:pt x="867" y="268"/>
                    <a:pt x="867" y="167"/>
                  </a:cubicBezTo>
                  <a:cubicBezTo>
                    <a:pt x="867" y="67"/>
                    <a:pt x="834" y="1"/>
                    <a:pt x="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2311;p55">
              <a:extLst>
                <a:ext uri="{FF2B5EF4-FFF2-40B4-BE49-F238E27FC236}">
                  <a16:creationId xmlns:a16="http://schemas.microsoft.com/office/drawing/2014/main" id="{67BBCE9E-4E52-2DF4-7262-61C81240F90A}"/>
                </a:ext>
              </a:extLst>
            </p:cNvPr>
            <p:cNvSpPr/>
            <p:nvPr/>
          </p:nvSpPr>
          <p:spPr>
            <a:xfrm>
              <a:off x="5836850" y="2591400"/>
              <a:ext cx="26700" cy="50950"/>
            </a:xfrm>
            <a:custGeom>
              <a:avLst/>
              <a:gdLst/>
              <a:ahLst/>
              <a:cxnLst/>
              <a:rect l="l" t="t" r="r" b="b"/>
              <a:pathLst>
                <a:path w="1068" h="2038" extrusionOk="0">
                  <a:moveTo>
                    <a:pt x="108" y="0"/>
                  </a:moveTo>
                  <a:cubicBezTo>
                    <a:pt x="84" y="0"/>
                    <a:pt x="59" y="11"/>
                    <a:pt x="33" y="36"/>
                  </a:cubicBezTo>
                  <a:cubicBezTo>
                    <a:pt x="0" y="70"/>
                    <a:pt x="0" y="103"/>
                    <a:pt x="0" y="170"/>
                  </a:cubicBezTo>
                  <a:lnTo>
                    <a:pt x="0" y="1871"/>
                  </a:lnTo>
                  <a:cubicBezTo>
                    <a:pt x="0" y="1938"/>
                    <a:pt x="33" y="2038"/>
                    <a:pt x="100" y="2038"/>
                  </a:cubicBezTo>
                  <a:cubicBezTo>
                    <a:pt x="167" y="2038"/>
                    <a:pt x="200" y="1938"/>
                    <a:pt x="200" y="1871"/>
                  </a:cubicBezTo>
                  <a:lnTo>
                    <a:pt x="234" y="637"/>
                  </a:lnTo>
                  <a:lnTo>
                    <a:pt x="867" y="1938"/>
                  </a:lnTo>
                  <a:lnTo>
                    <a:pt x="867" y="1971"/>
                  </a:lnTo>
                  <a:cubicBezTo>
                    <a:pt x="901" y="2004"/>
                    <a:pt x="934" y="2038"/>
                    <a:pt x="967" y="2038"/>
                  </a:cubicBezTo>
                  <a:cubicBezTo>
                    <a:pt x="1001" y="2038"/>
                    <a:pt x="1068" y="1938"/>
                    <a:pt x="1068" y="1871"/>
                  </a:cubicBezTo>
                  <a:lnTo>
                    <a:pt x="1068" y="170"/>
                  </a:lnTo>
                  <a:cubicBezTo>
                    <a:pt x="1068" y="70"/>
                    <a:pt x="1034" y="3"/>
                    <a:pt x="967" y="3"/>
                  </a:cubicBezTo>
                  <a:cubicBezTo>
                    <a:pt x="901" y="3"/>
                    <a:pt x="834" y="70"/>
                    <a:pt x="834" y="170"/>
                  </a:cubicBezTo>
                  <a:lnTo>
                    <a:pt x="834" y="1371"/>
                  </a:lnTo>
                  <a:lnTo>
                    <a:pt x="200" y="70"/>
                  </a:lnTo>
                  <a:cubicBezTo>
                    <a:pt x="180" y="29"/>
                    <a:pt x="146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2312;p55">
              <a:extLst>
                <a:ext uri="{FF2B5EF4-FFF2-40B4-BE49-F238E27FC236}">
                  <a16:creationId xmlns:a16="http://schemas.microsoft.com/office/drawing/2014/main" id="{32B36BCE-B9D7-C265-9705-40AB0319FD1C}"/>
                </a:ext>
              </a:extLst>
            </p:cNvPr>
            <p:cNvSpPr/>
            <p:nvPr/>
          </p:nvSpPr>
          <p:spPr>
            <a:xfrm>
              <a:off x="5874375" y="2588950"/>
              <a:ext cx="30875" cy="53400"/>
            </a:xfrm>
            <a:custGeom>
              <a:avLst/>
              <a:gdLst/>
              <a:ahLst/>
              <a:cxnLst/>
              <a:rect l="l" t="t" r="r" b="b"/>
              <a:pathLst>
                <a:path w="1235" h="2136" extrusionOk="0">
                  <a:moveTo>
                    <a:pt x="734" y="1"/>
                  </a:moveTo>
                  <a:cubicBezTo>
                    <a:pt x="334" y="34"/>
                    <a:pt x="0" y="501"/>
                    <a:pt x="0" y="1068"/>
                  </a:cubicBezTo>
                  <a:cubicBezTo>
                    <a:pt x="0" y="1635"/>
                    <a:pt x="334" y="2136"/>
                    <a:pt x="734" y="2136"/>
                  </a:cubicBezTo>
                  <a:cubicBezTo>
                    <a:pt x="901" y="2102"/>
                    <a:pt x="1068" y="2036"/>
                    <a:pt x="1201" y="1902"/>
                  </a:cubicBezTo>
                  <a:cubicBezTo>
                    <a:pt x="1234" y="1802"/>
                    <a:pt x="1234" y="1736"/>
                    <a:pt x="1201" y="1669"/>
                  </a:cubicBezTo>
                  <a:cubicBezTo>
                    <a:pt x="1180" y="1628"/>
                    <a:pt x="1134" y="1599"/>
                    <a:pt x="1094" y="1599"/>
                  </a:cubicBezTo>
                  <a:cubicBezTo>
                    <a:pt x="1069" y="1599"/>
                    <a:pt x="1047" y="1610"/>
                    <a:pt x="1034" y="1635"/>
                  </a:cubicBezTo>
                  <a:cubicBezTo>
                    <a:pt x="968" y="1736"/>
                    <a:pt x="834" y="1769"/>
                    <a:pt x="701" y="1802"/>
                  </a:cubicBezTo>
                  <a:cubicBezTo>
                    <a:pt x="567" y="1769"/>
                    <a:pt x="434" y="1702"/>
                    <a:pt x="334" y="1569"/>
                  </a:cubicBezTo>
                  <a:cubicBezTo>
                    <a:pt x="134" y="1269"/>
                    <a:pt x="134" y="868"/>
                    <a:pt x="334" y="568"/>
                  </a:cubicBezTo>
                  <a:cubicBezTo>
                    <a:pt x="434" y="435"/>
                    <a:pt x="567" y="368"/>
                    <a:pt x="701" y="335"/>
                  </a:cubicBezTo>
                  <a:cubicBezTo>
                    <a:pt x="834" y="335"/>
                    <a:pt x="968" y="401"/>
                    <a:pt x="1034" y="501"/>
                  </a:cubicBezTo>
                  <a:cubicBezTo>
                    <a:pt x="1047" y="527"/>
                    <a:pt x="1069" y="538"/>
                    <a:pt x="1094" y="538"/>
                  </a:cubicBezTo>
                  <a:cubicBezTo>
                    <a:pt x="1134" y="538"/>
                    <a:pt x="1180" y="509"/>
                    <a:pt x="1201" y="468"/>
                  </a:cubicBezTo>
                  <a:cubicBezTo>
                    <a:pt x="1234" y="401"/>
                    <a:pt x="1234" y="301"/>
                    <a:pt x="1201" y="234"/>
                  </a:cubicBezTo>
                  <a:cubicBezTo>
                    <a:pt x="1068" y="101"/>
                    <a:pt x="901" y="34"/>
                    <a:pt x="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2313;p55">
              <a:extLst>
                <a:ext uri="{FF2B5EF4-FFF2-40B4-BE49-F238E27FC236}">
                  <a16:creationId xmlns:a16="http://schemas.microsoft.com/office/drawing/2014/main" id="{852B529D-859D-34D7-24F8-6820DC421668}"/>
                </a:ext>
              </a:extLst>
            </p:cNvPr>
            <p:cNvSpPr/>
            <p:nvPr/>
          </p:nvSpPr>
          <p:spPr>
            <a:xfrm>
              <a:off x="5914400" y="2590625"/>
              <a:ext cx="24200" cy="51725"/>
            </a:xfrm>
            <a:custGeom>
              <a:avLst/>
              <a:gdLst/>
              <a:ahLst/>
              <a:cxnLst/>
              <a:rect l="l" t="t" r="r" b="b"/>
              <a:pathLst>
                <a:path w="968" h="2069" extrusionOk="0">
                  <a:moveTo>
                    <a:pt x="100" y="1"/>
                  </a:moveTo>
                  <a:cubicBezTo>
                    <a:pt x="67" y="1"/>
                    <a:pt x="0" y="67"/>
                    <a:pt x="0" y="167"/>
                  </a:cubicBezTo>
                  <a:lnTo>
                    <a:pt x="0" y="1902"/>
                  </a:lnTo>
                  <a:cubicBezTo>
                    <a:pt x="0" y="1969"/>
                    <a:pt x="67" y="2069"/>
                    <a:pt x="134" y="2069"/>
                  </a:cubicBezTo>
                  <a:cubicBezTo>
                    <a:pt x="167" y="2069"/>
                    <a:pt x="234" y="1969"/>
                    <a:pt x="234" y="1902"/>
                  </a:cubicBezTo>
                  <a:lnTo>
                    <a:pt x="234" y="1202"/>
                  </a:lnTo>
                  <a:lnTo>
                    <a:pt x="768" y="1202"/>
                  </a:lnTo>
                  <a:lnTo>
                    <a:pt x="768" y="1902"/>
                  </a:lnTo>
                  <a:cubicBezTo>
                    <a:pt x="768" y="1969"/>
                    <a:pt x="801" y="2069"/>
                    <a:pt x="868" y="2069"/>
                  </a:cubicBezTo>
                  <a:cubicBezTo>
                    <a:pt x="934" y="2069"/>
                    <a:pt x="968" y="1969"/>
                    <a:pt x="968" y="1902"/>
                  </a:cubicBezTo>
                  <a:lnTo>
                    <a:pt x="968" y="167"/>
                  </a:lnTo>
                  <a:cubicBezTo>
                    <a:pt x="968" y="67"/>
                    <a:pt x="934" y="1"/>
                    <a:pt x="868" y="1"/>
                  </a:cubicBezTo>
                  <a:cubicBezTo>
                    <a:pt x="801" y="1"/>
                    <a:pt x="768" y="67"/>
                    <a:pt x="768" y="167"/>
                  </a:cubicBezTo>
                  <a:lnTo>
                    <a:pt x="768" y="868"/>
                  </a:lnTo>
                  <a:lnTo>
                    <a:pt x="234" y="868"/>
                  </a:lnTo>
                  <a:lnTo>
                    <a:pt x="234" y="167"/>
                  </a:lnTo>
                  <a:cubicBezTo>
                    <a:pt x="234" y="67"/>
                    <a:pt x="167" y="1"/>
                    <a:pt x="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2314;p55">
              <a:extLst>
                <a:ext uri="{FF2B5EF4-FFF2-40B4-BE49-F238E27FC236}">
                  <a16:creationId xmlns:a16="http://schemas.microsoft.com/office/drawing/2014/main" id="{22D32845-5D90-DC22-3898-9B2F2DCDACDF}"/>
                </a:ext>
              </a:extLst>
            </p:cNvPr>
            <p:cNvSpPr/>
            <p:nvPr/>
          </p:nvSpPr>
          <p:spPr>
            <a:xfrm>
              <a:off x="5266425" y="2701375"/>
              <a:ext cx="46725" cy="51050"/>
            </a:xfrm>
            <a:custGeom>
              <a:avLst/>
              <a:gdLst/>
              <a:ahLst/>
              <a:cxnLst/>
              <a:rect l="l" t="t" r="r" b="b"/>
              <a:pathLst>
                <a:path w="1869" h="2042" extrusionOk="0">
                  <a:moveTo>
                    <a:pt x="534" y="307"/>
                  </a:moveTo>
                  <a:cubicBezTo>
                    <a:pt x="1435" y="307"/>
                    <a:pt x="1435" y="1708"/>
                    <a:pt x="534" y="1708"/>
                  </a:cubicBezTo>
                  <a:lnTo>
                    <a:pt x="334" y="1708"/>
                  </a:lnTo>
                  <a:lnTo>
                    <a:pt x="334" y="307"/>
                  </a:lnTo>
                  <a:close/>
                  <a:moveTo>
                    <a:pt x="139" y="1"/>
                  </a:moveTo>
                  <a:cubicBezTo>
                    <a:pt x="76" y="1"/>
                    <a:pt x="5" y="83"/>
                    <a:pt x="34" y="141"/>
                  </a:cubicBezTo>
                  <a:lnTo>
                    <a:pt x="34" y="1875"/>
                  </a:lnTo>
                  <a:cubicBezTo>
                    <a:pt x="1" y="1975"/>
                    <a:pt x="101" y="2042"/>
                    <a:pt x="168" y="2042"/>
                  </a:cubicBezTo>
                  <a:lnTo>
                    <a:pt x="534" y="2042"/>
                  </a:lnTo>
                  <a:cubicBezTo>
                    <a:pt x="1858" y="2042"/>
                    <a:pt x="1869" y="7"/>
                    <a:pt x="566" y="7"/>
                  </a:cubicBezTo>
                  <a:cubicBezTo>
                    <a:pt x="556" y="7"/>
                    <a:pt x="545" y="7"/>
                    <a:pt x="534" y="7"/>
                  </a:cubicBezTo>
                  <a:lnTo>
                    <a:pt x="168" y="7"/>
                  </a:lnTo>
                  <a:cubicBezTo>
                    <a:pt x="158" y="3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2315;p55">
              <a:extLst>
                <a:ext uri="{FF2B5EF4-FFF2-40B4-BE49-F238E27FC236}">
                  <a16:creationId xmlns:a16="http://schemas.microsoft.com/office/drawing/2014/main" id="{1939FB41-A08C-957C-498E-67B6A0E90339}"/>
                </a:ext>
              </a:extLst>
            </p:cNvPr>
            <p:cNvSpPr/>
            <p:nvPr/>
          </p:nvSpPr>
          <p:spPr>
            <a:xfrm>
              <a:off x="5316475" y="2701375"/>
              <a:ext cx="7525" cy="51050"/>
            </a:xfrm>
            <a:custGeom>
              <a:avLst/>
              <a:gdLst/>
              <a:ahLst/>
              <a:cxnLst/>
              <a:rect l="l" t="t" r="r" b="b"/>
              <a:pathLst>
                <a:path w="301" h="2042" extrusionOk="0">
                  <a:moveTo>
                    <a:pt x="128" y="1"/>
                  </a:moveTo>
                  <a:cubicBezTo>
                    <a:pt x="50" y="1"/>
                    <a:pt x="0" y="83"/>
                    <a:pt x="0" y="141"/>
                  </a:cubicBezTo>
                  <a:lnTo>
                    <a:pt x="0" y="1875"/>
                  </a:lnTo>
                  <a:cubicBezTo>
                    <a:pt x="0" y="1975"/>
                    <a:pt x="67" y="2042"/>
                    <a:pt x="167" y="2042"/>
                  </a:cubicBezTo>
                  <a:cubicBezTo>
                    <a:pt x="234" y="2042"/>
                    <a:pt x="300" y="1975"/>
                    <a:pt x="300" y="1875"/>
                  </a:cubicBezTo>
                  <a:lnTo>
                    <a:pt x="300" y="141"/>
                  </a:lnTo>
                  <a:cubicBezTo>
                    <a:pt x="300" y="83"/>
                    <a:pt x="251" y="1"/>
                    <a:pt x="194" y="1"/>
                  </a:cubicBezTo>
                  <a:cubicBezTo>
                    <a:pt x="185" y="1"/>
                    <a:pt x="176" y="3"/>
                    <a:pt x="167" y="7"/>
                  </a:cubicBezTo>
                  <a:cubicBezTo>
                    <a:pt x="153" y="3"/>
                    <a:pt x="140" y="1"/>
                    <a:pt x="1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2316;p55">
              <a:extLst>
                <a:ext uri="{FF2B5EF4-FFF2-40B4-BE49-F238E27FC236}">
                  <a16:creationId xmlns:a16="http://schemas.microsoft.com/office/drawing/2014/main" id="{0981FF81-0C32-138D-2996-11F84B505637}"/>
                </a:ext>
              </a:extLst>
            </p:cNvPr>
            <p:cNvSpPr/>
            <p:nvPr/>
          </p:nvSpPr>
          <p:spPr>
            <a:xfrm>
              <a:off x="5335650" y="2699875"/>
              <a:ext cx="45900" cy="52375"/>
            </a:xfrm>
            <a:custGeom>
              <a:avLst/>
              <a:gdLst/>
              <a:ahLst/>
              <a:cxnLst/>
              <a:rect l="l" t="t" r="r" b="b"/>
              <a:pathLst>
                <a:path w="1836" h="2095" extrusionOk="0">
                  <a:moveTo>
                    <a:pt x="1068" y="0"/>
                  </a:moveTo>
                  <a:cubicBezTo>
                    <a:pt x="501" y="0"/>
                    <a:pt x="0" y="467"/>
                    <a:pt x="0" y="1035"/>
                  </a:cubicBezTo>
                  <a:cubicBezTo>
                    <a:pt x="0" y="1673"/>
                    <a:pt x="521" y="2094"/>
                    <a:pt x="1073" y="2094"/>
                  </a:cubicBezTo>
                  <a:cubicBezTo>
                    <a:pt x="1300" y="2094"/>
                    <a:pt x="1531" y="2024"/>
                    <a:pt x="1735" y="1868"/>
                  </a:cubicBezTo>
                  <a:cubicBezTo>
                    <a:pt x="1802" y="1802"/>
                    <a:pt x="1835" y="1702"/>
                    <a:pt x="1768" y="1635"/>
                  </a:cubicBezTo>
                  <a:cubicBezTo>
                    <a:pt x="1729" y="1596"/>
                    <a:pt x="1679" y="1580"/>
                    <a:pt x="1630" y="1580"/>
                  </a:cubicBezTo>
                  <a:cubicBezTo>
                    <a:pt x="1596" y="1580"/>
                    <a:pt x="1562" y="1588"/>
                    <a:pt x="1535" y="1602"/>
                  </a:cubicBezTo>
                  <a:cubicBezTo>
                    <a:pt x="1401" y="1702"/>
                    <a:pt x="1235" y="1768"/>
                    <a:pt x="1068" y="1768"/>
                  </a:cubicBezTo>
                  <a:cubicBezTo>
                    <a:pt x="868" y="1768"/>
                    <a:pt x="701" y="1702"/>
                    <a:pt x="534" y="1568"/>
                  </a:cubicBezTo>
                  <a:cubicBezTo>
                    <a:pt x="401" y="1401"/>
                    <a:pt x="334" y="1235"/>
                    <a:pt x="334" y="1035"/>
                  </a:cubicBezTo>
                  <a:cubicBezTo>
                    <a:pt x="334" y="868"/>
                    <a:pt x="401" y="668"/>
                    <a:pt x="534" y="534"/>
                  </a:cubicBezTo>
                  <a:cubicBezTo>
                    <a:pt x="701" y="401"/>
                    <a:pt x="868" y="334"/>
                    <a:pt x="1068" y="334"/>
                  </a:cubicBezTo>
                  <a:cubicBezTo>
                    <a:pt x="1235" y="334"/>
                    <a:pt x="1401" y="367"/>
                    <a:pt x="1535" y="501"/>
                  </a:cubicBezTo>
                  <a:cubicBezTo>
                    <a:pt x="1559" y="513"/>
                    <a:pt x="1593" y="521"/>
                    <a:pt x="1627" y="521"/>
                  </a:cubicBezTo>
                  <a:cubicBezTo>
                    <a:pt x="1686" y="521"/>
                    <a:pt x="1747" y="498"/>
                    <a:pt x="1768" y="434"/>
                  </a:cubicBezTo>
                  <a:cubicBezTo>
                    <a:pt x="1835" y="367"/>
                    <a:pt x="1802" y="267"/>
                    <a:pt x="1735" y="201"/>
                  </a:cubicBezTo>
                  <a:cubicBezTo>
                    <a:pt x="1568" y="67"/>
                    <a:pt x="1301" y="0"/>
                    <a:pt x="1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2317;p55">
              <a:extLst>
                <a:ext uri="{FF2B5EF4-FFF2-40B4-BE49-F238E27FC236}">
                  <a16:creationId xmlns:a16="http://schemas.microsoft.com/office/drawing/2014/main" id="{0DFCBD6E-177A-6CAF-05E1-DF1A29D5E6B5}"/>
                </a:ext>
              </a:extLst>
            </p:cNvPr>
            <p:cNvSpPr/>
            <p:nvPr/>
          </p:nvSpPr>
          <p:spPr>
            <a:xfrm>
              <a:off x="5389850" y="2701375"/>
              <a:ext cx="40050" cy="51050"/>
            </a:xfrm>
            <a:custGeom>
              <a:avLst/>
              <a:gdLst/>
              <a:ahLst/>
              <a:cxnLst/>
              <a:rect l="l" t="t" r="r" b="b"/>
              <a:pathLst>
                <a:path w="1602" h="2042" extrusionOk="0">
                  <a:moveTo>
                    <a:pt x="1464" y="1"/>
                  </a:moveTo>
                  <a:cubicBezTo>
                    <a:pt x="1454" y="1"/>
                    <a:pt x="1444" y="3"/>
                    <a:pt x="1435" y="7"/>
                  </a:cubicBezTo>
                  <a:lnTo>
                    <a:pt x="167" y="7"/>
                  </a:lnTo>
                  <a:cubicBezTo>
                    <a:pt x="101" y="7"/>
                    <a:pt x="34" y="74"/>
                    <a:pt x="34" y="141"/>
                  </a:cubicBezTo>
                  <a:cubicBezTo>
                    <a:pt x="1" y="241"/>
                    <a:pt x="101" y="307"/>
                    <a:pt x="167" y="307"/>
                  </a:cubicBezTo>
                  <a:lnTo>
                    <a:pt x="634" y="307"/>
                  </a:lnTo>
                  <a:lnTo>
                    <a:pt x="634" y="1875"/>
                  </a:lnTo>
                  <a:cubicBezTo>
                    <a:pt x="634" y="1975"/>
                    <a:pt x="701" y="2042"/>
                    <a:pt x="801" y="2042"/>
                  </a:cubicBezTo>
                  <a:cubicBezTo>
                    <a:pt x="901" y="2042"/>
                    <a:pt x="968" y="1975"/>
                    <a:pt x="968" y="1875"/>
                  </a:cubicBezTo>
                  <a:lnTo>
                    <a:pt x="968" y="307"/>
                  </a:lnTo>
                  <a:lnTo>
                    <a:pt x="1435" y="307"/>
                  </a:lnTo>
                  <a:cubicBezTo>
                    <a:pt x="1502" y="307"/>
                    <a:pt x="1602" y="241"/>
                    <a:pt x="1602" y="141"/>
                  </a:cubicBezTo>
                  <a:cubicBezTo>
                    <a:pt x="1602" y="83"/>
                    <a:pt x="1527" y="1"/>
                    <a:pt x="14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2318;p55">
              <a:extLst>
                <a:ext uri="{FF2B5EF4-FFF2-40B4-BE49-F238E27FC236}">
                  <a16:creationId xmlns:a16="http://schemas.microsoft.com/office/drawing/2014/main" id="{B854C9B8-2565-6449-7089-6E7B9D356C19}"/>
                </a:ext>
              </a:extLst>
            </p:cNvPr>
            <p:cNvSpPr/>
            <p:nvPr/>
          </p:nvSpPr>
          <p:spPr>
            <a:xfrm>
              <a:off x="5441550" y="2701375"/>
              <a:ext cx="8375" cy="51050"/>
            </a:xfrm>
            <a:custGeom>
              <a:avLst/>
              <a:gdLst/>
              <a:ahLst/>
              <a:cxnLst/>
              <a:rect l="l" t="t" r="r" b="b"/>
              <a:pathLst>
                <a:path w="335" h="2042" extrusionOk="0">
                  <a:moveTo>
                    <a:pt x="139" y="1"/>
                  </a:moveTo>
                  <a:cubicBezTo>
                    <a:pt x="76" y="1"/>
                    <a:pt x="5" y="83"/>
                    <a:pt x="34" y="141"/>
                  </a:cubicBezTo>
                  <a:lnTo>
                    <a:pt x="34" y="1875"/>
                  </a:lnTo>
                  <a:cubicBezTo>
                    <a:pt x="1" y="1975"/>
                    <a:pt x="101" y="2042"/>
                    <a:pt x="168" y="2042"/>
                  </a:cubicBezTo>
                  <a:cubicBezTo>
                    <a:pt x="268" y="2042"/>
                    <a:pt x="334" y="1975"/>
                    <a:pt x="334" y="1875"/>
                  </a:cubicBezTo>
                  <a:lnTo>
                    <a:pt x="334" y="141"/>
                  </a:lnTo>
                  <a:cubicBezTo>
                    <a:pt x="334" y="83"/>
                    <a:pt x="285" y="1"/>
                    <a:pt x="207" y="1"/>
                  </a:cubicBezTo>
                  <a:cubicBezTo>
                    <a:pt x="194" y="1"/>
                    <a:pt x="181" y="3"/>
                    <a:pt x="168" y="7"/>
                  </a:cubicBezTo>
                  <a:cubicBezTo>
                    <a:pt x="158" y="3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2319;p55">
              <a:extLst>
                <a:ext uri="{FF2B5EF4-FFF2-40B4-BE49-F238E27FC236}">
                  <a16:creationId xmlns:a16="http://schemas.microsoft.com/office/drawing/2014/main" id="{8EBBA954-7A76-589B-ADF4-5C662D00FFD0}"/>
                </a:ext>
              </a:extLst>
            </p:cNvPr>
            <p:cNvSpPr/>
            <p:nvPr/>
          </p:nvSpPr>
          <p:spPr>
            <a:xfrm>
              <a:off x="5459075" y="2699875"/>
              <a:ext cx="55050" cy="52550"/>
            </a:xfrm>
            <a:custGeom>
              <a:avLst/>
              <a:gdLst/>
              <a:ahLst/>
              <a:cxnLst/>
              <a:rect l="l" t="t" r="r" b="b"/>
              <a:pathLst>
                <a:path w="2202" h="2102" extrusionOk="0">
                  <a:moveTo>
                    <a:pt x="1101" y="334"/>
                  </a:moveTo>
                  <a:cubicBezTo>
                    <a:pt x="1268" y="334"/>
                    <a:pt x="1435" y="401"/>
                    <a:pt x="1568" y="534"/>
                  </a:cubicBezTo>
                  <a:cubicBezTo>
                    <a:pt x="1701" y="668"/>
                    <a:pt x="1768" y="868"/>
                    <a:pt x="1768" y="1035"/>
                  </a:cubicBezTo>
                  <a:cubicBezTo>
                    <a:pt x="1768" y="1235"/>
                    <a:pt x="1701" y="1401"/>
                    <a:pt x="1568" y="1568"/>
                  </a:cubicBezTo>
                  <a:cubicBezTo>
                    <a:pt x="1435" y="1702"/>
                    <a:pt x="1260" y="1768"/>
                    <a:pt x="1089" y="1768"/>
                  </a:cubicBezTo>
                  <a:cubicBezTo>
                    <a:pt x="918" y="1768"/>
                    <a:pt x="751" y="1702"/>
                    <a:pt x="634" y="1568"/>
                  </a:cubicBezTo>
                  <a:cubicBezTo>
                    <a:pt x="501" y="1401"/>
                    <a:pt x="434" y="1235"/>
                    <a:pt x="434" y="1035"/>
                  </a:cubicBezTo>
                  <a:cubicBezTo>
                    <a:pt x="434" y="868"/>
                    <a:pt x="501" y="668"/>
                    <a:pt x="634" y="534"/>
                  </a:cubicBezTo>
                  <a:cubicBezTo>
                    <a:pt x="734" y="401"/>
                    <a:pt x="934" y="334"/>
                    <a:pt x="1101" y="334"/>
                  </a:cubicBezTo>
                  <a:close/>
                  <a:moveTo>
                    <a:pt x="1101" y="0"/>
                  </a:moveTo>
                  <a:cubicBezTo>
                    <a:pt x="834" y="0"/>
                    <a:pt x="567" y="101"/>
                    <a:pt x="367" y="301"/>
                  </a:cubicBezTo>
                  <a:cubicBezTo>
                    <a:pt x="0" y="734"/>
                    <a:pt x="0" y="1368"/>
                    <a:pt x="367" y="1768"/>
                  </a:cubicBezTo>
                  <a:cubicBezTo>
                    <a:pt x="567" y="1969"/>
                    <a:pt x="834" y="2102"/>
                    <a:pt x="1101" y="2102"/>
                  </a:cubicBezTo>
                  <a:cubicBezTo>
                    <a:pt x="1368" y="2102"/>
                    <a:pt x="1635" y="1969"/>
                    <a:pt x="1802" y="1768"/>
                  </a:cubicBezTo>
                  <a:cubicBezTo>
                    <a:pt x="2202" y="1368"/>
                    <a:pt x="2202" y="701"/>
                    <a:pt x="1802" y="301"/>
                  </a:cubicBezTo>
                  <a:cubicBezTo>
                    <a:pt x="1635" y="101"/>
                    <a:pt x="1368" y="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2320;p55">
              <a:extLst>
                <a:ext uri="{FF2B5EF4-FFF2-40B4-BE49-F238E27FC236}">
                  <a16:creationId xmlns:a16="http://schemas.microsoft.com/office/drawing/2014/main" id="{B7F8B62A-24C5-6C35-4118-C3B1B47E49BD}"/>
                </a:ext>
              </a:extLst>
            </p:cNvPr>
            <p:cNvSpPr/>
            <p:nvPr/>
          </p:nvSpPr>
          <p:spPr>
            <a:xfrm>
              <a:off x="5524125" y="2701825"/>
              <a:ext cx="38375" cy="50600"/>
            </a:xfrm>
            <a:custGeom>
              <a:avLst/>
              <a:gdLst/>
              <a:ahLst/>
              <a:cxnLst/>
              <a:rect l="l" t="t" r="r" b="b"/>
              <a:pathLst>
                <a:path w="1535" h="2024" extrusionOk="0">
                  <a:moveTo>
                    <a:pt x="160" y="1"/>
                  </a:moveTo>
                  <a:cubicBezTo>
                    <a:pt x="128" y="1"/>
                    <a:pt x="94" y="9"/>
                    <a:pt x="67" y="23"/>
                  </a:cubicBezTo>
                  <a:cubicBezTo>
                    <a:pt x="0" y="56"/>
                    <a:pt x="0" y="123"/>
                    <a:pt x="0" y="156"/>
                  </a:cubicBezTo>
                  <a:lnTo>
                    <a:pt x="0" y="1857"/>
                  </a:lnTo>
                  <a:cubicBezTo>
                    <a:pt x="0" y="1957"/>
                    <a:pt x="67" y="2024"/>
                    <a:pt x="167" y="2024"/>
                  </a:cubicBezTo>
                  <a:cubicBezTo>
                    <a:pt x="234" y="2024"/>
                    <a:pt x="300" y="1957"/>
                    <a:pt x="300" y="1857"/>
                  </a:cubicBezTo>
                  <a:lnTo>
                    <a:pt x="334" y="656"/>
                  </a:lnTo>
                  <a:lnTo>
                    <a:pt x="1268" y="1957"/>
                  </a:lnTo>
                  <a:cubicBezTo>
                    <a:pt x="1301" y="1991"/>
                    <a:pt x="1334" y="2024"/>
                    <a:pt x="1368" y="2024"/>
                  </a:cubicBezTo>
                  <a:cubicBezTo>
                    <a:pt x="1468" y="2024"/>
                    <a:pt x="1535" y="1957"/>
                    <a:pt x="1535" y="1857"/>
                  </a:cubicBezTo>
                  <a:lnTo>
                    <a:pt x="1535" y="156"/>
                  </a:lnTo>
                  <a:cubicBezTo>
                    <a:pt x="1535" y="56"/>
                    <a:pt x="1460" y="6"/>
                    <a:pt x="1384" y="6"/>
                  </a:cubicBezTo>
                  <a:cubicBezTo>
                    <a:pt x="1309" y="6"/>
                    <a:pt x="1234" y="56"/>
                    <a:pt x="1234" y="156"/>
                  </a:cubicBezTo>
                  <a:lnTo>
                    <a:pt x="1234" y="1357"/>
                  </a:lnTo>
                  <a:lnTo>
                    <a:pt x="267" y="56"/>
                  </a:lnTo>
                  <a:cubicBezTo>
                    <a:pt x="247" y="17"/>
                    <a:pt x="20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2321;p55">
              <a:extLst>
                <a:ext uri="{FF2B5EF4-FFF2-40B4-BE49-F238E27FC236}">
                  <a16:creationId xmlns:a16="http://schemas.microsoft.com/office/drawing/2014/main" id="{27B36B35-E6C6-633C-35C5-A5D5A0A3A34B}"/>
                </a:ext>
              </a:extLst>
            </p:cNvPr>
            <p:cNvSpPr/>
            <p:nvPr/>
          </p:nvSpPr>
          <p:spPr>
            <a:xfrm>
              <a:off x="5576650" y="2700925"/>
              <a:ext cx="41725" cy="51500"/>
            </a:xfrm>
            <a:custGeom>
              <a:avLst/>
              <a:gdLst/>
              <a:ahLst/>
              <a:cxnLst/>
              <a:rect l="l" t="t" r="r" b="b"/>
              <a:pathLst>
                <a:path w="1669" h="2060" extrusionOk="0">
                  <a:moveTo>
                    <a:pt x="835" y="626"/>
                  </a:moveTo>
                  <a:lnTo>
                    <a:pt x="1068" y="1226"/>
                  </a:lnTo>
                  <a:lnTo>
                    <a:pt x="601" y="1226"/>
                  </a:lnTo>
                  <a:lnTo>
                    <a:pt x="835" y="626"/>
                  </a:lnTo>
                  <a:close/>
                  <a:moveTo>
                    <a:pt x="830" y="0"/>
                  </a:moveTo>
                  <a:cubicBezTo>
                    <a:pt x="768" y="0"/>
                    <a:pt x="701" y="42"/>
                    <a:pt x="668" y="125"/>
                  </a:cubicBezTo>
                  <a:lnTo>
                    <a:pt x="34" y="1826"/>
                  </a:lnTo>
                  <a:cubicBezTo>
                    <a:pt x="1" y="1927"/>
                    <a:pt x="34" y="2027"/>
                    <a:pt x="134" y="2060"/>
                  </a:cubicBezTo>
                  <a:lnTo>
                    <a:pt x="167" y="2060"/>
                  </a:lnTo>
                  <a:cubicBezTo>
                    <a:pt x="234" y="2060"/>
                    <a:pt x="301" y="1993"/>
                    <a:pt x="334" y="1960"/>
                  </a:cubicBezTo>
                  <a:lnTo>
                    <a:pt x="468" y="1560"/>
                  </a:lnTo>
                  <a:lnTo>
                    <a:pt x="1168" y="1560"/>
                  </a:lnTo>
                  <a:lnTo>
                    <a:pt x="1335" y="1960"/>
                  </a:lnTo>
                  <a:cubicBezTo>
                    <a:pt x="1335" y="1993"/>
                    <a:pt x="1402" y="2060"/>
                    <a:pt x="1468" y="2060"/>
                  </a:cubicBezTo>
                  <a:lnTo>
                    <a:pt x="1535" y="2060"/>
                  </a:lnTo>
                  <a:cubicBezTo>
                    <a:pt x="1602" y="2027"/>
                    <a:pt x="1668" y="1927"/>
                    <a:pt x="1635" y="1826"/>
                  </a:cubicBezTo>
                  <a:lnTo>
                    <a:pt x="968" y="125"/>
                  </a:lnTo>
                  <a:cubicBezTo>
                    <a:pt x="951" y="42"/>
                    <a:pt x="893" y="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2322;p55">
              <a:extLst>
                <a:ext uri="{FF2B5EF4-FFF2-40B4-BE49-F238E27FC236}">
                  <a16:creationId xmlns:a16="http://schemas.microsoft.com/office/drawing/2014/main" id="{59E09313-B022-C6E5-C006-BFE387586FB9}"/>
                </a:ext>
              </a:extLst>
            </p:cNvPr>
            <p:cNvSpPr/>
            <p:nvPr/>
          </p:nvSpPr>
          <p:spPr>
            <a:xfrm>
              <a:off x="5626700" y="2700700"/>
              <a:ext cx="37550" cy="50900"/>
            </a:xfrm>
            <a:custGeom>
              <a:avLst/>
              <a:gdLst/>
              <a:ahLst/>
              <a:cxnLst/>
              <a:rect l="l" t="t" r="r" b="b"/>
              <a:pathLst>
                <a:path w="1502" h="2036" extrusionOk="0">
                  <a:moveTo>
                    <a:pt x="667" y="334"/>
                  </a:moveTo>
                  <a:cubicBezTo>
                    <a:pt x="834" y="334"/>
                    <a:pt x="967" y="468"/>
                    <a:pt x="967" y="635"/>
                  </a:cubicBezTo>
                  <a:cubicBezTo>
                    <a:pt x="967" y="801"/>
                    <a:pt x="834" y="935"/>
                    <a:pt x="667" y="935"/>
                  </a:cubicBezTo>
                  <a:lnTo>
                    <a:pt x="300" y="935"/>
                  </a:lnTo>
                  <a:lnTo>
                    <a:pt x="300" y="334"/>
                  </a:lnTo>
                  <a:close/>
                  <a:moveTo>
                    <a:pt x="133" y="1"/>
                  </a:moveTo>
                  <a:cubicBezTo>
                    <a:pt x="67" y="1"/>
                    <a:pt x="0" y="68"/>
                    <a:pt x="0" y="168"/>
                  </a:cubicBezTo>
                  <a:lnTo>
                    <a:pt x="0" y="1902"/>
                  </a:lnTo>
                  <a:cubicBezTo>
                    <a:pt x="17" y="1986"/>
                    <a:pt x="83" y="2027"/>
                    <a:pt x="150" y="2027"/>
                  </a:cubicBezTo>
                  <a:cubicBezTo>
                    <a:pt x="217" y="2027"/>
                    <a:pt x="284" y="1986"/>
                    <a:pt x="300" y="1902"/>
                  </a:cubicBezTo>
                  <a:lnTo>
                    <a:pt x="300" y="1268"/>
                  </a:lnTo>
                  <a:lnTo>
                    <a:pt x="667" y="1268"/>
                  </a:lnTo>
                  <a:cubicBezTo>
                    <a:pt x="701" y="1268"/>
                    <a:pt x="767" y="1302"/>
                    <a:pt x="834" y="1335"/>
                  </a:cubicBezTo>
                  <a:cubicBezTo>
                    <a:pt x="867" y="1335"/>
                    <a:pt x="867" y="1368"/>
                    <a:pt x="901" y="1402"/>
                  </a:cubicBezTo>
                  <a:cubicBezTo>
                    <a:pt x="934" y="1435"/>
                    <a:pt x="934" y="1502"/>
                    <a:pt x="934" y="1535"/>
                  </a:cubicBezTo>
                  <a:cubicBezTo>
                    <a:pt x="934" y="1669"/>
                    <a:pt x="967" y="1769"/>
                    <a:pt x="1001" y="1902"/>
                  </a:cubicBezTo>
                  <a:cubicBezTo>
                    <a:pt x="1034" y="1936"/>
                    <a:pt x="1067" y="1969"/>
                    <a:pt x="1101" y="2002"/>
                  </a:cubicBezTo>
                  <a:cubicBezTo>
                    <a:pt x="1134" y="2002"/>
                    <a:pt x="1168" y="2036"/>
                    <a:pt x="1201" y="2036"/>
                  </a:cubicBezTo>
                  <a:lnTo>
                    <a:pt x="1268" y="2036"/>
                  </a:lnTo>
                  <a:cubicBezTo>
                    <a:pt x="1368" y="2002"/>
                    <a:pt x="1401" y="1902"/>
                    <a:pt x="1368" y="1835"/>
                  </a:cubicBezTo>
                  <a:cubicBezTo>
                    <a:pt x="1368" y="1769"/>
                    <a:pt x="1301" y="1735"/>
                    <a:pt x="1268" y="1702"/>
                  </a:cubicBezTo>
                  <a:cubicBezTo>
                    <a:pt x="1268" y="1669"/>
                    <a:pt x="1268" y="1602"/>
                    <a:pt x="1268" y="1535"/>
                  </a:cubicBezTo>
                  <a:cubicBezTo>
                    <a:pt x="1268" y="1435"/>
                    <a:pt x="1234" y="1302"/>
                    <a:pt x="1168" y="1235"/>
                  </a:cubicBezTo>
                  <a:cubicBezTo>
                    <a:pt x="1134" y="1168"/>
                    <a:pt x="1101" y="1135"/>
                    <a:pt x="1067" y="1102"/>
                  </a:cubicBezTo>
                  <a:cubicBezTo>
                    <a:pt x="1501" y="735"/>
                    <a:pt x="1268" y="1"/>
                    <a:pt x="6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2323;p55">
              <a:extLst>
                <a:ext uri="{FF2B5EF4-FFF2-40B4-BE49-F238E27FC236}">
                  <a16:creationId xmlns:a16="http://schemas.microsoft.com/office/drawing/2014/main" id="{76DC066D-1C2E-14CB-858B-3588DB8A099C}"/>
                </a:ext>
              </a:extLst>
            </p:cNvPr>
            <p:cNvSpPr/>
            <p:nvPr/>
          </p:nvSpPr>
          <p:spPr>
            <a:xfrm>
              <a:off x="5667550" y="2701475"/>
              <a:ext cx="40050" cy="50950"/>
            </a:xfrm>
            <a:custGeom>
              <a:avLst/>
              <a:gdLst/>
              <a:ahLst/>
              <a:cxnLst/>
              <a:rect l="l" t="t" r="r" b="b"/>
              <a:pathLst>
                <a:path w="1602" h="2038" extrusionOk="0">
                  <a:moveTo>
                    <a:pt x="178" y="0"/>
                  </a:moveTo>
                  <a:cubicBezTo>
                    <a:pt x="144" y="0"/>
                    <a:pt x="106" y="11"/>
                    <a:pt x="67" y="37"/>
                  </a:cubicBezTo>
                  <a:cubicBezTo>
                    <a:pt x="1" y="103"/>
                    <a:pt x="1" y="203"/>
                    <a:pt x="67" y="270"/>
                  </a:cubicBezTo>
                  <a:lnTo>
                    <a:pt x="634" y="1104"/>
                  </a:lnTo>
                  <a:lnTo>
                    <a:pt x="634" y="1905"/>
                  </a:lnTo>
                  <a:cubicBezTo>
                    <a:pt x="634" y="1971"/>
                    <a:pt x="701" y="2038"/>
                    <a:pt x="801" y="2038"/>
                  </a:cubicBezTo>
                  <a:cubicBezTo>
                    <a:pt x="901" y="2038"/>
                    <a:pt x="968" y="1971"/>
                    <a:pt x="968" y="1905"/>
                  </a:cubicBezTo>
                  <a:lnTo>
                    <a:pt x="968" y="1104"/>
                  </a:lnTo>
                  <a:lnTo>
                    <a:pt x="1568" y="270"/>
                  </a:lnTo>
                  <a:cubicBezTo>
                    <a:pt x="1602" y="203"/>
                    <a:pt x="1602" y="103"/>
                    <a:pt x="1535" y="37"/>
                  </a:cubicBezTo>
                  <a:cubicBezTo>
                    <a:pt x="1510" y="11"/>
                    <a:pt x="1479" y="0"/>
                    <a:pt x="1448" y="0"/>
                  </a:cubicBezTo>
                  <a:cubicBezTo>
                    <a:pt x="1397" y="0"/>
                    <a:pt x="1343" y="29"/>
                    <a:pt x="1301" y="70"/>
                  </a:cubicBezTo>
                  <a:lnTo>
                    <a:pt x="801" y="770"/>
                  </a:lnTo>
                  <a:lnTo>
                    <a:pt x="301" y="70"/>
                  </a:lnTo>
                  <a:cubicBezTo>
                    <a:pt x="280" y="29"/>
                    <a:pt x="234" y="0"/>
                    <a:pt x="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28720873"/>
      </p:ext>
    </p:extLst>
  </p:cSld>
  <p:clrMapOvr>
    <a:masterClrMapping/>
  </p:clrMapOvr>
</p:sld>
</file>

<file path=ppt/theme/theme1.xml><?xml version="1.0" encoding="utf-8"?>
<a:theme xmlns:a="http://schemas.openxmlformats.org/drawingml/2006/main" name="Educational Resources for Low-Income Students Thesis by Slidesgo">
  <a:themeElements>
    <a:clrScheme name="Simple Light">
      <a:dk1>
        <a:srgbClr val="FBB146"/>
      </a:dk1>
      <a:lt1>
        <a:srgbClr val="FFFFFF"/>
      </a:lt1>
      <a:dk2>
        <a:srgbClr val="000000"/>
      </a:dk2>
      <a:lt2>
        <a:srgbClr val="FFFFFF"/>
      </a:lt2>
      <a:accent1>
        <a:srgbClr val="FA4B84"/>
      </a:accent1>
      <a:accent2>
        <a:srgbClr val="455A64"/>
      </a:accent2>
      <a:accent3>
        <a:srgbClr val="37474F"/>
      </a:accent3>
      <a:accent4>
        <a:srgbClr val="EFEFEF"/>
      </a:accent4>
      <a:accent5>
        <a:srgbClr val="DBDBDB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804</Words>
  <Application>Microsoft Office PowerPoint</Application>
  <PresentationFormat>Экран (16:9)</PresentationFormat>
  <Paragraphs>151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Georgia</vt:lpstr>
      <vt:lpstr>Courier New</vt:lpstr>
      <vt:lpstr>Lato Black</vt:lpstr>
      <vt:lpstr>Oswald</vt:lpstr>
      <vt:lpstr>Montserrat ExtraBold</vt:lpstr>
      <vt:lpstr>Arial</vt:lpstr>
      <vt:lpstr>Corbel</vt:lpstr>
      <vt:lpstr>Lato</vt:lpstr>
      <vt:lpstr>Educational Resources for Low-Income Students Thesis by Slidesgo</vt:lpstr>
      <vt:lpstr>ПРАВИЛЬНОЕ ПИТАНИЕ МОЛОДЁЖИ - ЗАЛОГ ЗДОРОВЬЯ НАЦИИ</vt:lpstr>
      <vt:lpstr>ЦЕЛЬ</vt:lpstr>
      <vt:lpstr>Целевая аудитория</vt:lpstr>
      <vt:lpstr>Презентация PowerPoint</vt:lpstr>
      <vt:lpstr>МОНИТОРИНГ  ПИТАНИЯ СТУДЕНТОВ</vt:lpstr>
      <vt:lpstr>ОБРАЗОВАТЕЛЬНЫЕ  МЕРОПРИЯТИЯ</vt:lpstr>
      <vt:lpstr>ПОПУЛЯРИЗАЦИЯ  ИССЛЕДОВАНИЯ</vt:lpstr>
      <vt:lpstr>ОТЧЕТЫ ПИТАНИЯ ДЛЯ  РУКОВОДСТВА ВУЗОВ И КОЛЛЕДЖЕЙ</vt:lpstr>
      <vt:lpstr>ОНЛАЙН-КУРС И  ЧАТ-БОТ ЗДОРОВОГО ПИТАНИЯ*</vt:lpstr>
      <vt:lpstr>РЕАЛИЗАЦИЯ ПРОЕКТА</vt:lpstr>
      <vt:lpstr>ОСНОВНЫЕ РЕЗУЛЬТАТЫ ПРОЕКТА</vt:lpstr>
      <vt:lpstr>ПОЛЬЗА ПРОЕКТА</vt:lpstr>
      <vt:lpstr>ПОМОЩЬ ПРОЕКТА</vt:lpstr>
      <vt:lpstr>КОМАНДА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ПРАВИЛЬНОЕ ПИТАНИЕ МОЛОДЁЖИ - ЗАЛОГ ЗДОРОВЬЯ НАЦИИ</dc:title>
  <cp:lastModifiedBy>Menshenin Aleksandr</cp:lastModifiedBy>
  <cp:revision>63</cp:revision>
  <dcterms:modified xsi:type="dcterms:W3CDTF">2023-04-25T10:22:12Z</dcterms:modified>
</cp:coreProperties>
</file>