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t.me/+ZWybxqEPAmBiMjFi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8641"/>
            <a:ext cx="7774632" cy="1440159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Всероссийский конкурсный отбор проектов</a:t>
            </a:r>
            <a:br>
              <a:rPr lang="ru-RU" sz="1800" dirty="0" smtClean="0"/>
            </a:br>
            <a:r>
              <a:rPr lang="ru-RU" sz="1800" dirty="0" smtClean="0"/>
              <a:t>«Женщины за здоровое общество»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1988840"/>
            <a:ext cx="6400800" cy="3888432"/>
          </a:xfrm>
        </p:spPr>
        <p:txBody>
          <a:bodyPr/>
          <a:lstStyle/>
          <a:p>
            <a:r>
              <a:rPr lang="ru-RU" sz="4000" dirty="0" smtClean="0"/>
              <a:t>Кабинет памяти</a:t>
            </a:r>
          </a:p>
          <a:p>
            <a:endParaRPr lang="ru-RU" sz="2400" dirty="0" smtClean="0"/>
          </a:p>
          <a:p>
            <a:r>
              <a:rPr lang="ru-RU" sz="2400" dirty="0" smtClean="0"/>
              <a:t>Номинация: </a:t>
            </a:r>
            <a:r>
              <a:rPr lang="ru-RU" sz="2400" dirty="0" err="1" smtClean="0"/>
              <a:t>Здоровьесберегающие</a:t>
            </a:r>
            <a:r>
              <a:rPr lang="ru-RU" sz="2400" dirty="0" smtClean="0"/>
              <a:t> технологии</a:t>
            </a:r>
          </a:p>
          <a:p>
            <a:pPr algn="r"/>
            <a:endParaRPr lang="ru-RU" sz="1600" dirty="0" smtClean="0"/>
          </a:p>
          <a:p>
            <a:pPr algn="r"/>
            <a:endParaRPr lang="ru-RU" sz="1600" dirty="0"/>
          </a:p>
          <a:p>
            <a:pPr algn="r"/>
            <a:r>
              <a:rPr lang="ru-RU" sz="1600" dirty="0" err="1" smtClean="0"/>
              <a:t>Местникова</a:t>
            </a:r>
            <a:r>
              <a:rPr lang="ru-RU" sz="1600" dirty="0" smtClean="0"/>
              <a:t> Виктория Николаевна</a:t>
            </a:r>
          </a:p>
          <a:p>
            <a:pPr algn="r"/>
            <a:r>
              <a:rPr lang="ru-RU" sz="1600" dirty="0" smtClean="0"/>
              <a:t>Россия. Республика Саха (Якутия), г. Якутск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911123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Отзывы пациентов в 2-ГИС</a:t>
            </a:r>
            <a:endParaRPr lang="ru-RU" dirty="0"/>
          </a:p>
        </p:txBody>
      </p:sp>
      <p:pic>
        <p:nvPicPr>
          <p:cNvPr id="1026" name="Picture 2" descr="C:\Users\николай\Downloads\image-21-01-25-08-20-2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916832"/>
            <a:ext cx="4496548" cy="4162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николай\Downloads\image-19-01-25-08-25 (1)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20888"/>
            <a:ext cx="260985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1421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Ватсап</a:t>
            </a:r>
            <a:r>
              <a:rPr lang="ru-RU" dirty="0" smtClean="0"/>
              <a:t> Группа «Ясный ум» для пациентов и ухаживающих.</a:t>
            </a:r>
          </a:p>
          <a:p>
            <a:r>
              <a:rPr lang="ru-RU" dirty="0" err="1" smtClean="0"/>
              <a:t>Телеграм</a:t>
            </a:r>
            <a:r>
              <a:rPr lang="ru-RU" dirty="0" smtClean="0"/>
              <a:t>-канал «</a:t>
            </a:r>
            <a:r>
              <a:rPr lang="ru-RU" dirty="0" err="1" smtClean="0"/>
              <a:t>кабинетпамяти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https://t.me/+</a:t>
            </a:r>
            <a:r>
              <a:rPr lang="en-US" dirty="0" smtClean="0">
                <a:hlinkClick r:id="rId2"/>
              </a:rPr>
              <a:t>ZWybxqEPAmBiMjFi</a:t>
            </a:r>
            <a:r>
              <a:rPr lang="ru-RU" dirty="0" smtClean="0"/>
              <a:t>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Каналы продвижения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1641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В проекте реализованы такие  ресурсы как:</a:t>
            </a:r>
          </a:p>
          <a:p>
            <a:r>
              <a:rPr lang="ru-RU" dirty="0"/>
              <a:t>1.	Кадровый состав. Невролог, клинический психолог, психиатр.</a:t>
            </a:r>
          </a:p>
          <a:p>
            <a:r>
              <a:rPr lang="ru-RU" dirty="0"/>
              <a:t>2.	Помещение для реализации проекта на базе Центра </a:t>
            </a:r>
            <a:r>
              <a:rPr lang="ru-RU" dirty="0" err="1"/>
              <a:t>кативного</a:t>
            </a:r>
            <a:r>
              <a:rPr lang="ru-RU" dirty="0"/>
              <a:t> долголетия. ГАУ РС(Я) РКБ№3.</a:t>
            </a:r>
          </a:p>
          <a:p>
            <a:r>
              <a:rPr lang="ru-RU" dirty="0"/>
              <a:t>3.	Информационные: разработана </a:t>
            </a:r>
            <a:r>
              <a:rPr lang="ru-RU" dirty="0" err="1"/>
              <a:t>ватсап</a:t>
            </a:r>
            <a:r>
              <a:rPr lang="ru-RU" dirty="0"/>
              <a:t> группа и телеграмм группа для пациентов и их родственников, разработан раздаточный материал по рекомендациям.</a:t>
            </a:r>
          </a:p>
          <a:p>
            <a:r>
              <a:rPr lang="ru-RU" dirty="0"/>
              <a:t>Необходимы такие ресурсы как:</a:t>
            </a:r>
          </a:p>
          <a:p>
            <a:r>
              <a:rPr lang="ru-RU" dirty="0"/>
              <a:t>1.	Повышение квалификации специалистов.</a:t>
            </a:r>
          </a:p>
          <a:p>
            <a:r>
              <a:rPr lang="ru-RU" dirty="0"/>
              <a:t>2.	Финансовая помощь в  внедрении искусственного интеллекта в работе кабинета. Автоматическая запись на прием, после самодиагностики по средствам </a:t>
            </a:r>
            <a:r>
              <a:rPr lang="ru-RU" dirty="0" err="1"/>
              <a:t>искусственнного</a:t>
            </a:r>
            <a:r>
              <a:rPr lang="ru-RU" dirty="0"/>
              <a:t> интеллекта. Разработка программы для тренировки памяти с помощью искусственного интеллекта.</a:t>
            </a:r>
          </a:p>
          <a:p>
            <a:r>
              <a:rPr lang="ru-RU" dirty="0"/>
              <a:t>3.	Расширения штата специалистов: необходимость диетолога, ЛФК-специалиста и медицинской  сестры.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Ресурсы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4042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1.Татаринова Ольга Викторовна, </a:t>
            </a:r>
            <a:r>
              <a:rPr lang="ru-RU" dirty="0" err="1"/>
              <a:t>дмн</a:t>
            </a:r>
            <a:r>
              <a:rPr lang="ru-RU" dirty="0"/>
              <a:t>, главный внештатный гериатр РС(Я). Главный врач ГАУ РС(Я) РКБNo3, tov3568@mail.ru </a:t>
            </a:r>
          </a:p>
          <a:p>
            <a:r>
              <a:rPr lang="ru-RU" dirty="0"/>
              <a:t>2.Местникова Виктория Николаевна, ГАУ РС(Я) РКБ No3, врач невролог, +79841175725, vika.mestnikova@mail.ru </a:t>
            </a:r>
          </a:p>
          <a:p>
            <a:r>
              <a:rPr lang="ru-RU" dirty="0"/>
              <a:t>3. Иванова Наталия Ивановна, ГАУ РС(Я) РКБ No3, клинический психолог, +79142474401, aial.nata@mail.ru.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Команда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3516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29880" y="2060848"/>
            <a:ext cx="2634208" cy="337383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ru-RU" dirty="0" smtClean="0"/>
              <a:t>Благодарю за внимание!!!</a:t>
            </a:r>
            <a:endParaRPr lang="ru-RU" dirty="0"/>
          </a:p>
        </p:txBody>
      </p:sp>
      <p:pic>
        <p:nvPicPr>
          <p:cNvPr id="2050" name="Picture 2" descr="C:\Users\николай\Downloads\image-27-04-25-11-13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484784"/>
            <a:ext cx="3384376" cy="4512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6222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	 В мире деменцией страдают 55 млн людей, в докладе Всемирной организации Здравоохранения (ВОЗ), это число вырастет до 139 млн к 2050г.</a:t>
            </a:r>
          </a:p>
          <a:p>
            <a:r>
              <a:rPr lang="ru-RU" dirty="0" smtClean="0"/>
              <a:t>Проект </a:t>
            </a:r>
            <a:r>
              <a:rPr lang="ru-RU" dirty="0"/>
              <a:t>«Кабинет памяти» решает такие вопросы, как доступность своевременной консультации, диагностики и назначения лечения узких специалистов в короткие сроки. Напрямую повлияет на профилактику деменции, увеличит продолжительность жизни и улучшит качество жизни.</a:t>
            </a:r>
          </a:p>
          <a:p>
            <a:r>
              <a:rPr lang="ru-RU" dirty="0"/>
              <a:t>	Реализация проекта будет проходить в Республике Саха (Якутия), в г Якутске.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2583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Возраст целевой аудитории люди старше 55 лет, мужчины и женщины, с разным социальным статусом и уровнем образования, пенсионеры и работающий контингент, главным критерием является жалобы на снижения памяти, нарушения  когнитивного здоровья.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Целевая аудитория.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923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Успешная </a:t>
            </a:r>
            <a:r>
              <a:rPr lang="ru-RU" dirty="0"/>
              <a:t>практика. Проект работает на базе ГАУ РС(Я) РКБ №3 с </a:t>
            </a:r>
            <a:r>
              <a:rPr lang="ru-RU" dirty="0" smtClean="0"/>
              <a:t>2022г</a:t>
            </a:r>
            <a:r>
              <a:rPr lang="ru-RU" dirty="0"/>
              <a:t>. </a:t>
            </a:r>
            <a:r>
              <a:rPr lang="ru-RU" dirty="0" smtClean="0"/>
              <a:t>Дальнейшее развитие в </a:t>
            </a:r>
            <a:r>
              <a:rPr lang="ru-RU" dirty="0" err="1" smtClean="0"/>
              <a:t>маштабировании</a:t>
            </a:r>
            <a:r>
              <a:rPr lang="ru-RU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Стадии проекта. Зрелость проекта.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556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Цель</a:t>
            </a:r>
            <a:r>
              <a:rPr lang="ru-RU" dirty="0"/>
              <a:t>: своевременное выявление пациентов с когнитивными  нарушениями, помощь и медицинское сопровождение семей с больными деменцией.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Задачи:</a:t>
            </a:r>
          </a:p>
          <a:p>
            <a:pPr marL="0" indent="0">
              <a:buNone/>
            </a:pPr>
            <a:r>
              <a:rPr lang="ru-RU" dirty="0"/>
              <a:t>1.	своевременная диагностика и лечение пациентов с когнитивными нарушениями;</a:t>
            </a:r>
          </a:p>
          <a:p>
            <a:pPr marL="0" indent="0">
              <a:buNone/>
            </a:pPr>
            <a:r>
              <a:rPr lang="ru-RU" dirty="0"/>
              <a:t>2.	увеличение точности выявления начальных признаков когнитивного нарушения;</a:t>
            </a:r>
          </a:p>
          <a:p>
            <a:pPr marL="0" indent="0">
              <a:buNone/>
            </a:pPr>
            <a:r>
              <a:rPr lang="ru-RU" dirty="0"/>
              <a:t>3.	снижение затраты на лечение деменции путем выявления на начальных стадиях заболевания;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Миссия проекта. Цели и задачи проекта.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5860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Разработана </a:t>
            </a:r>
            <a:r>
              <a:rPr lang="ru-RU" dirty="0"/>
              <a:t>Маршрутизация приема пациентов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r>
              <a:rPr lang="ru-RU" dirty="0" smtClean="0"/>
              <a:t>Своевременное выявление и лечения пожилых людей с деменцией.</a:t>
            </a:r>
          </a:p>
          <a:p>
            <a:pPr marL="514350" indent="-514350">
              <a:buAutoNum type="arabicPeriod"/>
            </a:pPr>
            <a:r>
              <a:rPr lang="ru-RU" dirty="0" smtClean="0"/>
              <a:t>Социальная, медицинская помощь пациентам и их семьям.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Помощь в организации кабинета памяти другими учреждениям.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Суть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9876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424936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400" dirty="0"/>
          </a:p>
          <a:p>
            <a:r>
              <a:rPr lang="ru-RU" sz="1400" dirty="0"/>
              <a:t>План внедрения кабинета памяти:</a:t>
            </a:r>
          </a:p>
          <a:p>
            <a:r>
              <a:rPr lang="ru-RU" sz="1400" dirty="0"/>
              <a:t>1. Формирование списка специалистов в рамках проекта.</a:t>
            </a:r>
          </a:p>
          <a:p>
            <a:r>
              <a:rPr lang="ru-RU" sz="1400" dirty="0"/>
              <a:t>2. Утверждение тарифа на комплексное обследование.</a:t>
            </a:r>
          </a:p>
          <a:p>
            <a:r>
              <a:rPr lang="ru-RU" sz="1400" dirty="0"/>
              <a:t>3. Разработка опросных листков.</a:t>
            </a:r>
          </a:p>
          <a:p>
            <a:r>
              <a:rPr lang="ru-RU" sz="1400" dirty="0"/>
              <a:t>4. Обеспечение условий для проведения комплексного обследования.</a:t>
            </a:r>
          </a:p>
          <a:p>
            <a:r>
              <a:rPr lang="ru-RU" sz="1400" dirty="0"/>
              <a:t>5. Сбор и обработка обратной связи.</a:t>
            </a:r>
          </a:p>
          <a:p>
            <a:r>
              <a:rPr lang="ru-RU" sz="1400" dirty="0"/>
              <a:t>План внедрения школы когнитивных занятий:</a:t>
            </a:r>
          </a:p>
          <a:p>
            <a:r>
              <a:rPr lang="ru-RU" sz="1400" dirty="0"/>
              <a:t>1. Разработка и утверждение положения о создании и организации школы когнитивного развития.</a:t>
            </a:r>
          </a:p>
          <a:p>
            <a:r>
              <a:rPr lang="ru-RU" sz="1400" dirty="0"/>
              <a:t>2. Разработка опросного листа.</a:t>
            </a:r>
          </a:p>
          <a:p>
            <a:r>
              <a:rPr lang="ru-RU" sz="1400" dirty="0"/>
              <a:t>3. Выделение помещения для работы кабинета.</a:t>
            </a:r>
          </a:p>
          <a:p>
            <a:r>
              <a:rPr lang="ru-RU" sz="1400" dirty="0"/>
              <a:t>4. Кадровое обеспечение в соответствии с утверждением списком.</a:t>
            </a:r>
          </a:p>
          <a:p>
            <a:r>
              <a:rPr lang="ru-RU" sz="1400" dirty="0"/>
              <a:t>5. Обеспечение записи на прием.</a:t>
            </a:r>
          </a:p>
          <a:p>
            <a:r>
              <a:rPr lang="ru-RU" sz="1400" dirty="0"/>
              <a:t>6. Проведение PR-компании.</a:t>
            </a:r>
          </a:p>
          <a:p>
            <a:r>
              <a:rPr lang="ru-RU" sz="1400" dirty="0"/>
              <a:t>7. Сбор и обработка обратной связи.</a:t>
            </a:r>
          </a:p>
          <a:p>
            <a:endParaRPr lang="ru-RU" sz="1400" dirty="0"/>
          </a:p>
          <a:p>
            <a:r>
              <a:rPr lang="ru-RU" sz="1400" dirty="0"/>
              <a:t>Помощь при внедрении:</a:t>
            </a:r>
          </a:p>
          <a:p>
            <a:r>
              <a:rPr lang="ru-RU" sz="1400" dirty="0"/>
              <a:t>1.	обучение сотрудников</a:t>
            </a:r>
          </a:p>
          <a:p>
            <a:r>
              <a:rPr lang="ru-RU" sz="1400" dirty="0"/>
              <a:t>2.	сопровождение первые 3 месяца.</a:t>
            </a:r>
          </a:p>
          <a:p>
            <a:endParaRPr lang="ru-RU" sz="1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Механика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2652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268760"/>
            <a:ext cx="8352928" cy="51845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Главный </a:t>
            </a:r>
            <a:r>
              <a:rPr lang="ru-RU" dirty="0"/>
              <a:t>результат:</a:t>
            </a:r>
          </a:p>
          <a:p>
            <a:r>
              <a:rPr lang="ru-RU" dirty="0"/>
              <a:t>• на 90% увеличилась количество обращений по вопросам снижения памяти.</a:t>
            </a:r>
          </a:p>
          <a:p>
            <a:r>
              <a:rPr lang="ru-RU" dirty="0"/>
              <a:t>• 500 человек прошли прием в кабинете памяти.</a:t>
            </a:r>
          </a:p>
          <a:p>
            <a:r>
              <a:rPr lang="ru-RU" dirty="0"/>
              <a:t>• 100 человек прошли школу когнитивного развития.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Дополнительный </a:t>
            </a:r>
            <a:r>
              <a:rPr lang="ru-RU" dirty="0"/>
              <a:t>результат:</a:t>
            </a:r>
          </a:p>
          <a:p>
            <a:r>
              <a:rPr lang="ru-RU" dirty="0"/>
              <a:t>• открыта прямая запись к профильным специалистам, обеспечивающим когнитивное здоровье граждан.</a:t>
            </a:r>
          </a:p>
          <a:p>
            <a:r>
              <a:rPr lang="ru-RU" dirty="0"/>
              <a:t>• расширен перечень комплексного обследования и лечения когнитивного здоровья.</a:t>
            </a:r>
          </a:p>
          <a:p>
            <a:r>
              <a:rPr lang="ru-RU" dirty="0"/>
              <a:t>• разработана индивидуальная </a:t>
            </a:r>
            <a:r>
              <a:rPr lang="ru-RU" dirty="0" err="1"/>
              <a:t>офлай</a:t>
            </a:r>
            <a:r>
              <a:rPr lang="ru-RU" dirty="0"/>
              <a:t>/онлайн программа когнитивного развития.</a:t>
            </a:r>
          </a:p>
          <a:p>
            <a:r>
              <a:rPr lang="ru-RU" dirty="0"/>
              <a:t>• на 75% улучшился уровень когнитивных процессов пациентов.</a:t>
            </a:r>
          </a:p>
          <a:p>
            <a:r>
              <a:rPr lang="ru-RU" dirty="0"/>
              <a:t>• на 40% увеличился уровень доверия граждан к бесплатной медицинской помощи.</a:t>
            </a:r>
          </a:p>
          <a:p>
            <a:r>
              <a:rPr lang="ru-RU" dirty="0"/>
              <a:t>• повышено качество и доступность медицинских услуг.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результаты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5362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Вышла статья в газете «Якутия», « про деменцию».</a:t>
            </a:r>
          </a:p>
          <a:p>
            <a:r>
              <a:rPr lang="ru-RU" dirty="0" smtClean="0"/>
              <a:t>Выступления невролога с клиническим психологом на канале НВК Саха, в передаче «Сана кун».</a:t>
            </a:r>
          </a:p>
          <a:p>
            <a:r>
              <a:rPr lang="ru-RU" dirty="0" smtClean="0"/>
              <a:t>Записан подкаст на сайте НВК Саха «Деменция».</a:t>
            </a:r>
          </a:p>
          <a:p>
            <a:r>
              <a:rPr lang="ru-RU" dirty="0" err="1" smtClean="0"/>
              <a:t>Ватсап</a:t>
            </a:r>
            <a:r>
              <a:rPr lang="ru-RU" dirty="0" smtClean="0"/>
              <a:t> Группа для пациентов и ухаживающий, и </a:t>
            </a:r>
            <a:r>
              <a:rPr lang="ru-RU" dirty="0" err="1" smtClean="0"/>
              <a:t>телеграм</a:t>
            </a:r>
            <a:r>
              <a:rPr lang="ru-RU" dirty="0" smtClean="0"/>
              <a:t> канал.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Информация о текущем статусе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92118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33</TotalTime>
  <Words>520</Words>
  <Application>Microsoft Office PowerPoint</Application>
  <PresentationFormat>Экран (4:3)</PresentationFormat>
  <Paragraphs>86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Волна</vt:lpstr>
      <vt:lpstr>Всероссийский конкурсный отбор проектов «Женщины за здоровое общество»</vt:lpstr>
      <vt:lpstr>Актуальность</vt:lpstr>
      <vt:lpstr>Целевая аудитория.</vt:lpstr>
      <vt:lpstr>Стадии проекта. Зрелость проекта.</vt:lpstr>
      <vt:lpstr>Миссия проекта. Цели и задачи проекта. </vt:lpstr>
      <vt:lpstr>Суть проекта</vt:lpstr>
      <vt:lpstr>Механика проекта</vt:lpstr>
      <vt:lpstr>Основные результаты проекта</vt:lpstr>
      <vt:lpstr>Информация о текущем статусе</vt:lpstr>
      <vt:lpstr>Отзывы пациентов в 2-ГИС</vt:lpstr>
      <vt:lpstr>Каналы продвижения</vt:lpstr>
      <vt:lpstr>Ресурсы</vt:lpstr>
      <vt:lpstr>Команда проекта</vt:lpstr>
      <vt:lpstr>Благодарю за внимание!!!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Всероссийский конкурсный отбор проектов «Женщины за здоровое общество»</dc:title>
  <dc:creator>николай</dc:creator>
  <cp:lastModifiedBy>николай</cp:lastModifiedBy>
  <cp:revision>5</cp:revision>
  <dcterms:created xsi:type="dcterms:W3CDTF">2025-04-27T13:57:20Z</dcterms:created>
  <dcterms:modified xsi:type="dcterms:W3CDTF">2025-04-27T14:40:59Z</dcterms:modified>
</cp:coreProperties>
</file>