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6" r:id="rId2"/>
    <p:sldId id="279" r:id="rId3"/>
    <p:sldId id="280" r:id="rId4"/>
    <p:sldId id="282" r:id="rId5"/>
    <p:sldId id="28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3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95D-BEE6-465C-AF7B-2B1A5DA4F4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BB3-E927-4C31-AA4A-CC499F1FD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4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95D-BEE6-465C-AF7B-2B1A5DA4F4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BB3-E927-4C31-AA4A-CC499F1FD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5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95D-BEE6-465C-AF7B-2B1A5DA4F4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BB3-E927-4C31-AA4A-CC499F1FD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9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12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95D-BEE6-465C-AF7B-2B1A5DA4F4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BB3-E927-4C31-AA4A-CC499F1FD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6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95D-BEE6-465C-AF7B-2B1A5DA4F4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BB3-E927-4C31-AA4A-CC499F1FD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3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95D-BEE6-465C-AF7B-2B1A5DA4F4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BB3-E927-4C31-AA4A-CC499F1FD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7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95D-BEE6-465C-AF7B-2B1A5DA4F4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BB3-E927-4C31-AA4A-CC499F1FD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6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95D-BEE6-465C-AF7B-2B1A5DA4F4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BB3-E927-4C31-AA4A-CC499F1FD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3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95D-BEE6-465C-AF7B-2B1A5DA4F4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BB3-E927-4C31-AA4A-CC499F1FD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3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95D-BEE6-465C-AF7B-2B1A5DA4F4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BB3-E927-4C31-AA4A-CC499F1FD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4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95D-BEE6-465C-AF7B-2B1A5DA4F4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BB3-E927-4C31-AA4A-CC499F1FD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7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EB95D-BEE6-465C-AF7B-2B1A5DA4F4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CBB3-E927-4C31-AA4A-CC499F1FD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2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/>
          <p:cNvSpPr/>
          <p:nvPr/>
        </p:nvSpPr>
        <p:spPr>
          <a:xfrm>
            <a:off x="9511014" y="18189"/>
            <a:ext cx="2759936" cy="6847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2" name="object 2"/>
          <p:cNvGrpSpPr/>
          <p:nvPr/>
        </p:nvGrpSpPr>
        <p:grpSpPr>
          <a:xfrm>
            <a:off x="753288" y="-31560"/>
            <a:ext cx="11360226" cy="6865542"/>
            <a:chOff x="-429320" y="-10537"/>
            <a:chExt cx="11107276" cy="7571167"/>
          </a:xfrm>
        </p:grpSpPr>
        <p:sp>
          <p:nvSpPr>
            <p:cNvPr id="3" name="object 3"/>
            <p:cNvSpPr/>
            <p:nvPr/>
          </p:nvSpPr>
          <p:spPr>
            <a:xfrm>
              <a:off x="-429320" y="-10537"/>
              <a:ext cx="2698483" cy="75507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" name="object 5"/>
            <p:cNvSpPr/>
            <p:nvPr/>
          </p:nvSpPr>
          <p:spPr>
            <a:xfrm>
              <a:off x="2693022" y="2694592"/>
              <a:ext cx="7984933" cy="2675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" name="object 6"/>
            <p:cNvSpPr/>
            <p:nvPr/>
          </p:nvSpPr>
          <p:spPr>
            <a:xfrm>
              <a:off x="2698483" y="5343448"/>
              <a:ext cx="7979473" cy="22165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3008627" y="9210"/>
              <a:ext cx="7460615" cy="7551420"/>
            </a:xfrm>
            <a:custGeom>
              <a:avLst/>
              <a:gdLst/>
              <a:ahLst/>
              <a:cxnLst/>
              <a:rect l="l" t="t" r="r" b="b"/>
              <a:pathLst>
                <a:path w="7460615" h="7551420">
                  <a:moveTo>
                    <a:pt x="4096981" y="0"/>
                  </a:moveTo>
                  <a:lnTo>
                    <a:pt x="0" y="0"/>
                  </a:lnTo>
                  <a:lnTo>
                    <a:pt x="4366450" y="4333494"/>
                  </a:lnTo>
                  <a:lnTo>
                    <a:pt x="1164844" y="7550797"/>
                  </a:lnTo>
                  <a:lnTo>
                    <a:pt x="4924094" y="7550797"/>
                  </a:lnTo>
                  <a:lnTo>
                    <a:pt x="7460424" y="5014455"/>
                  </a:lnTo>
                  <a:lnTo>
                    <a:pt x="6252400" y="3806444"/>
                  </a:lnTo>
                  <a:lnTo>
                    <a:pt x="7077913" y="2980931"/>
                  </a:lnTo>
                  <a:lnTo>
                    <a:pt x="4096981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7099884" y="3505"/>
              <a:ext cx="3578072" cy="35906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65847" y="2561628"/>
            <a:ext cx="5026713" cy="131711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algn="ctr">
              <a:spcBef>
                <a:spcPts val="91"/>
              </a:spcBef>
            </a:pPr>
            <a:r>
              <a:rPr lang="ru-RU" sz="2800" b="1" spc="54" dirty="0" smtClean="0">
                <a:solidFill>
                  <a:srgbClr val="C83033"/>
                </a:solidFill>
                <a:latin typeface="Calibri"/>
                <a:cs typeface="Calibri"/>
              </a:rPr>
              <a:t>Окружной центр </a:t>
            </a:r>
          </a:p>
          <a:p>
            <a:pPr marL="11516" marR="4607" algn="ctr">
              <a:spcBef>
                <a:spcPts val="91"/>
              </a:spcBef>
            </a:pPr>
            <a:r>
              <a:rPr lang="ru-RU" sz="2800" b="1" spc="54" dirty="0" smtClean="0">
                <a:solidFill>
                  <a:srgbClr val="C83033"/>
                </a:solidFill>
                <a:latin typeface="Calibri"/>
                <a:cs typeface="Calibri"/>
              </a:rPr>
              <a:t>медико-социальной помощи на базе женской консультации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40814" y="6344939"/>
            <a:ext cx="6993764" cy="35018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algn="ctr">
              <a:spcBef>
                <a:spcPts val="91"/>
              </a:spcBef>
            </a:pPr>
            <a:r>
              <a:rPr lang="ru-RU" sz="2200" b="1" spc="45" dirty="0" smtClean="0">
                <a:solidFill>
                  <a:srgbClr val="C83033"/>
                </a:solidFill>
                <a:latin typeface="Calibri"/>
                <a:cs typeface="Calibri"/>
              </a:rPr>
              <a:t>Нижневартовск, 2023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18" y="406594"/>
            <a:ext cx="2285559" cy="1727233"/>
          </a:xfrm>
          <a:prstGeom prst="rect">
            <a:avLst/>
          </a:prstGeom>
        </p:spPr>
      </p:pic>
      <p:sp>
        <p:nvSpPr>
          <p:cNvPr id="28" name="object 19"/>
          <p:cNvSpPr txBox="1"/>
          <p:nvPr/>
        </p:nvSpPr>
        <p:spPr>
          <a:xfrm>
            <a:off x="3047971" y="4513975"/>
            <a:ext cx="5462464" cy="60922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algn="ctr">
              <a:spcBef>
                <a:spcPts val="91"/>
              </a:spcBef>
            </a:pPr>
            <a:r>
              <a:rPr lang="ru-RU" b="1" spc="54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Руководитель центра</a:t>
            </a:r>
          </a:p>
          <a:p>
            <a:pPr marL="11516" marR="4607" algn="ctr">
              <a:spcBef>
                <a:spcPts val="91"/>
              </a:spcBef>
            </a:pPr>
            <a:r>
              <a:rPr lang="ru-RU" sz="2000" b="1" spc="54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Башурова Оксана Леонидовна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14" y="231916"/>
            <a:ext cx="3322852" cy="33228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72" y="3693985"/>
            <a:ext cx="2777945" cy="277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789526" y="881263"/>
            <a:ext cx="5142995" cy="2552450"/>
            <a:chOff x="761038" y="990005"/>
            <a:chExt cx="4677025" cy="1410587"/>
          </a:xfrm>
        </p:grpSpPr>
        <p:sp>
          <p:nvSpPr>
            <p:cNvPr id="4" name="object 4"/>
            <p:cNvSpPr/>
            <p:nvPr/>
          </p:nvSpPr>
          <p:spPr>
            <a:xfrm>
              <a:off x="779068" y="1010577"/>
              <a:ext cx="4658995" cy="1390015"/>
            </a:xfrm>
            <a:custGeom>
              <a:avLst/>
              <a:gdLst/>
              <a:ahLst/>
              <a:cxnLst/>
              <a:rect l="l" t="t" r="r" b="b"/>
              <a:pathLst>
                <a:path w="4658995" h="1390014">
                  <a:moveTo>
                    <a:pt x="4658868" y="0"/>
                  </a:moveTo>
                  <a:lnTo>
                    <a:pt x="0" y="0"/>
                  </a:lnTo>
                  <a:lnTo>
                    <a:pt x="0" y="1389888"/>
                  </a:lnTo>
                  <a:lnTo>
                    <a:pt x="4658868" y="1389888"/>
                  </a:lnTo>
                  <a:lnTo>
                    <a:pt x="4658868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" name="object 5"/>
            <p:cNvSpPr/>
            <p:nvPr/>
          </p:nvSpPr>
          <p:spPr>
            <a:xfrm>
              <a:off x="761038" y="990005"/>
              <a:ext cx="4518025" cy="1250315"/>
            </a:xfrm>
            <a:custGeom>
              <a:avLst/>
              <a:gdLst/>
              <a:ahLst/>
              <a:cxnLst/>
              <a:rect l="l" t="t" r="r" b="b"/>
              <a:pathLst>
                <a:path w="4518025" h="1250314">
                  <a:moveTo>
                    <a:pt x="4409757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1142301"/>
                  </a:lnTo>
                  <a:lnTo>
                    <a:pt x="1687" y="1204739"/>
                  </a:lnTo>
                  <a:lnTo>
                    <a:pt x="13500" y="1236802"/>
                  </a:lnTo>
                  <a:lnTo>
                    <a:pt x="45562" y="1248614"/>
                  </a:lnTo>
                  <a:lnTo>
                    <a:pt x="108000" y="1250302"/>
                  </a:lnTo>
                  <a:lnTo>
                    <a:pt x="4409757" y="1250302"/>
                  </a:lnTo>
                  <a:lnTo>
                    <a:pt x="4472195" y="1248614"/>
                  </a:lnTo>
                  <a:lnTo>
                    <a:pt x="4504258" y="1236802"/>
                  </a:lnTo>
                  <a:lnTo>
                    <a:pt x="4516070" y="1204739"/>
                  </a:lnTo>
                  <a:lnTo>
                    <a:pt x="4517758" y="1142301"/>
                  </a:lnTo>
                  <a:lnTo>
                    <a:pt x="4517758" y="108000"/>
                  </a:lnTo>
                  <a:lnTo>
                    <a:pt x="4516070" y="45562"/>
                  </a:lnTo>
                  <a:lnTo>
                    <a:pt x="4504258" y="13500"/>
                  </a:lnTo>
                  <a:lnTo>
                    <a:pt x="4472195" y="1687"/>
                  </a:lnTo>
                  <a:lnTo>
                    <a:pt x="4409757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115798" y="353777"/>
            <a:ext cx="2827371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2000" b="1" spc="9" dirty="0" smtClean="0">
                <a:solidFill>
                  <a:srgbClr val="C83033"/>
                </a:solidFill>
                <a:latin typeface="Calibri"/>
                <a:cs typeface="Calibri"/>
              </a:rPr>
              <a:t>ОБЩАЯ ИНФОРМАЦИЯ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82096" y="663466"/>
            <a:ext cx="7261073" cy="11516"/>
          </a:xfrm>
          <a:custGeom>
            <a:avLst/>
            <a:gdLst/>
            <a:ahLst/>
            <a:cxnLst/>
            <a:rect l="l" t="t" r="r" b="b"/>
            <a:pathLst>
              <a:path w="8007350" h="12700">
                <a:moveTo>
                  <a:pt x="0" y="12700"/>
                </a:moveTo>
                <a:lnTo>
                  <a:pt x="8007302" y="12700"/>
                </a:lnTo>
                <a:lnTo>
                  <a:pt x="800730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830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 txBox="1"/>
          <p:nvPr/>
        </p:nvSpPr>
        <p:spPr>
          <a:xfrm>
            <a:off x="5093710" y="6496502"/>
            <a:ext cx="1968148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en-US" sz="1451" b="1" spc="41" dirty="0" smtClean="0">
                <a:solidFill>
                  <a:srgbClr val="C83033"/>
                </a:solidFill>
                <a:latin typeface="Calibri"/>
                <a:cs typeface="Calibri"/>
              </a:rPr>
              <a:t>MUGP-NV</a:t>
            </a:r>
            <a:r>
              <a:rPr sz="1451" b="1" spc="41" dirty="0" smtClean="0">
                <a:solidFill>
                  <a:srgbClr val="C83033"/>
                </a:solidFill>
                <a:latin typeface="Calibri"/>
                <a:cs typeface="Calibri"/>
              </a:rPr>
              <a:t>.</a:t>
            </a:r>
            <a:r>
              <a:rPr lang="en-US" sz="1451" b="1" spc="41" dirty="0" smtClean="0">
                <a:solidFill>
                  <a:srgbClr val="C83033"/>
                </a:solidFill>
                <a:latin typeface="Calibri"/>
                <a:cs typeface="Calibri"/>
              </a:rPr>
              <a:t>RU</a:t>
            </a:r>
            <a:endParaRPr sz="1451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82606" y="3661021"/>
            <a:ext cx="3629905" cy="44251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1400" dirty="0"/>
              <a:t>Целевая аудитория- подростки с 15-18лет, родители, педагоги СОЗ и ССЗ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048827" y="3639820"/>
            <a:ext cx="4336097" cy="44251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1400" dirty="0"/>
              <a:t>Результаты проекта-</a:t>
            </a:r>
          </a:p>
          <a:p>
            <a:r>
              <a:rPr lang="ru-RU" sz="1400" dirty="0"/>
              <a:t>Проект реализуется в очной форме (выездной формат)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572734" y="4329099"/>
            <a:ext cx="3223174" cy="44251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1400" dirty="0"/>
              <a:t>«Зрелость» проекта- многократно реализован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081766" y="4216976"/>
            <a:ext cx="3949465" cy="65795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1400" dirty="0"/>
              <a:t>В проекте участвуют сотрудники Центра- врач акушер-гинеколог, медицинский психолог, юрисконсульт.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95589" y="972935"/>
            <a:ext cx="4762091" cy="239228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Суть проекта </a:t>
            </a:r>
            <a:r>
              <a:rPr lang="ru-RU" sz="1600" dirty="0" smtClean="0"/>
              <a:t>– работа по </a:t>
            </a:r>
            <a:r>
              <a:rPr lang="ru-RU" sz="1600" dirty="0"/>
              <a:t>половому просвещению детей и подростков должна проводиться в основном детскими гинекологами, но данных сотрудников крайне мало. Отсутствие четко проработанной законодательной базы, частое противодействие общественных и религиозных организаций затрудняют деятельность по проведению полового просвещения подростков и молодых людей.</a:t>
            </a:r>
          </a:p>
          <a:p>
            <a:pPr algn="ctr"/>
            <a:r>
              <a:rPr lang="ru-RU" sz="1400" dirty="0"/>
              <a:t/>
            </a:r>
            <a:br>
              <a:rPr lang="ru-RU" sz="1400" dirty="0"/>
            </a:br>
            <a:endParaRPr sz="127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948035" y="3681372"/>
            <a:ext cx="399042" cy="414014"/>
          </a:xfrm>
          <a:custGeom>
            <a:avLst/>
            <a:gdLst/>
            <a:ahLst/>
            <a:cxnLst/>
            <a:rect l="l" t="t" r="r" b="b"/>
            <a:pathLst>
              <a:path w="440055" h="456564">
                <a:moveTo>
                  <a:pt x="333844" y="394385"/>
                </a:moveTo>
                <a:lnTo>
                  <a:pt x="107416" y="394385"/>
                </a:lnTo>
                <a:lnTo>
                  <a:pt x="107416" y="434517"/>
                </a:lnTo>
                <a:lnTo>
                  <a:pt x="110502" y="441883"/>
                </a:lnTo>
                <a:lnTo>
                  <a:pt x="121716" y="452958"/>
                </a:lnTo>
                <a:lnTo>
                  <a:pt x="129171" y="456006"/>
                </a:lnTo>
                <a:lnTo>
                  <a:pt x="153187" y="456006"/>
                </a:lnTo>
                <a:lnTo>
                  <a:pt x="159677" y="453720"/>
                </a:lnTo>
                <a:lnTo>
                  <a:pt x="167995" y="446989"/>
                </a:lnTo>
                <a:lnTo>
                  <a:pt x="220611" y="446976"/>
                </a:lnTo>
                <a:lnTo>
                  <a:pt x="325563" y="446976"/>
                </a:lnTo>
                <a:lnTo>
                  <a:pt x="330746" y="441858"/>
                </a:lnTo>
                <a:lnTo>
                  <a:pt x="331388" y="440334"/>
                </a:lnTo>
                <a:lnTo>
                  <a:pt x="129476" y="440334"/>
                </a:lnTo>
                <a:lnTo>
                  <a:pt x="123278" y="434212"/>
                </a:lnTo>
                <a:lnTo>
                  <a:pt x="123278" y="396100"/>
                </a:lnTo>
                <a:lnTo>
                  <a:pt x="333844" y="396100"/>
                </a:lnTo>
                <a:lnTo>
                  <a:pt x="333844" y="394385"/>
                </a:lnTo>
                <a:close/>
              </a:path>
              <a:path w="440055" h="456564">
                <a:moveTo>
                  <a:pt x="220595" y="446989"/>
                </a:moveTo>
                <a:lnTo>
                  <a:pt x="167995" y="446989"/>
                </a:lnTo>
                <a:lnTo>
                  <a:pt x="176301" y="453720"/>
                </a:lnTo>
                <a:lnTo>
                  <a:pt x="182778" y="456006"/>
                </a:lnTo>
                <a:lnTo>
                  <a:pt x="205689" y="456006"/>
                </a:lnTo>
                <a:lnTo>
                  <a:pt x="212356" y="453643"/>
                </a:lnTo>
                <a:lnTo>
                  <a:pt x="220595" y="446989"/>
                </a:lnTo>
                <a:close/>
              </a:path>
              <a:path w="440055" h="456564">
                <a:moveTo>
                  <a:pt x="325563" y="446976"/>
                </a:moveTo>
                <a:lnTo>
                  <a:pt x="220611" y="446976"/>
                </a:lnTo>
                <a:lnTo>
                  <a:pt x="228953" y="453720"/>
                </a:lnTo>
                <a:lnTo>
                  <a:pt x="235407" y="456006"/>
                </a:lnTo>
                <a:lnTo>
                  <a:pt x="258470" y="456006"/>
                </a:lnTo>
                <a:lnTo>
                  <a:pt x="264924" y="453720"/>
                </a:lnTo>
                <a:lnTo>
                  <a:pt x="273265" y="446989"/>
                </a:lnTo>
                <a:lnTo>
                  <a:pt x="325563" y="446976"/>
                </a:lnTo>
                <a:close/>
              </a:path>
              <a:path w="440055" h="456564">
                <a:moveTo>
                  <a:pt x="325550" y="446989"/>
                </a:moveTo>
                <a:lnTo>
                  <a:pt x="273265" y="446989"/>
                </a:lnTo>
                <a:lnTo>
                  <a:pt x="281607" y="453720"/>
                </a:lnTo>
                <a:lnTo>
                  <a:pt x="288061" y="456006"/>
                </a:lnTo>
                <a:lnTo>
                  <a:pt x="312077" y="456006"/>
                </a:lnTo>
                <a:lnTo>
                  <a:pt x="319519" y="452945"/>
                </a:lnTo>
                <a:lnTo>
                  <a:pt x="325550" y="446989"/>
                </a:lnTo>
                <a:close/>
              </a:path>
              <a:path w="440055" h="456564">
                <a:moveTo>
                  <a:pt x="333844" y="396100"/>
                </a:moveTo>
                <a:lnTo>
                  <a:pt x="160058" y="396100"/>
                </a:lnTo>
                <a:lnTo>
                  <a:pt x="160058" y="434212"/>
                </a:lnTo>
                <a:lnTo>
                  <a:pt x="153860" y="440334"/>
                </a:lnTo>
                <a:lnTo>
                  <a:pt x="182118" y="440334"/>
                </a:lnTo>
                <a:lnTo>
                  <a:pt x="175920" y="434212"/>
                </a:lnTo>
                <a:lnTo>
                  <a:pt x="175920" y="396112"/>
                </a:lnTo>
                <a:lnTo>
                  <a:pt x="333844" y="396112"/>
                </a:lnTo>
                <a:close/>
              </a:path>
              <a:path w="440055" h="456564">
                <a:moveTo>
                  <a:pt x="228561" y="396112"/>
                </a:moveTo>
                <a:lnTo>
                  <a:pt x="212699" y="396112"/>
                </a:lnTo>
                <a:lnTo>
                  <a:pt x="212699" y="430326"/>
                </a:lnTo>
                <a:lnTo>
                  <a:pt x="211251" y="433755"/>
                </a:lnTo>
                <a:lnTo>
                  <a:pt x="206032" y="438911"/>
                </a:lnTo>
                <a:lnTo>
                  <a:pt x="202577" y="440334"/>
                </a:lnTo>
                <a:lnTo>
                  <a:pt x="238671" y="440334"/>
                </a:lnTo>
                <a:lnTo>
                  <a:pt x="235204" y="438911"/>
                </a:lnTo>
                <a:lnTo>
                  <a:pt x="229997" y="433755"/>
                </a:lnTo>
                <a:lnTo>
                  <a:pt x="228561" y="430326"/>
                </a:lnTo>
                <a:lnTo>
                  <a:pt x="228561" y="396112"/>
                </a:lnTo>
                <a:close/>
              </a:path>
              <a:path w="440055" h="456564">
                <a:moveTo>
                  <a:pt x="281203" y="396112"/>
                </a:moveTo>
                <a:lnTo>
                  <a:pt x="265328" y="396112"/>
                </a:lnTo>
                <a:lnTo>
                  <a:pt x="265328" y="434212"/>
                </a:lnTo>
                <a:lnTo>
                  <a:pt x="259130" y="440334"/>
                </a:lnTo>
                <a:lnTo>
                  <a:pt x="287388" y="440334"/>
                </a:lnTo>
                <a:lnTo>
                  <a:pt x="281203" y="434212"/>
                </a:lnTo>
                <a:lnTo>
                  <a:pt x="281203" y="396112"/>
                </a:lnTo>
                <a:close/>
              </a:path>
              <a:path w="440055" h="456564">
                <a:moveTo>
                  <a:pt x="333844" y="396112"/>
                </a:moveTo>
                <a:lnTo>
                  <a:pt x="317969" y="396112"/>
                </a:lnTo>
                <a:lnTo>
                  <a:pt x="317969" y="430326"/>
                </a:lnTo>
                <a:lnTo>
                  <a:pt x="316534" y="433755"/>
                </a:lnTo>
                <a:lnTo>
                  <a:pt x="311315" y="438911"/>
                </a:lnTo>
                <a:lnTo>
                  <a:pt x="307835" y="440334"/>
                </a:lnTo>
                <a:lnTo>
                  <a:pt x="331388" y="440334"/>
                </a:lnTo>
                <a:lnTo>
                  <a:pt x="333839" y="434517"/>
                </a:lnTo>
                <a:lnTo>
                  <a:pt x="333844" y="396112"/>
                </a:lnTo>
                <a:close/>
              </a:path>
              <a:path w="440055" h="456564">
                <a:moveTo>
                  <a:pt x="433825" y="186410"/>
                </a:moveTo>
                <a:lnTo>
                  <a:pt x="405676" y="186410"/>
                </a:lnTo>
                <a:lnTo>
                  <a:pt x="412825" y="187840"/>
                </a:lnTo>
                <a:lnTo>
                  <a:pt x="418671" y="191738"/>
                </a:lnTo>
                <a:lnTo>
                  <a:pt x="422617" y="197511"/>
                </a:lnTo>
                <a:lnTo>
                  <a:pt x="424065" y="204571"/>
                </a:lnTo>
                <a:lnTo>
                  <a:pt x="422617" y="211636"/>
                </a:lnTo>
                <a:lnTo>
                  <a:pt x="418671" y="217409"/>
                </a:lnTo>
                <a:lnTo>
                  <a:pt x="412825" y="221304"/>
                </a:lnTo>
                <a:lnTo>
                  <a:pt x="405676" y="222732"/>
                </a:lnTo>
                <a:lnTo>
                  <a:pt x="301320" y="222732"/>
                </a:lnTo>
                <a:lnTo>
                  <a:pt x="297751" y="226250"/>
                </a:lnTo>
                <a:lnTo>
                  <a:pt x="297751" y="234886"/>
                </a:lnTo>
                <a:lnTo>
                  <a:pt x="301320" y="238404"/>
                </a:lnTo>
                <a:lnTo>
                  <a:pt x="410591" y="238404"/>
                </a:lnTo>
                <a:lnTo>
                  <a:pt x="415213" y="240296"/>
                </a:lnTo>
                <a:lnTo>
                  <a:pt x="422148" y="247154"/>
                </a:lnTo>
                <a:lnTo>
                  <a:pt x="424065" y="251713"/>
                </a:lnTo>
                <a:lnTo>
                  <a:pt x="424065" y="256565"/>
                </a:lnTo>
                <a:lnTo>
                  <a:pt x="422617" y="263625"/>
                </a:lnTo>
                <a:lnTo>
                  <a:pt x="418671" y="269398"/>
                </a:lnTo>
                <a:lnTo>
                  <a:pt x="412825" y="273296"/>
                </a:lnTo>
                <a:lnTo>
                  <a:pt x="405676" y="274726"/>
                </a:lnTo>
                <a:lnTo>
                  <a:pt x="301320" y="274726"/>
                </a:lnTo>
                <a:lnTo>
                  <a:pt x="297751" y="278244"/>
                </a:lnTo>
                <a:lnTo>
                  <a:pt x="297751" y="286880"/>
                </a:lnTo>
                <a:lnTo>
                  <a:pt x="301320" y="290398"/>
                </a:lnTo>
                <a:lnTo>
                  <a:pt x="410591" y="290398"/>
                </a:lnTo>
                <a:lnTo>
                  <a:pt x="415201" y="292290"/>
                </a:lnTo>
                <a:lnTo>
                  <a:pt x="422148" y="299148"/>
                </a:lnTo>
                <a:lnTo>
                  <a:pt x="424065" y="303707"/>
                </a:lnTo>
                <a:lnTo>
                  <a:pt x="424065" y="313410"/>
                </a:lnTo>
                <a:lnTo>
                  <a:pt x="422148" y="317969"/>
                </a:lnTo>
                <a:lnTo>
                  <a:pt x="415213" y="324827"/>
                </a:lnTo>
                <a:lnTo>
                  <a:pt x="410591" y="326720"/>
                </a:lnTo>
                <a:lnTo>
                  <a:pt x="301320" y="326720"/>
                </a:lnTo>
                <a:lnTo>
                  <a:pt x="297751" y="330238"/>
                </a:lnTo>
                <a:lnTo>
                  <a:pt x="297751" y="338874"/>
                </a:lnTo>
                <a:lnTo>
                  <a:pt x="301320" y="342391"/>
                </a:lnTo>
                <a:lnTo>
                  <a:pt x="405676" y="342391"/>
                </a:lnTo>
                <a:lnTo>
                  <a:pt x="412825" y="343820"/>
                </a:lnTo>
                <a:lnTo>
                  <a:pt x="418671" y="347714"/>
                </a:lnTo>
                <a:lnTo>
                  <a:pt x="422617" y="353488"/>
                </a:lnTo>
                <a:lnTo>
                  <a:pt x="424065" y="360552"/>
                </a:lnTo>
                <a:lnTo>
                  <a:pt x="422619" y="367612"/>
                </a:lnTo>
                <a:lnTo>
                  <a:pt x="418677" y="373386"/>
                </a:lnTo>
                <a:lnTo>
                  <a:pt x="412835" y="377283"/>
                </a:lnTo>
                <a:lnTo>
                  <a:pt x="405688" y="378713"/>
                </a:lnTo>
                <a:lnTo>
                  <a:pt x="0" y="378713"/>
                </a:lnTo>
                <a:lnTo>
                  <a:pt x="0" y="394385"/>
                </a:lnTo>
                <a:lnTo>
                  <a:pt x="405676" y="394385"/>
                </a:lnTo>
                <a:lnTo>
                  <a:pt x="412414" y="393734"/>
                </a:lnTo>
                <a:lnTo>
                  <a:pt x="439928" y="360552"/>
                </a:lnTo>
                <a:lnTo>
                  <a:pt x="439928" y="352082"/>
                </a:lnTo>
                <a:lnTo>
                  <a:pt x="436714" y="343954"/>
                </a:lnTo>
                <a:lnTo>
                  <a:pt x="427939" y="334556"/>
                </a:lnTo>
                <a:lnTo>
                  <a:pt x="436714" y="325158"/>
                </a:lnTo>
                <a:lnTo>
                  <a:pt x="439928" y="317030"/>
                </a:lnTo>
                <a:lnTo>
                  <a:pt x="439940" y="300100"/>
                </a:lnTo>
                <a:lnTo>
                  <a:pt x="436702" y="291985"/>
                </a:lnTo>
                <a:lnTo>
                  <a:pt x="427926" y="282562"/>
                </a:lnTo>
                <a:lnTo>
                  <a:pt x="436702" y="273138"/>
                </a:lnTo>
                <a:lnTo>
                  <a:pt x="439940" y="265010"/>
                </a:lnTo>
                <a:lnTo>
                  <a:pt x="439940" y="248107"/>
                </a:lnTo>
                <a:lnTo>
                  <a:pt x="436702" y="239991"/>
                </a:lnTo>
                <a:lnTo>
                  <a:pt x="427926" y="230568"/>
                </a:lnTo>
                <a:lnTo>
                  <a:pt x="436702" y="221145"/>
                </a:lnTo>
                <a:lnTo>
                  <a:pt x="439940" y="213029"/>
                </a:lnTo>
                <a:lnTo>
                  <a:pt x="439940" y="204571"/>
                </a:lnTo>
                <a:lnTo>
                  <a:pt x="437244" y="191414"/>
                </a:lnTo>
                <a:lnTo>
                  <a:pt x="433825" y="186410"/>
                </a:lnTo>
                <a:close/>
              </a:path>
              <a:path w="440055" h="456564">
                <a:moveTo>
                  <a:pt x="165735" y="0"/>
                </a:moveTo>
                <a:lnTo>
                  <a:pt x="149872" y="12"/>
                </a:lnTo>
                <a:lnTo>
                  <a:pt x="149872" y="56641"/>
                </a:lnTo>
                <a:lnTo>
                  <a:pt x="150952" y="61340"/>
                </a:lnTo>
                <a:lnTo>
                  <a:pt x="154774" y="69329"/>
                </a:lnTo>
                <a:lnTo>
                  <a:pt x="47840" y="142874"/>
                </a:lnTo>
                <a:lnTo>
                  <a:pt x="20191" y="170369"/>
                </a:lnTo>
                <a:lnTo>
                  <a:pt x="5802" y="205027"/>
                </a:lnTo>
                <a:lnTo>
                  <a:pt x="5555" y="242464"/>
                </a:lnTo>
                <a:lnTo>
                  <a:pt x="20332" y="278295"/>
                </a:lnTo>
                <a:lnTo>
                  <a:pt x="43061" y="310247"/>
                </a:lnTo>
                <a:lnTo>
                  <a:pt x="80875" y="325751"/>
                </a:lnTo>
                <a:lnTo>
                  <a:pt x="91233" y="324780"/>
                </a:lnTo>
                <a:lnTo>
                  <a:pt x="101186" y="321823"/>
                </a:lnTo>
                <a:lnTo>
                  <a:pt x="110489" y="316928"/>
                </a:lnTo>
                <a:lnTo>
                  <a:pt x="117396" y="310095"/>
                </a:lnTo>
                <a:lnTo>
                  <a:pt x="78498" y="310095"/>
                </a:lnTo>
                <a:lnTo>
                  <a:pt x="75984" y="309841"/>
                </a:lnTo>
                <a:lnTo>
                  <a:pt x="33553" y="269633"/>
                </a:lnTo>
                <a:lnTo>
                  <a:pt x="19660" y="224124"/>
                </a:lnTo>
                <a:lnTo>
                  <a:pt x="21323" y="207987"/>
                </a:lnTo>
                <a:lnTo>
                  <a:pt x="44058" y="166063"/>
                </a:lnTo>
                <a:lnTo>
                  <a:pt x="160286" y="84632"/>
                </a:lnTo>
                <a:lnTo>
                  <a:pt x="376288" y="84632"/>
                </a:lnTo>
                <a:lnTo>
                  <a:pt x="376288" y="68960"/>
                </a:lnTo>
                <a:lnTo>
                  <a:pt x="178460" y="68960"/>
                </a:lnTo>
                <a:lnTo>
                  <a:pt x="174104" y="67182"/>
                </a:lnTo>
                <a:lnTo>
                  <a:pt x="167538" y="60705"/>
                </a:lnTo>
                <a:lnTo>
                  <a:pt x="165841" y="56641"/>
                </a:lnTo>
                <a:lnTo>
                  <a:pt x="165735" y="0"/>
                </a:lnTo>
                <a:close/>
              </a:path>
              <a:path w="440055" h="456564">
                <a:moveTo>
                  <a:pt x="405688" y="170738"/>
                </a:moveTo>
                <a:lnTo>
                  <a:pt x="155930" y="170738"/>
                </a:lnTo>
                <a:lnTo>
                  <a:pt x="154127" y="171399"/>
                </a:lnTo>
                <a:lnTo>
                  <a:pt x="97663" y="218198"/>
                </a:lnTo>
                <a:lnTo>
                  <a:pt x="94486" y="221304"/>
                </a:lnTo>
                <a:lnTo>
                  <a:pt x="94068" y="225437"/>
                </a:lnTo>
                <a:lnTo>
                  <a:pt x="112217" y="252412"/>
                </a:lnTo>
                <a:lnTo>
                  <a:pt x="117841" y="266050"/>
                </a:lnTo>
                <a:lnTo>
                  <a:pt x="101714" y="303885"/>
                </a:lnTo>
                <a:lnTo>
                  <a:pt x="88328" y="310095"/>
                </a:lnTo>
                <a:lnTo>
                  <a:pt x="117396" y="310095"/>
                </a:lnTo>
                <a:lnTo>
                  <a:pt x="125475" y="302102"/>
                </a:lnTo>
                <a:lnTo>
                  <a:pt x="133284" y="283381"/>
                </a:lnTo>
                <a:lnTo>
                  <a:pt x="133433" y="263136"/>
                </a:lnTo>
                <a:lnTo>
                  <a:pt x="125437" y="243738"/>
                </a:lnTo>
                <a:lnTo>
                  <a:pt x="113296" y="225691"/>
                </a:lnTo>
                <a:lnTo>
                  <a:pt x="160680" y="186410"/>
                </a:lnTo>
                <a:lnTo>
                  <a:pt x="433825" y="186410"/>
                </a:lnTo>
                <a:lnTo>
                  <a:pt x="429896" y="180659"/>
                </a:lnTo>
                <a:lnTo>
                  <a:pt x="419007" y="173401"/>
                </a:lnTo>
                <a:lnTo>
                  <a:pt x="405688" y="170738"/>
                </a:lnTo>
                <a:close/>
              </a:path>
              <a:path w="440055" h="456564">
                <a:moveTo>
                  <a:pt x="376288" y="84632"/>
                </a:moveTo>
                <a:lnTo>
                  <a:pt x="360426" y="84632"/>
                </a:lnTo>
                <a:lnTo>
                  <a:pt x="360426" y="170738"/>
                </a:lnTo>
                <a:lnTo>
                  <a:pt x="376288" y="170738"/>
                </a:lnTo>
                <a:lnTo>
                  <a:pt x="376288" y="84632"/>
                </a:lnTo>
                <a:close/>
              </a:path>
              <a:path w="440055" h="456564">
                <a:moveTo>
                  <a:pt x="376288" y="12"/>
                </a:moveTo>
                <a:lnTo>
                  <a:pt x="360426" y="12"/>
                </a:lnTo>
                <a:lnTo>
                  <a:pt x="360426" y="68960"/>
                </a:lnTo>
                <a:lnTo>
                  <a:pt x="376288" y="68960"/>
                </a:lnTo>
                <a:lnTo>
                  <a:pt x="376288" y="12"/>
                </a:lnTo>
                <a:close/>
              </a:path>
            </a:pathLst>
          </a:custGeom>
          <a:solidFill>
            <a:srgbClr val="C830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1980144" y="4329663"/>
            <a:ext cx="427833" cy="414014"/>
          </a:xfrm>
          <a:custGeom>
            <a:avLst/>
            <a:gdLst/>
            <a:ahLst/>
            <a:cxnLst/>
            <a:rect l="l" t="t" r="r" b="b"/>
            <a:pathLst>
              <a:path w="471805" h="456564">
                <a:moveTo>
                  <a:pt x="243687" y="363601"/>
                </a:moveTo>
                <a:lnTo>
                  <a:pt x="240169" y="360083"/>
                </a:lnTo>
                <a:lnTo>
                  <a:pt x="231508" y="360083"/>
                </a:lnTo>
                <a:lnTo>
                  <a:pt x="227990" y="363601"/>
                </a:lnTo>
                <a:lnTo>
                  <a:pt x="227990" y="387451"/>
                </a:lnTo>
                <a:lnTo>
                  <a:pt x="231508" y="390982"/>
                </a:lnTo>
                <a:lnTo>
                  <a:pt x="240169" y="390982"/>
                </a:lnTo>
                <a:lnTo>
                  <a:pt x="243687" y="387451"/>
                </a:lnTo>
                <a:lnTo>
                  <a:pt x="243687" y="363601"/>
                </a:lnTo>
                <a:close/>
              </a:path>
              <a:path w="471805" h="456564">
                <a:moveTo>
                  <a:pt x="471678" y="51282"/>
                </a:moveTo>
                <a:lnTo>
                  <a:pt x="470852" y="49491"/>
                </a:lnTo>
                <a:lnTo>
                  <a:pt x="470623" y="49314"/>
                </a:lnTo>
                <a:lnTo>
                  <a:pt x="468985" y="48006"/>
                </a:lnTo>
                <a:lnTo>
                  <a:pt x="467258" y="46291"/>
                </a:lnTo>
                <a:lnTo>
                  <a:pt x="464921" y="45567"/>
                </a:lnTo>
                <a:lnTo>
                  <a:pt x="462686" y="45935"/>
                </a:lnTo>
                <a:lnTo>
                  <a:pt x="455980" y="46786"/>
                </a:lnTo>
                <a:lnTo>
                  <a:pt x="455980" y="62953"/>
                </a:lnTo>
                <a:lnTo>
                  <a:pt x="455980" y="416598"/>
                </a:lnTo>
                <a:lnTo>
                  <a:pt x="299504" y="434111"/>
                </a:lnTo>
                <a:lnTo>
                  <a:pt x="434352" y="384340"/>
                </a:lnTo>
                <a:lnTo>
                  <a:pt x="436206" y="381609"/>
                </a:lnTo>
                <a:lnTo>
                  <a:pt x="436206" y="64922"/>
                </a:lnTo>
                <a:lnTo>
                  <a:pt x="455980" y="62953"/>
                </a:lnTo>
                <a:lnTo>
                  <a:pt x="455980" y="46786"/>
                </a:lnTo>
                <a:lnTo>
                  <a:pt x="435698" y="49314"/>
                </a:lnTo>
                <a:lnTo>
                  <a:pt x="435698" y="19634"/>
                </a:lnTo>
                <a:lnTo>
                  <a:pt x="435698" y="6578"/>
                </a:lnTo>
                <a:lnTo>
                  <a:pt x="435279" y="3594"/>
                </a:lnTo>
                <a:lnTo>
                  <a:pt x="432409" y="2159"/>
                </a:lnTo>
                <a:lnTo>
                  <a:pt x="430085" y="368"/>
                </a:lnTo>
                <a:lnTo>
                  <a:pt x="427469" y="76"/>
                </a:lnTo>
                <a:lnTo>
                  <a:pt x="425335" y="1143"/>
                </a:lnTo>
                <a:lnTo>
                  <a:pt x="420509" y="2921"/>
                </a:lnTo>
                <a:lnTo>
                  <a:pt x="420509" y="19634"/>
                </a:lnTo>
                <a:lnTo>
                  <a:pt x="420509" y="372567"/>
                </a:lnTo>
                <a:lnTo>
                  <a:pt x="259422" y="431888"/>
                </a:lnTo>
                <a:lnTo>
                  <a:pt x="251421" y="434543"/>
                </a:lnTo>
                <a:lnTo>
                  <a:pt x="243522" y="435851"/>
                </a:lnTo>
                <a:lnTo>
                  <a:pt x="227622" y="435851"/>
                </a:lnTo>
                <a:lnTo>
                  <a:pt x="219646" y="434530"/>
                </a:lnTo>
                <a:lnTo>
                  <a:pt x="218389" y="434111"/>
                </a:lnTo>
                <a:lnTo>
                  <a:pt x="211747" y="431888"/>
                </a:lnTo>
                <a:lnTo>
                  <a:pt x="172173" y="417271"/>
                </a:lnTo>
                <a:lnTo>
                  <a:pt x="172173" y="434111"/>
                </a:lnTo>
                <a:lnTo>
                  <a:pt x="15697" y="416598"/>
                </a:lnTo>
                <a:lnTo>
                  <a:pt x="15697" y="62445"/>
                </a:lnTo>
                <a:lnTo>
                  <a:pt x="35458" y="64414"/>
                </a:lnTo>
                <a:lnTo>
                  <a:pt x="35458" y="381355"/>
                </a:lnTo>
                <a:lnTo>
                  <a:pt x="37553" y="384429"/>
                </a:lnTo>
                <a:lnTo>
                  <a:pt x="172173" y="434111"/>
                </a:lnTo>
                <a:lnTo>
                  <a:pt x="172173" y="417271"/>
                </a:lnTo>
                <a:lnTo>
                  <a:pt x="51168" y="372567"/>
                </a:lnTo>
                <a:lnTo>
                  <a:pt x="51168" y="62445"/>
                </a:lnTo>
                <a:lnTo>
                  <a:pt x="51168" y="48755"/>
                </a:lnTo>
                <a:lnTo>
                  <a:pt x="51168" y="19634"/>
                </a:lnTo>
                <a:lnTo>
                  <a:pt x="206730" y="77012"/>
                </a:lnTo>
                <a:lnTo>
                  <a:pt x="213106" y="79463"/>
                </a:lnTo>
                <a:lnTo>
                  <a:pt x="227926" y="81749"/>
                </a:lnTo>
                <a:lnTo>
                  <a:pt x="227990" y="326669"/>
                </a:lnTo>
                <a:lnTo>
                  <a:pt x="231508" y="330187"/>
                </a:lnTo>
                <a:lnTo>
                  <a:pt x="240157" y="330187"/>
                </a:lnTo>
                <a:lnTo>
                  <a:pt x="243687" y="326669"/>
                </a:lnTo>
                <a:lnTo>
                  <a:pt x="243687" y="81749"/>
                </a:lnTo>
                <a:lnTo>
                  <a:pt x="258572" y="79463"/>
                </a:lnTo>
                <a:lnTo>
                  <a:pt x="264909" y="77012"/>
                </a:lnTo>
                <a:lnTo>
                  <a:pt x="294144" y="66230"/>
                </a:lnTo>
                <a:lnTo>
                  <a:pt x="420509" y="19634"/>
                </a:lnTo>
                <a:lnTo>
                  <a:pt x="420509" y="2921"/>
                </a:lnTo>
                <a:lnTo>
                  <a:pt x="259384" y="62052"/>
                </a:lnTo>
                <a:lnTo>
                  <a:pt x="250939" y="64871"/>
                </a:lnTo>
                <a:lnTo>
                  <a:pt x="243243" y="66230"/>
                </a:lnTo>
                <a:lnTo>
                  <a:pt x="228193" y="66230"/>
                </a:lnTo>
                <a:lnTo>
                  <a:pt x="219837" y="64744"/>
                </a:lnTo>
                <a:lnTo>
                  <a:pt x="212229" y="62039"/>
                </a:lnTo>
                <a:lnTo>
                  <a:pt x="97294" y="19634"/>
                </a:lnTo>
                <a:lnTo>
                  <a:pt x="46075" y="736"/>
                </a:lnTo>
                <a:lnTo>
                  <a:pt x="43827" y="0"/>
                </a:lnTo>
                <a:lnTo>
                  <a:pt x="41008" y="317"/>
                </a:lnTo>
                <a:lnTo>
                  <a:pt x="38912" y="1562"/>
                </a:lnTo>
                <a:lnTo>
                  <a:pt x="36880" y="3213"/>
                </a:lnTo>
                <a:lnTo>
                  <a:pt x="35458" y="5638"/>
                </a:lnTo>
                <a:lnTo>
                  <a:pt x="35458" y="48755"/>
                </a:lnTo>
                <a:lnTo>
                  <a:pt x="8623" y="45961"/>
                </a:lnTo>
                <a:lnTo>
                  <a:pt x="8191" y="45885"/>
                </a:lnTo>
                <a:lnTo>
                  <a:pt x="7772" y="45847"/>
                </a:lnTo>
                <a:lnTo>
                  <a:pt x="5600" y="45847"/>
                </a:lnTo>
                <a:lnTo>
                  <a:pt x="0" y="427609"/>
                </a:lnTo>
                <a:lnTo>
                  <a:pt x="3162" y="431139"/>
                </a:lnTo>
                <a:lnTo>
                  <a:pt x="34277" y="434543"/>
                </a:lnTo>
                <a:lnTo>
                  <a:pt x="227037" y="455866"/>
                </a:lnTo>
                <a:lnTo>
                  <a:pt x="229946" y="456349"/>
                </a:lnTo>
                <a:lnTo>
                  <a:pt x="241757" y="456349"/>
                </a:lnTo>
                <a:lnTo>
                  <a:pt x="245249" y="455853"/>
                </a:lnTo>
                <a:lnTo>
                  <a:pt x="425653" y="435851"/>
                </a:lnTo>
                <a:lnTo>
                  <a:pt x="441337" y="434111"/>
                </a:lnTo>
                <a:lnTo>
                  <a:pt x="464591" y="431533"/>
                </a:lnTo>
                <a:lnTo>
                  <a:pt x="468503" y="431139"/>
                </a:lnTo>
                <a:lnTo>
                  <a:pt x="471678" y="427609"/>
                </a:lnTo>
                <a:lnTo>
                  <a:pt x="471678" y="62953"/>
                </a:lnTo>
                <a:lnTo>
                  <a:pt x="471678" y="51282"/>
                </a:lnTo>
                <a:close/>
              </a:path>
            </a:pathLst>
          </a:custGeom>
          <a:solidFill>
            <a:srgbClr val="C830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/>
          <p:nvPr/>
        </p:nvSpPr>
        <p:spPr>
          <a:xfrm>
            <a:off x="6411168" y="3658106"/>
            <a:ext cx="409983" cy="414589"/>
          </a:xfrm>
          <a:custGeom>
            <a:avLst/>
            <a:gdLst/>
            <a:ahLst/>
            <a:cxnLst/>
            <a:rect l="l" t="t" r="r" b="b"/>
            <a:pathLst>
              <a:path w="452120" h="457200">
                <a:moveTo>
                  <a:pt x="15557" y="311772"/>
                </a:moveTo>
                <a:lnTo>
                  <a:pt x="5880" y="311772"/>
                </a:lnTo>
                <a:lnTo>
                  <a:pt x="1739" y="315798"/>
                </a:lnTo>
                <a:lnTo>
                  <a:pt x="18284" y="370090"/>
                </a:lnTo>
                <a:lnTo>
                  <a:pt x="48323" y="409867"/>
                </a:lnTo>
                <a:lnTo>
                  <a:pt x="101168" y="444399"/>
                </a:lnTo>
                <a:lnTo>
                  <a:pt x="165862" y="457073"/>
                </a:lnTo>
                <a:lnTo>
                  <a:pt x="183679" y="456151"/>
                </a:lnTo>
                <a:lnTo>
                  <a:pt x="200967" y="453451"/>
                </a:lnTo>
                <a:lnTo>
                  <a:pt x="217632" y="449073"/>
                </a:lnTo>
                <a:lnTo>
                  <a:pt x="233578" y="443115"/>
                </a:lnTo>
                <a:lnTo>
                  <a:pt x="241634" y="439166"/>
                </a:lnTo>
                <a:lnTo>
                  <a:pt x="165862" y="439166"/>
                </a:lnTo>
                <a:lnTo>
                  <a:pt x="136092" y="436252"/>
                </a:lnTo>
                <a:lnTo>
                  <a:pt x="83253" y="414686"/>
                </a:lnTo>
                <a:lnTo>
                  <a:pt x="46651" y="380529"/>
                </a:lnTo>
                <a:lnTo>
                  <a:pt x="25701" y="341306"/>
                </a:lnTo>
                <a:lnTo>
                  <a:pt x="19380" y="315061"/>
                </a:lnTo>
                <a:lnTo>
                  <a:pt x="15557" y="311772"/>
                </a:lnTo>
                <a:close/>
              </a:path>
              <a:path w="452120" h="457200">
                <a:moveTo>
                  <a:pt x="190008" y="23609"/>
                </a:moveTo>
                <a:lnTo>
                  <a:pt x="165862" y="23609"/>
                </a:lnTo>
                <a:lnTo>
                  <a:pt x="182157" y="42322"/>
                </a:lnTo>
                <a:lnTo>
                  <a:pt x="197915" y="61204"/>
                </a:lnTo>
                <a:lnTo>
                  <a:pt x="227482" y="99275"/>
                </a:lnTo>
                <a:lnTo>
                  <a:pt x="251947" y="134437"/>
                </a:lnTo>
                <a:lnTo>
                  <a:pt x="273088" y="169227"/>
                </a:lnTo>
                <a:lnTo>
                  <a:pt x="268401" y="174256"/>
                </a:lnTo>
                <a:lnTo>
                  <a:pt x="265544" y="180924"/>
                </a:lnTo>
                <a:lnTo>
                  <a:pt x="265544" y="229476"/>
                </a:lnTo>
                <a:lnTo>
                  <a:pt x="214947" y="229476"/>
                </a:lnTo>
                <a:lnTo>
                  <a:pt x="207632" y="232676"/>
                </a:lnTo>
                <a:lnTo>
                  <a:pt x="197065" y="242925"/>
                </a:lnTo>
                <a:lnTo>
                  <a:pt x="193751" y="250024"/>
                </a:lnTo>
                <a:lnTo>
                  <a:pt x="193751" y="320154"/>
                </a:lnTo>
                <a:lnTo>
                  <a:pt x="197065" y="327228"/>
                </a:lnTo>
                <a:lnTo>
                  <a:pt x="207632" y="337502"/>
                </a:lnTo>
                <a:lnTo>
                  <a:pt x="214947" y="340690"/>
                </a:lnTo>
                <a:lnTo>
                  <a:pt x="265544" y="340690"/>
                </a:lnTo>
                <a:lnTo>
                  <a:pt x="265544" y="387616"/>
                </a:lnTo>
                <a:lnTo>
                  <a:pt x="267258" y="392899"/>
                </a:lnTo>
                <a:lnTo>
                  <a:pt x="270230" y="397332"/>
                </a:lnTo>
                <a:lnTo>
                  <a:pt x="260317" y="406098"/>
                </a:lnTo>
                <a:lnTo>
                  <a:pt x="226060" y="426796"/>
                </a:lnTo>
                <a:lnTo>
                  <a:pt x="181756" y="438353"/>
                </a:lnTo>
                <a:lnTo>
                  <a:pt x="165862" y="439166"/>
                </a:lnTo>
                <a:lnTo>
                  <a:pt x="241634" y="439166"/>
                </a:lnTo>
                <a:lnTo>
                  <a:pt x="247633" y="436224"/>
                </a:lnTo>
                <a:lnTo>
                  <a:pt x="260886" y="428117"/>
                </a:lnTo>
                <a:lnTo>
                  <a:pt x="273258" y="418866"/>
                </a:lnTo>
                <a:lnTo>
                  <a:pt x="284670" y="408546"/>
                </a:lnTo>
                <a:lnTo>
                  <a:pt x="363038" y="408546"/>
                </a:lnTo>
                <a:lnTo>
                  <a:pt x="366318" y="407111"/>
                </a:lnTo>
                <a:lnTo>
                  <a:pt x="376885" y="396862"/>
                </a:lnTo>
                <a:lnTo>
                  <a:pt x="378964" y="392391"/>
                </a:lnTo>
                <a:lnTo>
                  <a:pt x="291807" y="392391"/>
                </a:lnTo>
                <a:lnTo>
                  <a:pt x="289128" y="391198"/>
                </a:lnTo>
                <a:lnTo>
                  <a:pt x="285216" y="387413"/>
                </a:lnTo>
                <a:lnTo>
                  <a:pt x="284022" y="384810"/>
                </a:lnTo>
                <a:lnTo>
                  <a:pt x="284022" y="326771"/>
                </a:lnTo>
                <a:lnTo>
                  <a:pt x="279882" y="322757"/>
                </a:lnTo>
                <a:lnTo>
                  <a:pt x="220052" y="322757"/>
                </a:lnTo>
                <a:lnTo>
                  <a:pt x="217373" y="321602"/>
                </a:lnTo>
                <a:lnTo>
                  <a:pt x="213461" y="317804"/>
                </a:lnTo>
                <a:lnTo>
                  <a:pt x="212242" y="315214"/>
                </a:lnTo>
                <a:lnTo>
                  <a:pt x="212242" y="254977"/>
                </a:lnTo>
                <a:lnTo>
                  <a:pt x="213461" y="252374"/>
                </a:lnTo>
                <a:lnTo>
                  <a:pt x="217373" y="248589"/>
                </a:lnTo>
                <a:lnTo>
                  <a:pt x="220052" y="247396"/>
                </a:lnTo>
                <a:lnTo>
                  <a:pt x="279882" y="247396"/>
                </a:lnTo>
                <a:lnTo>
                  <a:pt x="284022" y="243382"/>
                </a:lnTo>
                <a:lnTo>
                  <a:pt x="284022" y="185343"/>
                </a:lnTo>
                <a:lnTo>
                  <a:pt x="285216" y="182740"/>
                </a:lnTo>
                <a:lnTo>
                  <a:pt x="289128" y="178955"/>
                </a:lnTo>
                <a:lnTo>
                  <a:pt x="291807" y="177761"/>
                </a:lnTo>
                <a:lnTo>
                  <a:pt x="378957" y="177761"/>
                </a:lnTo>
                <a:lnTo>
                  <a:pt x="376885" y="173329"/>
                </a:lnTo>
                <a:lnTo>
                  <a:pt x="366318" y="163042"/>
                </a:lnTo>
                <a:lnTo>
                  <a:pt x="360232" y="160401"/>
                </a:lnTo>
                <a:lnTo>
                  <a:pt x="289102" y="160401"/>
                </a:lnTo>
                <a:lnTo>
                  <a:pt x="278699" y="142606"/>
                </a:lnTo>
                <a:lnTo>
                  <a:pt x="255312" y="106822"/>
                </a:lnTo>
                <a:lnTo>
                  <a:pt x="226255" y="67536"/>
                </a:lnTo>
                <a:lnTo>
                  <a:pt x="191328" y="25104"/>
                </a:lnTo>
                <a:lnTo>
                  <a:pt x="190008" y="23609"/>
                </a:lnTo>
                <a:close/>
              </a:path>
              <a:path w="452120" h="457200">
                <a:moveTo>
                  <a:pt x="363038" y="408546"/>
                </a:moveTo>
                <a:lnTo>
                  <a:pt x="284670" y="408546"/>
                </a:lnTo>
                <a:lnTo>
                  <a:pt x="287820" y="409689"/>
                </a:lnTo>
                <a:lnTo>
                  <a:pt x="291211" y="410311"/>
                </a:lnTo>
                <a:lnTo>
                  <a:pt x="359003" y="410311"/>
                </a:lnTo>
                <a:lnTo>
                  <a:pt x="363038" y="408546"/>
                </a:lnTo>
                <a:close/>
              </a:path>
              <a:path w="452120" h="457200">
                <a:moveTo>
                  <a:pt x="378957" y="177761"/>
                </a:moveTo>
                <a:lnTo>
                  <a:pt x="353898" y="177761"/>
                </a:lnTo>
                <a:lnTo>
                  <a:pt x="356577" y="178955"/>
                </a:lnTo>
                <a:lnTo>
                  <a:pt x="360489" y="182740"/>
                </a:lnTo>
                <a:lnTo>
                  <a:pt x="361708" y="185343"/>
                </a:lnTo>
                <a:lnTo>
                  <a:pt x="361708" y="243382"/>
                </a:lnTo>
                <a:lnTo>
                  <a:pt x="365848" y="247396"/>
                </a:lnTo>
                <a:lnTo>
                  <a:pt x="425678" y="247396"/>
                </a:lnTo>
                <a:lnTo>
                  <a:pt x="428358" y="248589"/>
                </a:lnTo>
                <a:lnTo>
                  <a:pt x="432269" y="252374"/>
                </a:lnTo>
                <a:lnTo>
                  <a:pt x="433489" y="254977"/>
                </a:lnTo>
                <a:lnTo>
                  <a:pt x="433489" y="315214"/>
                </a:lnTo>
                <a:lnTo>
                  <a:pt x="432269" y="317804"/>
                </a:lnTo>
                <a:lnTo>
                  <a:pt x="428358" y="321602"/>
                </a:lnTo>
                <a:lnTo>
                  <a:pt x="425678" y="322757"/>
                </a:lnTo>
                <a:lnTo>
                  <a:pt x="365848" y="322757"/>
                </a:lnTo>
                <a:lnTo>
                  <a:pt x="361708" y="326771"/>
                </a:lnTo>
                <a:lnTo>
                  <a:pt x="361708" y="384810"/>
                </a:lnTo>
                <a:lnTo>
                  <a:pt x="360489" y="387413"/>
                </a:lnTo>
                <a:lnTo>
                  <a:pt x="356577" y="391198"/>
                </a:lnTo>
                <a:lnTo>
                  <a:pt x="353898" y="392391"/>
                </a:lnTo>
                <a:lnTo>
                  <a:pt x="378964" y="392391"/>
                </a:lnTo>
                <a:lnTo>
                  <a:pt x="380187" y="389763"/>
                </a:lnTo>
                <a:lnTo>
                  <a:pt x="380187" y="340690"/>
                </a:lnTo>
                <a:lnTo>
                  <a:pt x="430784" y="340690"/>
                </a:lnTo>
                <a:lnTo>
                  <a:pt x="438073" y="337502"/>
                </a:lnTo>
                <a:lnTo>
                  <a:pt x="448665" y="327228"/>
                </a:lnTo>
                <a:lnTo>
                  <a:pt x="451942" y="320154"/>
                </a:lnTo>
                <a:lnTo>
                  <a:pt x="451942" y="250024"/>
                </a:lnTo>
                <a:lnTo>
                  <a:pt x="448665" y="242925"/>
                </a:lnTo>
                <a:lnTo>
                  <a:pt x="438073" y="232676"/>
                </a:lnTo>
                <a:lnTo>
                  <a:pt x="430784" y="229476"/>
                </a:lnTo>
                <a:lnTo>
                  <a:pt x="380187" y="229476"/>
                </a:lnTo>
                <a:lnTo>
                  <a:pt x="380187" y="180390"/>
                </a:lnTo>
                <a:lnTo>
                  <a:pt x="378957" y="177761"/>
                </a:lnTo>
                <a:close/>
              </a:path>
              <a:path w="452120" h="457200">
                <a:moveTo>
                  <a:pt x="14338" y="276123"/>
                </a:moveTo>
                <a:lnTo>
                  <a:pt x="4127" y="276123"/>
                </a:lnTo>
                <a:lnTo>
                  <a:pt x="0" y="280149"/>
                </a:lnTo>
                <a:lnTo>
                  <a:pt x="0" y="290042"/>
                </a:lnTo>
                <a:lnTo>
                  <a:pt x="4127" y="294055"/>
                </a:lnTo>
                <a:lnTo>
                  <a:pt x="14338" y="294055"/>
                </a:lnTo>
                <a:lnTo>
                  <a:pt x="18478" y="290042"/>
                </a:lnTo>
                <a:lnTo>
                  <a:pt x="18478" y="280149"/>
                </a:lnTo>
                <a:lnTo>
                  <a:pt x="14338" y="276123"/>
                </a:lnTo>
                <a:close/>
              </a:path>
              <a:path w="452120" h="457200">
                <a:moveTo>
                  <a:pt x="162636" y="0"/>
                </a:moveTo>
                <a:lnTo>
                  <a:pt x="124687" y="43680"/>
                </a:lnTo>
                <a:lnTo>
                  <a:pt x="93002" y="83859"/>
                </a:lnTo>
                <a:lnTo>
                  <a:pt x="64678" y="124203"/>
                </a:lnTo>
                <a:lnTo>
                  <a:pt x="40513" y="164261"/>
                </a:lnTo>
                <a:lnTo>
                  <a:pt x="20137" y="206262"/>
                </a:lnTo>
                <a:lnTo>
                  <a:pt x="6007" y="247827"/>
                </a:lnTo>
                <a:lnTo>
                  <a:pt x="5854" y="254673"/>
                </a:lnTo>
                <a:lnTo>
                  <a:pt x="9982" y="258686"/>
                </a:lnTo>
                <a:lnTo>
                  <a:pt x="19202" y="258686"/>
                </a:lnTo>
                <a:lnTo>
                  <a:pt x="22669" y="256082"/>
                </a:lnTo>
                <a:lnTo>
                  <a:pt x="23863" y="252476"/>
                </a:lnTo>
                <a:lnTo>
                  <a:pt x="24015" y="252069"/>
                </a:lnTo>
                <a:lnTo>
                  <a:pt x="24168" y="251282"/>
                </a:lnTo>
                <a:lnTo>
                  <a:pt x="29877" y="232217"/>
                </a:lnTo>
                <a:lnTo>
                  <a:pt x="46278" y="192830"/>
                </a:lnTo>
                <a:lnTo>
                  <a:pt x="79051" y="135523"/>
                </a:lnTo>
                <a:lnTo>
                  <a:pt x="105124" y="98050"/>
                </a:lnTo>
                <a:lnTo>
                  <a:pt x="134283" y="60615"/>
                </a:lnTo>
                <a:lnTo>
                  <a:pt x="165862" y="23609"/>
                </a:lnTo>
                <a:lnTo>
                  <a:pt x="190008" y="23609"/>
                </a:lnTo>
                <a:lnTo>
                  <a:pt x="169240" y="76"/>
                </a:lnTo>
                <a:lnTo>
                  <a:pt x="162636" y="0"/>
                </a:lnTo>
                <a:close/>
              </a:path>
              <a:path w="452120" h="457200">
                <a:moveTo>
                  <a:pt x="359003" y="159867"/>
                </a:moveTo>
                <a:lnTo>
                  <a:pt x="292823" y="159867"/>
                </a:lnTo>
                <a:lnTo>
                  <a:pt x="290918" y="160045"/>
                </a:lnTo>
                <a:lnTo>
                  <a:pt x="289102" y="160401"/>
                </a:lnTo>
                <a:lnTo>
                  <a:pt x="360232" y="160401"/>
                </a:lnTo>
                <a:lnTo>
                  <a:pt x="359003" y="1598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/>
          <p:nvPr/>
        </p:nvSpPr>
        <p:spPr>
          <a:xfrm>
            <a:off x="1855363" y="3532436"/>
            <a:ext cx="8356280" cy="0"/>
          </a:xfrm>
          <a:custGeom>
            <a:avLst/>
            <a:gdLst/>
            <a:ahLst/>
            <a:cxnLst/>
            <a:rect l="l" t="t" r="r" b="b"/>
            <a:pathLst>
              <a:path w="9215120">
                <a:moveTo>
                  <a:pt x="0" y="0"/>
                </a:moveTo>
                <a:lnTo>
                  <a:pt x="9214789" y="0"/>
                </a:lnTo>
              </a:path>
            </a:pathLst>
          </a:custGeom>
          <a:ln w="38100">
            <a:solidFill>
              <a:srgbClr val="C8303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51" name="object 3"/>
          <p:cNvGrpSpPr/>
          <p:nvPr/>
        </p:nvGrpSpPr>
        <p:grpSpPr>
          <a:xfrm>
            <a:off x="6113581" y="886744"/>
            <a:ext cx="5711624" cy="2552401"/>
            <a:chOff x="761038" y="990005"/>
            <a:chExt cx="4677025" cy="1410587"/>
          </a:xfrm>
        </p:grpSpPr>
        <p:sp>
          <p:nvSpPr>
            <p:cNvPr id="52" name="object 4"/>
            <p:cNvSpPr/>
            <p:nvPr/>
          </p:nvSpPr>
          <p:spPr>
            <a:xfrm>
              <a:off x="779068" y="1010577"/>
              <a:ext cx="4658995" cy="1390015"/>
            </a:xfrm>
            <a:custGeom>
              <a:avLst/>
              <a:gdLst/>
              <a:ahLst/>
              <a:cxnLst/>
              <a:rect l="l" t="t" r="r" b="b"/>
              <a:pathLst>
                <a:path w="4658995" h="1390014">
                  <a:moveTo>
                    <a:pt x="4658868" y="0"/>
                  </a:moveTo>
                  <a:lnTo>
                    <a:pt x="0" y="0"/>
                  </a:lnTo>
                  <a:lnTo>
                    <a:pt x="0" y="1389888"/>
                  </a:lnTo>
                  <a:lnTo>
                    <a:pt x="4658868" y="1389888"/>
                  </a:lnTo>
                  <a:lnTo>
                    <a:pt x="4658868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" name="object 5"/>
            <p:cNvSpPr/>
            <p:nvPr/>
          </p:nvSpPr>
          <p:spPr>
            <a:xfrm>
              <a:off x="761038" y="990005"/>
              <a:ext cx="4518025" cy="1250315"/>
            </a:xfrm>
            <a:custGeom>
              <a:avLst/>
              <a:gdLst/>
              <a:ahLst/>
              <a:cxnLst/>
              <a:rect l="l" t="t" r="r" b="b"/>
              <a:pathLst>
                <a:path w="4518025" h="1250314">
                  <a:moveTo>
                    <a:pt x="4409757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1142301"/>
                  </a:lnTo>
                  <a:lnTo>
                    <a:pt x="1687" y="1204739"/>
                  </a:lnTo>
                  <a:lnTo>
                    <a:pt x="13500" y="1236802"/>
                  </a:lnTo>
                  <a:lnTo>
                    <a:pt x="45562" y="1248614"/>
                  </a:lnTo>
                  <a:lnTo>
                    <a:pt x="108000" y="1250302"/>
                  </a:lnTo>
                  <a:lnTo>
                    <a:pt x="4409757" y="1250302"/>
                  </a:lnTo>
                  <a:lnTo>
                    <a:pt x="4472195" y="1248614"/>
                  </a:lnTo>
                  <a:lnTo>
                    <a:pt x="4504258" y="1236802"/>
                  </a:lnTo>
                  <a:lnTo>
                    <a:pt x="4516070" y="1204739"/>
                  </a:lnTo>
                  <a:lnTo>
                    <a:pt x="4517758" y="1142301"/>
                  </a:lnTo>
                  <a:lnTo>
                    <a:pt x="4517758" y="108000"/>
                  </a:lnTo>
                  <a:lnTo>
                    <a:pt x="4516070" y="45562"/>
                  </a:lnTo>
                  <a:lnTo>
                    <a:pt x="4504258" y="13500"/>
                  </a:lnTo>
                  <a:lnTo>
                    <a:pt x="4472195" y="1687"/>
                  </a:lnTo>
                  <a:lnTo>
                    <a:pt x="4409757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6033503" y="921514"/>
            <a:ext cx="57917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Наш опыт работы </a:t>
            </a:r>
            <a:r>
              <a:rPr lang="ru-RU" sz="1600" dirty="0" smtClean="0"/>
              <a:t>– проведения </a:t>
            </a:r>
            <a:r>
              <a:rPr lang="ru-RU" sz="1600" dirty="0"/>
              <a:t>курса лекций, включающего выступления гинеколога, медицинского психолога, юриста показал эффективность в разных возрастных категориях. Освещаются вопросы полового созревания мальчиков и девочек, половой гигиены, вопросы </a:t>
            </a:r>
            <a:r>
              <a:rPr lang="ru-RU" sz="1600" dirty="0" smtClean="0"/>
              <a:t>контрацепции </a:t>
            </a:r>
            <a:r>
              <a:rPr lang="ru-RU" sz="1600" dirty="0"/>
              <a:t>профилактики ИППП, проводится консультация юристом по видам правонарушений, в том числе по половой неприкосновенности и заведомое инфицирование людей ИППП.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74" y="125760"/>
            <a:ext cx="977989" cy="739081"/>
          </a:xfrm>
          <a:prstGeom prst="rect">
            <a:avLst/>
          </a:prstGeom>
        </p:spPr>
      </p:pic>
      <p:grpSp>
        <p:nvGrpSpPr>
          <p:cNvPr id="57" name="object 34"/>
          <p:cNvGrpSpPr/>
          <p:nvPr/>
        </p:nvGrpSpPr>
        <p:grpSpPr>
          <a:xfrm>
            <a:off x="6382355" y="3653151"/>
            <a:ext cx="539542" cy="412862"/>
            <a:chOff x="5622839" y="3351148"/>
            <a:chExt cx="594995" cy="455295"/>
          </a:xfrm>
        </p:grpSpPr>
        <p:sp>
          <p:nvSpPr>
            <p:cNvPr id="58" name="object 35"/>
            <p:cNvSpPr/>
            <p:nvPr/>
          </p:nvSpPr>
          <p:spPr>
            <a:xfrm>
              <a:off x="5622839" y="3400722"/>
              <a:ext cx="594995" cy="405765"/>
            </a:xfrm>
            <a:custGeom>
              <a:avLst/>
              <a:gdLst/>
              <a:ahLst/>
              <a:cxnLst/>
              <a:rect l="l" t="t" r="r" b="b"/>
              <a:pathLst>
                <a:path w="594995" h="405764">
                  <a:moveTo>
                    <a:pt x="378218" y="59474"/>
                  </a:moveTo>
                  <a:lnTo>
                    <a:pt x="39649" y="59474"/>
                  </a:lnTo>
                  <a:lnTo>
                    <a:pt x="24217" y="62590"/>
                  </a:lnTo>
                  <a:lnTo>
                    <a:pt x="11614" y="71088"/>
                  </a:lnTo>
                  <a:lnTo>
                    <a:pt x="3116" y="83691"/>
                  </a:lnTo>
                  <a:lnTo>
                    <a:pt x="0" y="99123"/>
                  </a:lnTo>
                  <a:lnTo>
                    <a:pt x="0" y="337032"/>
                  </a:lnTo>
                  <a:lnTo>
                    <a:pt x="3116" y="352470"/>
                  </a:lnTo>
                  <a:lnTo>
                    <a:pt x="11614" y="365072"/>
                  </a:lnTo>
                  <a:lnTo>
                    <a:pt x="24217" y="373567"/>
                  </a:lnTo>
                  <a:lnTo>
                    <a:pt x="39649" y="376682"/>
                  </a:lnTo>
                  <a:lnTo>
                    <a:pt x="52184" y="376682"/>
                  </a:lnTo>
                  <a:lnTo>
                    <a:pt x="56896" y="383463"/>
                  </a:lnTo>
                  <a:lnTo>
                    <a:pt x="62776" y="389343"/>
                  </a:lnTo>
                  <a:lnTo>
                    <a:pt x="69545" y="394055"/>
                  </a:lnTo>
                  <a:lnTo>
                    <a:pt x="94784" y="404956"/>
                  </a:lnTo>
                  <a:lnTo>
                    <a:pt x="121323" y="405323"/>
                  </a:lnTo>
                  <a:lnTo>
                    <a:pt x="146061" y="395712"/>
                  </a:lnTo>
                  <a:lnTo>
                    <a:pt x="155560" y="386600"/>
                  </a:lnTo>
                  <a:lnTo>
                    <a:pt x="109042" y="386600"/>
                  </a:lnTo>
                  <a:lnTo>
                    <a:pt x="89761" y="382688"/>
                  </a:lnTo>
                  <a:lnTo>
                    <a:pt x="74014" y="372065"/>
                  </a:lnTo>
                  <a:lnTo>
                    <a:pt x="63751" y="356857"/>
                  </a:lnTo>
                  <a:lnTo>
                    <a:pt x="39649" y="356857"/>
                  </a:lnTo>
                  <a:lnTo>
                    <a:pt x="31933" y="355299"/>
                  </a:lnTo>
                  <a:lnTo>
                    <a:pt x="25631" y="351050"/>
                  </a:lnTo>
                  <a:lnTo>
                    <a:pt x="21382" y="344748"/>
                  </a:lnTo>
                  <a:lnTo>
                    <a:pt x="19824" y="337032"/>
                  </a:lnTo>
                  <a:lnTo>
                    <a:pt x="19824" y="99123"/>
                  </a:lnTo>
                  <a:lnTo>
                    <a:pt x="21382" y="91407"/>
                  </a:lnTo>
                  <a:lnTo>
                    <a:pt x="25631" y="85105"/>
                  </a:lnTo>
                  <a:lnTo>
                    <a:pt x="31933" y="80856"/>
                  </a:lnTo>
                  <a:lnTo>
                    <a:pt x="39649" y="79298"/>
                  </a:lnTo>
                  <a:lnTo>
                    <a:pt x="416735" y="79298"/>
                  </a:lnTo>
                  <a:lnTo>
                    <a:pt x="411873" y="72732"/>
                  </a:lnTo>
                  <a:lnTo>
                    <a:pt x="387110" y="60278"/>
                  </a:lnTo>
                  <a:lnTo>
                    <a:pt x="378218" y="59474"/>
                  </a:lnTo>
                  <a:close/>
                </a:path>
                <a:path w="594995" h="405764">
                  <a:moveTo>
                    <a:pt x="457552" y="376682"/>
                  </a:moveTo>
                  <a:lnTo>
                    <a:pt x="428879" y="376682"/>
                  </a:lnTo>
                  <a:lnTo>
                    <a:pt x="433578" y="383463"/>
                  </a:lnTo>
                  <a:lnTo>
                    <a:pt x="439458" y="389343"/>
                  </a:lnTo>
                  <a:lnTo>
                    <a:pt x="446239" y="394055"/>
                  </a:lnTo>
                  <a:lnTo>
                    <a:pt x="471478" y="404956"/>
                  </a:lnTo>
                  <a:lnTo>
                    <a:pt x="498017" y="405323"/>
                  </a:lnTo>
                  <a:lnTo>
                    <a:pt x="522756" y="395712"/>
                  </a:lnTo>
                  <a:lnTo>
                    <a:pt x="532255" y="386600"/>
                  </a:lnTo>
                  <a:lnTo>
                    <a:pt x="485736" y="386600"/>
                  </a:lnTo>
                  <a:lnTo>
                    <a:pt x="466456" y="382688"/>
                  </a:lnTo>
                  <a:lnTo>
                    <a:pt x="457552" y="376682"/>
                  </a:lnTo>
                  <a:close/>
                </a:path>
                <a:path w="594995" h="405764">
                  <a:moveTo>
                    <a:pt x="156375" y="287464"/>
                  </a:moveTo>
                  <a:lnTo>
                    <a:pt x="109042" y="287464"/>
                  </a:lnTo>
                  <a:lnTo>
                    <a:pt x="128338" y="291360"/>
                  </a:lnTo>
                  <a:lnTo>
                    <a:pt x="144094" y="301985"/>
                  </a:lnTo>
                  <a:lnTo>
                    <a:pt x="154715" y="317741"/>
                  </a:lnTo>
                  <a:lnTo>
                    <a:pt x="158610" y="337032"/>
                  </a:lnTo>
                  <a:lnTo>
                    <a:pt x="154715" y="356329"/>
                  </a:lnTo>
                  <a:lnTo>
                    <a:pt x="144094" y="372084"/>
                  </a:lnTo>
                  <a:lnTo>
                    <a:pt x="128338" y="382706"/>
                  </a:lnTo>
                  <a:lnTo>
                    <a:pt x="109042" y="386600"/>
                  </a:lnTo>
                  <a:lnTo>
                    <a:pt x="155560" y="386600"/>
                  </a:lnTo>
                  <a:lnTo>
                    <a:pt x="165900" y="376682"/>
                  </a:lnTo>
                  <a:lnTo>
                    <a:pt x="457552" y="376682"/>
                  </a:lnTo>
                  <a:lnTo>
                    <a:pt x="450708" y="372065"/>
                  </a:lnTo>
                  <a:lnTo>
                    <a:pt x="440446" y="356857"/>
                  </a:lnTo>
                  <a:lnTo>
                    <a:pt x="175463" y="356857"/>
                  </a:lnTo>
                  <a:lnTo>
                    <a:pt x="177692" y="346890"/>
                  </a:lnTo>
                  <a:lnTo>
                    <a:pt x="178435" y="336759"/>
                  </a:lnTo>
                  <a:lnTo>
                    <a:pt x="177692" y="326628"/>
                  </a:lnTo>
                  <a:lnTo>
                    <a:pt x="175463" y="316661"/>
                  </a:lnTo>
                  <a:lnTo>
                    <a:pt x="162420" y="292390"/>
                  </a:lnTo>
                  <a:lnTo>
                    <a:pt x="156375" y="287464"/>
                  </a:lnTo>
                  <a:close/>
                </a:path>
                <a:path w="594995" h="405764">
                  <a:moveTo>
                    <a:pt x="533070" y="287464"/>
                  </a:moveTo>
                  <a:lnTo>
                    <a:pt x="485736" y="287464"/>
                  </a:lnTo>
                  <a:lnTo>
                    <a:pt x="505028" y="291360"/>
                  </a:lnTo>
                  <a:lnTo>
                    <a:pt x="520784" y="301985"/>
                  </a:lnTo>
                  <a:lnTo>
                    <a:pt x="531408" y="317741"/>
                  </a:lnTo>
                  <a:lnTo>
                    <a:pt x="535305" y="337032"/>
                  </a:lnTo>
                  <a:lnTo>
                    <a:pt x="531408" y="356329"/>
                  </a:lnTo>
                  <a:lnTo>
                    <a:pt x="520784" y="372084"/>
                  </a:lnTo>
                  <a:lnTo>
                    <a:pt x="505028" y="382706"/>
                  </a:lnTo>
                  <a:lnTo>
                    <a:pt x="485736" y="386600"/>
                  </a:lnTo>
                  <a:lnTo>
                    <a:pt x="532255" y="386600"/>
                  </a:lnTo>
                  <a:lnTo>
                    <a:pt x="542594" y="376682"/>
                  </a:lnTo>
                  <a:lnTo>
                    <a:pt x="555129" y="376682"/>
                  </a:lnTo>
                  <a:lnTo>
                    <a:pt x="570561" y="373567"/>
                  </a:lnTo>
                  <a:lnTo>
                    <a:pt x="583164" y="365072"/>
                  </a:lnTo>
                  <a:lnTo>
                    <a:pt x="588704" y="356857"/>
                  </a:lnTo>
                  <a:lnTo>
                    <a:pt x="552157" y="356857"/>
                  </a:lnTo>
                  <a:lnTo>
                    <a:pt x="554386" y="346890"/>
                  </a:lnTo>
                  <a:lnTo>
                    <a:pt x="555129" y="336759"/>
                  </a:lnTo>
                  <a:lnTo>
                    <a:pt x="554386" y="326628"/>
                  </a:lnTo>
                  <a:lnTo>
                    <a:pt x="552157" y="316661"/>
                  </a:lnTo>
                  <a:lnTo>
                    <a:pt x="539115" y="292390"/>
                  </a:lnTo>
                  <a:lnTo>
                    <a:pt x="533070" y="287464"/>
                  </a:lnTo>
                  <a:close/>
                </a:path>
                <a:path w="594995" h="405764">
                  <a:moveTo>
                    <a:pt x="116380" y="267741"/>
                  </a:moveTo>
                  <a:lnTo>
                    <a:pt x="88950" y="270344"/>
                  </a:lnTo>
                  <a:lnTo>
                    <a:pt x="64673" y="283387"/>
                  </a:lnTo>
                  <a:lnTo>
                    <a:pt x="47869" y="304009"/>
                  </a:lnTo>
                  <a:lnTo>
                    <a:pt x="40023" y="329427"/>
                  </a:lnTo>
                  <a:lnTo>
                    <a:pt x="42621" y="356857"/>
                  </a:lnTo>
                  <a:lnTo>
                    <a:pt x="63751" y="356857"/>
                  </a:lnTo>
                  <a:lnTo>
                    <a:pt x="63388" y="356318"/>
                  </a:lnTo>
                  <a:lnTo>
                    <a:pt x="59474" y="337032"/>
                  </a:lnTo>
                  <a:lnTo>
                    <a:pt x="63370" y="317741"/>
                  </a:lnTo>
                  <a:lnTo>
                    <a:pt x="73994" y="301985"/>
                  </a:lnTo>
                  <a:lnTo>
                    <a:pt x="89751" y="291360"/>
                  </a:lnTo>
                  <a:lnTo>
                    <a:pt x="109042" y="287464"/>
                  </a:lnTo>
                  <a:lnTo>
                    <a:pt x="156375" y="287464"/>
                  </a:lnTo>
                  <a:lnTo>
                    <a:pt x="141798" y="275586"/>
                  </a:lnTo>
                  <a:lnTo>
                    <a:pt x="116380" y="267741"/>
                  </a:lnTo>
                  <a:close/>
                </a:path>
                <a:path w="594995" h="405764">
                  <a:moveTo>
                    <a:pt x="493075" y="267741"/>
                  </a:moveTo>
                  <a:lnTo>
                    <a:pt x="465645" y="270344"/>
                  </a:lnTo>
                  <a:lnTo>
                    <a:pt x="441366" y="283387"/>
                  </a:lnTo>
                  <a:lnTo>
                    <a:pt x="424559" y="304009"/>
                  </a:lnTo>
                  <a:lnTo>
                    <a:pt x="416712" y="329427"/>
                  </a:lnTo>
                  <a:lnTo>
                    <a:pt x="419315" y="356857"/>
                  </a:lnTo>
                  <a:lnTo>
                    <a:pt x="440446" y="356857"/>
                  </a:lnTo>
                  <a:lnTo>
                    <a:pt x="440082" y="356318"/>
                  </a:lnTo>
                  <a:lnTo>
                    <a:pt x="436168" y="337032"/>
                  </a:lnTo>
                  <a:lnTo>
                    <a:pt x="440065" y="317741"/>
                  </a:lnTo>
                  <a:lnTo>
                    <a:pt x="450689" y="301985"/>
                  </a:lnTo>
                  <a:lnTo>
                    <a:pt x="466445" y="291360"/>
                  </a:lnTo>
                  <a:lnTo>
                    <a:pt x="485736" y="287464"/>
                  </a:lnTo>
                  <a:lnTo>
                    <a:pt x="533070" y="287464"/>
                  </a:lnTo>
                  <a:lnTo>
                    <a:pt x="518493" y="275586"/>
                  </a:lnTo>
                  <a:lnTo>
                    <a:pt x="493075" y="267741"/>
                  </a:lnTo>
                  <a:close/>
                </a:path>
                <a:path w="594995" h="405764">
                  <a:moveTo>
                    <a:pt x="416735" y="79298"/>
                  </a:moveTo>
                  <a:lnTo>
                    <a:pt x="385102" y="79298"/>
                  </a:lnTo>
                  <a:lnTo>
                    <a:pt x="391744" y="81673"/>
                  </a:lnTo>
                  <a:lnTo>
                    <a:pt x="397065" y="86017"/>
                  </a:lnTo>
                  <a:lnTo>
                    <a:pt x="481749" y="200367"/>
                  </a:lnTo>
                  <a:lnTo>
                    <a:pt x="527227" y="218084"/>
                  </a:lnTo>
                  <a:lnTo>
                    <a:pt x="545793" y="221846"/>
                  </a:lnTo>
                  <a:lnTo>
                    <a:pt x="560959" y="232075"/>
                  </a:lnTo>
                  <a:lnTo>
                    <a:pt x="571190" y="247239"/>
                  </a:lnTo>
                  <a:lnTo>
                    <a:pt x="574954" y="265811"/>
                  </a:lnTo>
                  <a:lnTo>
                    <a:pt x="574954" y="337032"/>
                  </a:lnTo>
                  <a:lnTo>
                    <a:pt x="573396" y="344748"/>
                  </a:lnTo>
                  <a:lnTo>
                    <a:pt x="569147" y="351050"/>
                  </a:lnTo>
                  <a:lnTo>
                    <a:pt x="562845" y="355299"/>
                  </a:lnTo>
                  <a:lnTo>
                    <a:pt x="555129" y="356857"/>
                  </a:lnTo>
                  <a:lnTo>
                    <a:pt x="588704" y="356857"/>
                  </a:lnTo>
                  <a:lnTo>
                    <a:pt x="591662" y="352470"/>
                  </a:lnTo>
                  <a:lnTo>
                    <a:pt x="594779" y="337032"/>
                  </a:lnTo>
                  <a:lnTo>
                    <a:pt x="594779" y="265811"/>
                  </a:lnTo>
                  <a:lnTo>
                    <a:pt x="574967" y="218066"/>
                  </a:lnTo>
                  <a:lnTo>
                    <a:pt x="527227" y="198259"/>
                  </a:lnTo>
                  <a:lnTo>
                    <a:pt x="518913" y="197529"/>
                  </a:lnTo>
                  <a:lnTo>
                    <a:pt x="510911" y="195383"/>
                  </a:lnTo>
                  <a:lnTo>
                    <a:pt x="503399" y="191883"/>
                  </a:lnTo>
                  <a:lnTo>
                    <a:pt x="496557" y="187096"/>
                  </a:lnTo>
                  <a:lnTo>
                    <a:pt x="416735" y="79298"/>
                  </a:lnTo>
                  <a:close/>
                </a:path>
                <a:path w="594995" h="405764">
                  <a:moveTo>
                    <a:pt x="297395" y="0"/>
                  </a:moveTo>
                  <a:lnTo>
                    <a:pt x="278099" y="3894"/>
                  </a:lnTo>
                  <a:lnTo>
                    <a:pt x="262343" y="14514"/>
                  </a:lnTo>
                  <a:lnTo>
                    <a:pt x="251722" y="30266"/>
                  </a:lnTo>
                  <a:lnTo>
                    <a:pt x="247827" y="49555"/>
                  </a:lnTo>
                  <a:lnTo>
                    <a:pt x="247827" y="59474"/>
                  </a:lnTo>
                  <a:lnTo>
                    <a:pt x="267652" y="59474"/>
                  </a:lnTo>
                  <a:lnTo>
                    <a:pt x="267652" y="49555"/>
                  </a:lnTo>
                  <a:lnTo>
                    <a:pt x="269988" y="37982"/>
                  </a:lnTo>
                  <a:lnTo>
                    <a:pt x="276361" y="28532"/>
                  </a:lnTo>
                  <a:lnTo>
                    <a:pt x="285815" y="22160"/>
                  </a:lnTo>
                  <a:lnTo>
                    <a:pt x="297395" y="19824"/>
                  </a:lnTo>
                  <a:lnTo>
                    <a:pt x="336017" y="19824"/>
                  </a:lnTo>
                  <a:lnTo>
                    <a:pt x="332436" y="14514"/>
                  </a:lnTo>
                  <a:lnTo>
                    <a:pt x="316685" y="3894"/>
                  </a:lnTo>
                  <a:lnTo>
                    <a:pt x="297395" y="0"/>
                  </a:lnTo>
                  <a:close/>
                </a:path>
                <a:path w="594995" h="405764">
                  <a:moveTo>
                    <a:pt x="336017" y="19824"/>
                  </a:moveTo>
                  <a:lnTo>
                    <a:pt x="297395" y="19824"/>
                  </a:lnTo>
                  <a:lnTo>
                    <a:pt x="308968" y="22160"/>
                  </a:lnTo>
                  <a:lnTo>
                    <a:pt x="318419" y="28532"/>
                  </a:lnTo>
                  <a:lnTo>
                    <a:pt x="324790" y="37982"/>
                  </a:lnTo>
                  <a:lnTo>
                    <a:pt x="327126" y="49555"/>
                  </a:lnTo>
                  <a:lnTo>
                    <a:pt x="327126" y="59474"/>
                  </a:lnTo>
                  <a:lnTo>
                    <a:pt x="346951" y="59474"/>
                  </a:lnTo>
                  <a:lnTo>
                    <a:pt x="346951" y="49555"/>
                  </a:lnTo>
                  <a:lnTo>
                    <a:pt x="343056" y="30266"/>
                  </a:lnTo>
                  <a:lnTo>
                    <a:pt x="336017" y="19824"/>
                  </a:lnTo>
                  <a:close/>
                </a:path>
              </a:pathLst>
            </a:custGeom>
            <a:solidFill>
              <a:srgbClr val="C83033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" name="object 36"/>
            <p:cNvSpPr/>
            <p:nvPr/>
          </p:nvSpPr>
          <p:spPr>
            <a:xfrm>
              <a:off x="5920225" y="3509760"/>
              <a:ext cx="169900" cy="109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" name="object 37"/>
            <p:cNvSpPr/>
            <p:nvPr/>
          </p:nvSpPr>
          <p:spPr>
            <a:xfrm>
              <a:off x="5662485" y="3351148"/>
              <a:ext cx="476250" cy="416559"/>
            </a:xfrm>
            <a:custGeom>
              <a:avLst/>
              <a:gdLst/>
              <a:ahLst/>
              <a:cxnLst/>
              <a:rect l="l" t="t" r="r" b="b"/>
              <a:pathLst>
                <a:path w="476250" h="416560">
                  <a:moveTo>
                    <a:pt x="49568" y="158610"/>
                  </a:moveTo>
                  <a:lnTo>
                    <a:pt x="4445" y="158610"/>
                  </a:lnTo>
                  <a:lnTo>
                    <a:pt x="0" y="163042"/>
                  </a:lnTo>
                  <a:lnTo>
                    <a:pt x="0" y="263220"/>
                  </a:lnTo>
                  <a:lnTo>
                    <a:pt x="4445" y="267652"/>
                  </a:lnTo>
                  <a:lnTo>
                    <a:pt x="49568" y="267652"/>
                  </a:lnTo>
                  <a:lnTo>
                    <a:pt x="49568" y="247827"/>
                  </a:lnTo>
                  <a:lnTo>
                    <a:pt x="19837" y="247827"/>
                  </a:lnTo>
                  <a:lnTo>
                    <a:pt x="19837" y="178435"/>
                  </a:lnTo>
                  <a:lnTo>
                    <a:pt x="49568" y="178435"/>
                  </a:lnTo>
                  <a:lnTo>
                    <a:pt x="49568" y="158610"/>
                  </a:lnTo>
                  <a:close/>
                </a:path>
                <a:path w="476250" h="416560">
                  <a:moveTo>
                    <a:pt x="99123" y="386613"/>
                  </a:moveTo>
                  <a:lnTo>
                    <a:pt x="79298" y="358876"/>
                  </a:lnTo>
                  <a:lnTo>
                    <a:pt x="79298" y="381139"/>
                  </a:lnTo>
                  <a:lnTo>
                    <a:pt x="79298" y="392087"/>
                  </a:lnTo>
                  <a:lnTo>
                    <a:pt x="74866" y="396532"/>
                  </a:lnTo>
                  <a:lnTo>
                    <a:pt x="63919" y="396532"/>
                  </a:lnTo>
                  <a:lnTo>
                    <a:pt x="59474" y="392087"/>
                  </a:lnTo>
                  <a:lnTo>
                    <a:pt x="59474" y="381139"/>
                  </a:lnTo>
                  <a:lnTo>
                    <a:pt x="63919" y="376694"/>
                  </a:lnTo>
                  <a:lnTo>
                    <a:pt x="74866" y="376694"/>
                  </a:lnTo>
                  <a:lnTo>
                    <a:pt x="79298" y="381139"/>
                  </a:lnTo>
                  <a:lnTo>
                    <a:pt x="79298" y="358876"/>
                  </a:lnTo>
                  <a:lnTo>
                    <a:pt x="41986" y="375043"/>
                  </a:lnTo>
                  <a:lnTo>
                    <a:pt x="39649" y="386613"/>
                  </a:lnTo>
                  <a:lnTo>
                    <a:pt x="41986" y="398195"/>
                  </a:lnTo>
                  <a:lnTo>
                    <a:pt x="48361" y="407644"/>
                  </a:lnTo>
                  <a:lnTo>
                    <a:pt x="57810" y="414020"/>
                  </a:lnTo>
                  <a:lnTo>
                    <a:pt x="69392" y="416356"/>
                  </a:lnTo>
                  <a:lnTo>
                    <a:pt x="80962" y="414020"/>
                  </a:lnTo>
                  <a:lnTo>
                    <a:pt x="90424" y="407644"/>
                  </a:lnTo>
                  <a:lnTo>
                    <a:pt x="96786" y="398195"/>
                  </a:lnTo>
                  <a:lnTo>
                    <a:pt x="97129" y="396532"/>
                  </a:lnTo>
                  <a:lnTo>
                    <a:pt x="99123" y="386613"/>
                  </a:lnTo>
                  <a:close/>
                </a:path>
                <a:path w="476250" h="416560">
                  <a:moveTo>
                    <a:pt x="188341" y="208178"/>
                  </a:moveTo>
                  <a:lnTo>
                    <a:pt x="168516" y="208178"/>
                  </a:lnTo>
                  <a:lnTo>
                    <a:pt x="168516" y="188353"/>
                  </a:lnTo>
                  <a:lnTo>
                    <a:pt x="148691" y="188353"/>
                  </a:lnTo>
                  <a:lnTo>
                    <a:pt x="148691" y="208178"/>
                  </a:lnTo>
                  <a:lnTo>
                    <a:pt x="128866" y="208178"/>
                  </a:lnTo>
                  <a:lnTo>
                    <a:pt x="128866" y="228003"/>
                  </a:lnTo>
                  <a:lnTo>
                    <a:pt x="148691" y="228003"/>
                  </a:lnTo>
                  <a:lnTo>
                    <a:pt x="148691" y="247827"/>
                  </a:lnTo>
                  <a:lnTo>
                    <a:pt x="168516" y="247827"/>
                  </a:lnTo>
                  <a:lnTo>
                    <a:pt x="168516" y="228003"/>
                  </a:lnTo>
                  <a:lnTo>
                    <a:pt x="188341" y="228003"/>
                  </a:lnTo>
                  <a:lnTo>
                    <a:pt x="188341" y="208178"/>
                  </a:lnTo>
                  <a:close/>
                </a:path>
                <a:path w="476250" h="416560">
                  <a:moveTo>
                    <a:pt x="225094" y="32651"/>
                  </a:moveTo>
                  <a:lnTo>
                    <a:pt x="205270" y="12827"/>
                  </a:lnTo>
                  <a:lnTo>
                    <a:pt x="191249" y="26847"/>
                  </a:lnTo>
                  <a:lnTo>
                    <a:pt x="211074" y="46672"/>
                  </a:lnTo>
                  <a:lnTo>
                    <a:pt x="225094" y="32651"/>
                  </a:lnTo>
                  <a:close/>
                </a:path>
                <a:path w="476250" h="416560">
                  <a:moveTo>
                    <a:pt x="228003" y="218097"/>
                  </a:moveTo>
                  <a:lnTo>
                    <a:pt x="222554" y="191084"/>
                  </a:lnTo>
                  <a:lnTo>
                    <a:pt x="208178" y="169786"/>
                  </a:lnTo>
                  <a:lnTo>
                    <a:pt x="208178" y="218097"/>
                  </a:lnTo>
                  <a:lnTo>
                    <a:pt x="204279" y="237388"/>
                  </a:lnTo>
                  <a:lnTo>
                    <a:pt x="193662" y="253136"/>
                  </a:lnTo>
                  <a:lnTo>
                    <a:pt x="177901" y="263766"/>
                  </a:lnTo>
                  <a:lnTo>
                    <a:pt x="158610" y="267665"/>
                  </a:lnTo>
                  <a:lnTo>
                    <a:pt x="139331" y="263740"/>
                  </a:lnTo>
                  <a:lnTo>
                    <a:pt x="123583" y="253123"/>
                  </a:lnTo>
                  <a:lnTo>
                    <a:pt x="112953" y="237375"/>
                  </a:lnTo>
                  <a:lnTo>
                    <a:pt x="109042" y="218097"/>
                  </a:lnTo>
                  <a:lnTo>
                    <a:pt x="112941" y="198805"/>
                  </a:lnTo>
                  <a:lnTo>
                    <a:pt x="123558" y="183045"/>
                  </a:lnTo>
                  <a:lnTo>
                    <a:pt x="139319" y="172415"/>
                  </a:lnTo>
                  <a:lnTo>
                    <a:pt x="158610" y="168529"/>
                  </a:lnTo>
                  <a:lnTo>
                    <a:pt x="177901" y="172415"/>
                  </a:lnTo>
                  <a:lnTo>
                    <a:pt x="193662" y="183045"/>
                  </a:lnTo>
                  <a:lnTo>
                    <a:pt x="204279" y="198805"/>
                  </a:lnTo>
                  <a:lnTo>
                    <a:pt x="208178" y="218097"/>
                  </a:lnTo>
                  <a:lnTo>
                    <a:pt x="208178" y="169786"/>
                  </a:lnTo>
                  <a:lnTo>
                    <a:pt x="207670" y="169024"/>
                  </a:lnTo>
                  <a:lnTo>
                    <a:pt x="206933" y="168529"/>
                  </a:lnTo>
                  <a:lnTo>
                    <a:pt x="185623" y="154152"/>
                  </a:lnTo>
                  <a:lnTo>
                    <a:pt x="131610" y="154178"/>
                  </a:lnTo>
                  <a:lnTo>
                    <a:pt x="94691" y="191096"/>
                  </a:lnTo>
                  <a:lnTo>
                    <a:pt x="89217" y="218097"/>
                  </a:lnTo>
                  <a:lnTo>
                    <a:pt x="94665" y="245110"/>
                  </a:lnTo>
                  <a:lnTo>
                    <a:pt x="109537" y="267157"/>
                  </a:lnTo>
                  <a:lnTo>
                    <a:pt x="131597" y="282028"/>
                  </a:lnTo>
                  <a:lnTo>
                    <a:pt x="158610" y="287489"/>
                  </a:lnTo>
                  <a:lnTo>
                    <a:pt x="185623" y="282028"/>
                  </a:lnTo>
                  <a:lnTo>
                    <a:pt x="206933" y="267665"/>
                  </a:lnTo>
                  <a:lnTo>
                    <a:pt x="207670" y="267157"/>
                  </a:lnTo>
                  <a:lnTo>
                    <a:pt x="222554" y="245110"/>
                  </a:lnTo>
                  <a:lnTo>
                    <a:pt x="228003" y="218097"/>
                  </a:lnTo>
                  <a:close/>
                </a:path>
                <a:path w="476250" h="416560">
                  <a:moveTo>
                    <a:pt x="267652" y="0"/>
                  </a:moveTo>
                  <a:lnTo>
                    <a:pt x="247827" y="0"/>
                  </a:lnTo>
                  <a:lnTo>
                    <a:pt x="247827" y="29743"/>
                  </a:lnTo>
                  <a:lnTo>
                    <a:pt x="267652" y="29743"/>
                  </a:lnTo>
                  <a:lnTo>
                    <a:pt x="267652" y="0"/>
                  </a:lnTo>
                  <a:close/>
                </a:path>
                <a:path w="476250" h="416560">
                  <a:moveTo>
                    <a:pt x="324231" y="26847"/>
                  </a:moveTo>
                  <a:lnTo>
                    <a:pt x="310210" y="12827"/>
                  </a:lnTo>
                  <a:lnTo>
                    <a:pt x="290385" y="32651"/>
                  </a:lnTo>
                  <a:lnTo>
                    <a:pt x="304406" y="46672"/>
                  </a:lnTo>
                  <a:lnTo>
                    <a:pt x="324231" y="26847"/>
                  </a:lnTo>
                  <a:close/>
                </a:path>
                <a:path w="476250" h="416560">
                  <a:moveTo>
                    <a:pt x="356870" y="287477"/>
                  </a:moveTo>
                  <a:lnTo>
                    <a:pt x="297395" y="287477"/>
                  </a:lnTo>
                  <a:lnTo>
                    <a:pt x="297395" y="307301"/>
                  </a:lnTo>
                  <a:lnTo>
                    <a:pt x="356870" y="307301"/>
                  </a:lnTo>
                  <a:lnTo>
                    <a:pt x="356870" y="287477"/>
                  </a:lnTo>
                  <a:close/>
                </a:path>
                <a:path w="476250" h="416560">
                  <a:moveTo>
                    <a:pt x="475818" y="386613"/>
                  </a:moveTo>
                  <a:lnTo>
                    <a:pt x="473811" y="376694"/>
                  </a:lnTo>
                  <a:lnTo>
                    <a:pt x="473481" y="375043"/>
                  </a:lnTo>
                  <a:lnTo>
                    <a:pt x="467106" y="365582"/>
                  </a:lnTo>
                  <a:lnTo>
                    <a:pt x="457657" y="359206"/>
                  </a:lnTo>
                  <a:lnTo>
                    <a:pt x="455993" y="358876"/>
                  </a:lnTo>
                  <a:lnTo>
                    <a:pt x="455993" y="381139"/>
                  </a:lnTo>
                  <a:lnTo>
                    <a:pt x="455993" y="392087"/>
                  </a:lnTo>
                  <a:lnTo>
                    <a:pt x="451561" y="396532"/>
                  </a:lnTo>
                  <a:lnTo>
                    <a:pt x="440613" y="396532"/>
                  </a:lnTo>
                  <a:lnTo>
                    <a:pt x="436168" y="392087"/>
                  </a:lnTo>
                  <a:lnTo>
                    <a:pt x="436168" y="381139"/>
                  </a:lnTo>
                  <a:lnTo>
                    <a:pt x="440613" y="376694"/>
                  </a:lnTo>
                  <a:lnTo>
                    <a:pt x="451561" y="376694"/>
                  </a:lnTo>
                  <a:lnTo>
                    <a:pt x="455993" y="381139"/>
                  </a:lnTo>
                  <a:lnTo>
                    <a:pt x="455993" y="358876"/>
                  </a:lnTo>
                  <a:lnTo>
                    <a:pt x="418680" y="375043"/>
                  </a:lnTo>
                  <a:lnTo>
                    <a:pt x="416344" y="386613"/>
                  </a:lnTo>
                  <a:lnTo>
                    <a:pt x="418680" y="398195"/>
                  </a:lnTo>
                  <a:lnTo>
                    <a:pt x="425056" y="407644"/>
                  </a:lnTo>
                  <a:lnTo>
                    <a:pt x="434505" y="414020"/>
                  </a:lnTo>
                  <a:lnTo>
                    <a:pt x="446087" y="416356"/>
                  </a:lnTo>
                  <a:lnTo>
                    <a:pt x="457657" y="414020"/>
                  </a:lnTo>
                  <a:lnTo>
                    <a:pt x="467106" y="407644"/>
                  </a:lnTo>
                  <a:lnTo>
                    <a:pt x="473481" y="398195"/>
                  </a:lnTo>
                  <a:lnTo>
                    <a:pt x="473811" y="396532"/>
                  </a:lnTo>
                  <a:lnTo>
                    <a:pt x="475818" y="386613"/>
                  </a:lnTo>
                  <a:close/>
                </a:path>
              </a:pathLst>
            </a:custGeom>
            <a:solidFill>
              <a:srgbClr val="C83033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61" name="object 38"/>
          <p:cNvSpPr/>
          <p:nvPr/>
        </p:nvSpPr>
        <p:spPr>
          <a:xfrm>
            <a:off x="6472923" y="4325013"/>
            <a:ext cx="409983" cy="414589"/>
          </a:xfrm>
          <a:custGeom>
            <a:avLst/>
            <a:gdLst/>
            <a:ahLst/>
            <a:cxnLst/>
            <a:rect l="l" t="t" r="r" b="b"/>
            <a:pathLst>
              <a:path w="452120" h="457200">
                <a:moveTo>
                  <a:pt x="15557" y="311772"/>
                </a:moveTo>
                <a:lnTo>
                  <a:pt x="5880" y="311772"/>
                </a:lnTo>
                <a:lnTo>
                  <a:pt x="1739" y="315798"/>
                </a:lnTo>
                <a:lnTo>
                  <a:pt x="18284" y="370090"/>
                </a:lnTo>
                <a:lnTo>
                  <a:pt x="48323" y="409867"/>
                </a:lnTo>
                <a:lnTo>
                  <a:pt x="101168" y="444399"/>
                </a:lnTo>
                <a:lnTo>
                  <a:pt x="165862" y="457073"/>
                </a:lnTo>
                <a:lnTo>
                  <a:pt x="183679" y="456151"/>
                </a:lnTo>
                <a:lnTo>
                  <a:pt x="200967" y="453451"/>
                </a:lnTo>
                <a:lnTo>
                  <a:pt x="217632" y="449073"/>
                </a:lnTo>
                <a:lnTo>
                  <a:pt x="233578" y="443115"/>
                </a:lnTo>
                <a:lnTo>
                  <a:pt x="241634" y="439166"/>
                </a:lnTo>
                <a:lnTo>
                  <a:pt x="165862" y="439166"/>
                </a:lnTo>
                <a:lnTo>
                  <a:pt x="136092" y="436252"/>
                </a:lnTo>
                <a:lnTo>
                  <a:pt x="83253" y="414686"/>
                </a:lnTo>
                <a:lnTo>
                  <a:pt x="46651" y="380529"/>
                </a:lnTo>
                <a:lnTo>
                  <a:pt x="25701" y="341306"/>
                </a:lnTo>
                <a:lnTo>
                  <a:pt x="19380" y="315061"/>
                </a:lnTo>
                <a:lnTo>
                  <a:pt x="15557" y="311772"/>
                </a:lnTo>
                <a:close/>
              </a:path>
              <a:path w="452120" h="457200">
                <a:moveTo>
                  <a:pt x="190008" y="23609"/>
                </a:moveTo>
                <a:lnTo>
                  <a:pt x="165862" y="23609"/>
                </a:lnTo>
                <a:lnTo>
                  <a:pt x="182157" y="42322"/>
                </a:lnTo>
                <a:lnTo>
                  <a:pt x="197915" y="61204"/>
                </a:lnTo>
                <a:lnTo>
                  <a:pt x="227482" y="99275"/>
                </a:lnTo>
                <a:lnTo>
                  <a:pt x="251947" y="134437"/>
                </a:lnTo>
                <a:lnTo>
                  <a:pt x="273088" y="169227"/>
                </a:lnTo>
                <a:lnTo>
                  <a:pt x="268401" y="174256"/>
                </a:lnTo>
                <a:lnTo>
                  <a:pt x="265544" y="180924"/>
                </a:lnTo>
                <a:lnTo>
                  <a:pt x="265544" y="229476"/>
                </a:lnTo>
                <a:lnTo>
                  <a:pt x="214947" y="229476"/>
                </a:lnTo>
                <a:lnTo>
                  <a:pt x="207632" y="232676"/>
                </a:lnTo>
                <a:lnTo>
                  <a:pt x="197065" y="242925"/>
                </a:lnTo>
                <a:lnTo>
                  <a:pt x="193751" y="250024"/>
                </a:lnTo>
                <a:lnTo>
                  <a:pt x="193751" y="320154"/>
                </a:lnTo>
                <a:lnTo>
                  <a:pt x="197065" y="327228"/>
                </a:lnTo>
                <a:lnTo>
                  <a:pt x="207632" y="337502"/>
                </a:lnTo>
                <a:lnTo>
                  <a:pt x="214947" y="340690"/>
                </a:lnTo>
                <a:lnTo>
                  <a:pt x="265544" y="340690"/>
                </a:lnTo>
                <a:lnTo>
                  <a:pt x="265544" y="387616"/>
                </a:lnTo>
                <a:lnTo>
                  <a:pt x="267258" y="392899"/>
                </a:lnTo>
                <a:lnTo>
                  <a:pt x="270230" y="397332"/>
                </a:lnTo>
                <a:lnTo>
                  <a:pt x="260317" y="406098"/>
                </a:lnTo>
                <a:lnTo>
                  <a:pt x="226060" y="426796"/>
                </a:lnTo>
                <a:lnTo>
                  <a:pt x="181756" y="438353"/>
                </a:lnTo>
                <a:lnTo>
                  <a:pt x="165862" y="439166"/>
                </a:lnTo>
                <a:lnTo>
                  <a:pt x="241634" y="439166"/>
                </a:lnTo>
                <a:lnTo>
                  <a:pt x="247633" y="436224"/>
                </a:lnTo>
                <a:lnTo>
                  <a:pt x="260886" y="428117"/>
                </a:lnTo>
                <a:lnTo>
                  <a:pt x="273258" y="418866"/>
                </a:lnTo>
                <a:lnTo>
                  <a:pt x="284670" y="408546"/>
                </a:lnTo>
                <a:lnTo>
                  <a:pt x="363038" y="408546"/>
                </a:lnTo>
                <a:lnTo>
                  <a:pt x="366318" y="407111"/>
                </a:lnTo>
                <a:lnTo>
                  <a:pt x="376885" y="396862"/>
                </a:lnTo>
                <a:lnTo>
                  <a:pt x="378964" y="392391"/>
                </a:lnTo>
                <a:lnTo>
                  <a:pt x="291807" y="392391"/>
                </a:lnTo>
                <a:lnTo>
                  <a:pt x="289128" y="391198"/>
                </a:lnTo>
                <a:lnTo>
                  <a:pt x="285216" y="387413"/>
                </a:lnTo>
                <a:lnTo>
                  <a:pt x="284022" y="384810"/>
                </a:lnTo>
                <a:lnTo>
                  <a:pt x="284022" y="326771"/>
                </a:lnTo>
                <a:lnTo>
                  <a:pt x="279882" y="322757"/>
                </a:lnTo>
                <a:lnTo>
                  <a:pt x="220052" y="322757"/>
                </a:lnTo>
                <a:lnTo>
                  <a:pt x="217373" y="321602"/>
                </a:lnTo>
                <a:lnTo>
                  <a:pt x="213461" y="317804"/>
                </a:lnTo>
                <a:lnTo>
                  <a:pt x="212242" y="315214"/>
                </a:lnTo>
                <a:lnTo>
                  <a:pt x="212242" y="254977"/>
                </a:lnTo>
                <a:lnTo>
                  <a:pt x="213461" y="252374"/>
                </a:lnTo>
                <a:lnTo>
                  <a:pt x="217373" y="248589"/>
                </a:lnTo>
                <a:lnTo>
                  <a:pt x="220052" y="247396"/>
                </a:lnTo>
                <a:lnTo>
                  <a:pt x="279882" y="247396"/>
                </a:lnTo>
                <a:lnTo>
                  <a:pt x="284022" y="243382"/>
                </a:lnTo>
                <a:lnTo>
                  <a:pt x="284022" y="185343"/>
                </a:lnTo>
                <a:lnTo>
                  <a:pt x="285216" y="182740"/>
                </a:lnTo>
                <a:lnTo>
                  <a:pt x="289128" y="178955"/>
                </a:lnTo>
                <a:lnTo>
                  <a:pt x="291807" y="177761"/>
                </a:lnTo>
                <a:lnTo>
                  <a:pt x="378957" y="177761"/>
                </a:lnTo>
                <a:lnTo>
                  <a:pt x="376885" y="173329"/>
                </a:lnTo>
                <a:lnTo>
                  <a:pt x="366318" y="163042"/>
                </a:lnTo>
                <a:lnTo>
                  <a:pt x="360232" y="160401"/>
                </a:lnTo>
                <a:lnTo>
                  <a:pt x="289102" y="160401"/>
                </a:lnTo>
                <a:lnTo>
                  <a:pt x="278699" y="142606"/>
                </a:lnTo>
                <a:lnTo>
                  <a:pt x="255312" y="106822"/>
                </a:lnTo>
                <a:lnTo>
                  <a:pt x="226255" y="67536"/>
                </a:lnTo>
                <a:lnTo>
                  <a:pt x="191328" y="25104"/>
                </a:lnTo>
                <a:lnTo>
                  <a:pt x="190008" y="23609"/>
                </a:lnTo>
                <a:close/>
              </a:path>
              <a:path w="452120" h="457200">
                <a:moveTo>
                  <a:pt x="363038" y="408546"/>
                </a:moveTo>
                <a:lnTo>
                  <a:pt x="284670" y="408546"/>
                </a:lnTo>
                <a:lnTo>
                  <a:pt x="287820" y="409689"/>
                </a:lnTo>
                <a:lnTo>
                  <a:pt x="291211" y="410311"/>
                </a:lnTo>
                <a:lnTo>
                  <a:pt x="359003" y="410311"/>
                </a:lnTo>
                <a:lnTo>
                  <a:pt x="363038" y="408546"/>
                </a:lnTo>
                <a:close/>
              </a:path>
              <a:path w="452120" h="457200">
                <a:moveTo>
                  <a:pt x="378957" y="177761"/>
                </a:moveTo>
                <a:lnTo>
                  <a:pt x="353898" y="177761"/>
                </a:lnTo>
                <a:lnTo>
                  <a:pt x="356577" y="178955"/>
                </a:lnTo>
                <a:lnTo>
                  <a:pt x="360489" y="182740"/>
                </a:lnTo>
                <a:lnTo>
                  <a:pt x="361708" y="185343"/>
                </a:lnTo>
                <a:lnTo>
                  <a:pt x="361708" y="243382"/>
                </a:lnTo>
                <a:lnTo>
                  <a:pt x="365848" y="247396"/>
                </a:lnTo>
                <a:lnTo>
                  <a:pt x="425678" y="247396"/>
                </a:lnTo>
                <a:lnTo>
                  <a:pt x="428358" y="248589"/>
                </a:lnTo>
                <a:lnTo>
                  <a:pt x="432269" y="252374"/>
                </a:lnTo>
                <a:lnTo>
                  <a:pt x="433489" y="254977"/>
                </a:lnTo>
                <a:lnTo>
                  <a:pt x="433489" y="315214"/>
                </a:lnTo>
                <a:lnTo>
                  <a:pt x="432269" y="317804"/>
                </a:lnTo>
                <a:lnTo>
                  <a:pt x="428358" y="321602"/>
                </a:lnTo>
                <a:lnTo>
                  <a:pt x="425678" y="322757"/>
                </a:lnTo>
                <a:lnTo>
                  <a:pt x="365848" y="322757"/>
                </a:lnTo>
                <a:lnTo>
                  <a:pt x="361708" y="326771"/>
                </a:lnTo>
                <a:lnTo>
                  <a:pt x="361708" y="384810"/>
                </a:lnTo>
                <a:lnTo>
                  <a:pt x="360489" y="387413"/>
                </a:lnTo>
                <a:lnTo>
                  <a:pt x="356577" y="391198"/>
                </a:lnTo>
                <a:lnTo>
                  <a:pt x="353898" y="392391"/>
                </a:lnTo>
                <a:lnTo>
                  <a:pt x="378964" y="392391"/>
                </a:lnTo>
                <a:lnTo>
                  <a:pt x="380187" y="389763"/>
                </a:lnTo>
                <a:lnTo>
                  <a:pt x="380187" y="340690"/>
                </a:lnTo>
                <a:lnTo>
                  <a:pt x="430784" y="340690"/>
                </a:lnTo>
                <a:lnTo>
                  <a:pt x="438073" y="337502"/>
                </a:lnTo>
                <a:lnTo>
                  <a:pt x="448665" y="327228"/>
                </a:lnTo>
                <a:lnTo>
                  <a:pt x="451942" y="320154"/>
                </a:lnTo>
                <a:lnTo>
                  <a:pt x="451942" y="250024"/>
                </a:lnTo>
                <a:lnTo>
                  <a:pt x="448665" y="242925"/>
                </a:lnTo>
                <a:lnTo>
                  <a:pt x="438073" y="232676"/>
                </a:lnTo>
                <a:lnTo>
                  <a:pt x="430784" y="229476"/>
                </a:lnTo>
                <a:lnTo>
                  <a:pt x="380187" y="229476"/>
                </a:lnTo>
                <a:lnTo>
                  <a:pt x="380187" y="180390"/>
                </a:lnTo>
                <a:lnTo>
                  <a:pt x="378957" y="177761"/>
                </a:lnTo>
                <a:close/>
              </a:path>
              <a:path w="452120" h="457200">
                <a:moveTo>
                  <a:pt x="14338" y="276123"/>
                </a:moveTo>
                <a:lnTo>
                  <a:pt x="4127" y="276123"/>
                </a:lnTo>
                <a:lnTo>
                  <a:pt x="0" y="280149"/>
                </a:lnTo>
                <a:lnTo>
                  <a:pt x="0" y="290042"/>
                </a:lnTo>
                <a:lnTo>
                  <a:pt x="4127" y="294055"/>
                </a:lnTo>
                <a:lnTo>
                  <a:pt x="14338" y="294055"/>
                </a:lnTo>
                <a:lnTo>
                  <a:pt x="18478" y="290042"/>
                </a:lnTo>
                <a:lnTo>
                  <a:pt x="18478" y="280149"/>
                </a:lnTo>
                <a:lnTo>
                  <a:pt x="14338" y="276123"/>
                </a:lnTo>
                <a:close/>
              </a:path>
              <a:path w="452120" h="457200">
                <a:moveTo>
                  <a:pt x="162636" y="0"/>
                </a:moveTo>
                <a:lnTo>
                  <a:pt x="124687" y="43680"/>
                </a:lnTo>
                <a:lnTo>
                  <a:pt x="93002" y="83859"/>
                </a:lnTo>
                <a:lnTo>
                  <a:pt x="64678" y="124203"/>
                </a:lnTo>
                <a:lnTo>
                  <a:pt x="40513" y="164261"/>
                </a:lnTo>
                <a:lnTo>
                  <a:pt x="20137" y="206262"/>
                </a:lnTo>
                <a:lnTo>
                  <a:pt x="6007" y="247827"/>
                </a:lnTo>
                <a:lnTo>
                  <a:pt x="5854" y="254673"/>
                </a:lnTo>
                <a:lnTo>
                  <a:pt x="9982" y="258686"/>
                </a:lnTo>
                <a:lnTo>
                  <a:pt x="19202" y="258686"/>
                </a:lnTo>
                <a:lnTo>
                  <a:pt x="22669" y="256082"/>
                </a:lnTo>
                <a:lnTo>
                  <a:pt x="23863" y="252476"/>
                </a:lnTo>
                <a:lnTo>
                  <a:pt x="24015" y="252069"/>
                </a:lnTo>
                <a:lnTo>
                  <a:pt x="24168" y="251282"/>
                </a:lnTo>
                <a:lnTo>
                  <a:pt x="29877" y="232217"/>
                </a:lnTo>
                <a:lnTo>
                  <a:pt x="46278" y="192830"/>
                </a:lnTo>
                <a:lnTo>
                  <a:pt x="79051" y="135523"/>
                </a:lnTo>
                <a:lnTo>
                  <a:pt x="105124" y="98050"/>
                </a:lnTo>
                <a:lnTo>
                  <a:pt x="134283" y="60615"/>
                </a:lnTo>
                <a:lnTo>
                  <a:pt x="165862" y="23609"/>
                </a:lnTo>
                <a:lnTo>
                  <a:pt x="190008" y="23609"/>
                </a:lnTo>
                <a:lnTo>
                  <a:pt x="169240" y="76"/>
                </a:lnTo>
                <a:lnTo>
                  <a:pt x="162636" y="0"/>
                </a:lnTo>
                <a:close/>
              </a:path>
              <a:path w="452120" h="457200">
                <a:moveTo>
                  <a:pt x="359003" y="159867"/>
                </a:moveTo>
                <a:lnTo>
                  <a:pt x="292823" y="159867"/>
                </a:lnTo>
                <a:lnTo>
                  <a:pt x="290918" y="160045"/>
                </a:lnTo>
                <a:lnTo>
                  <a:pt x="289102" y="160401"/>
                </a:lnTo>
                <a:lnTo>
                  <a:pt x="360232" y="160401"/>
                </a:lnTo>
                <a:lnTo>
                  <a:pt x="359003" y="1598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63" name="object 34"/>
          <p:cNvGrpSpPr/>
          <p:nvPr/>
        </p:nvGrpSpPr>
        <p:grpSpPr>
          <a:xfrm>
            <a:off x="6382254" y="4357088"/>
            <a:ext cx="539542" cy="412862"/>
            <a:chOff x="5622839" y="3351148"/>
            <a:chExt cx="594995" cy="455295"/>
          </a:xfrm>
        </p:grpSpPr>
        <p:sp>
          <p:nvSpPr>
            <p:cNvPr id="64" name="object 35"/>
            <p:cNvSpPr/>
            <p:nvPr/>
          </p:nvSpPr>
          <p:spPr>
            <a:xfrm>
              <a:off x="5622839" y="3400722"/>
              <a:ext cx="594995" cy="405765"/>
            </a:xfrm>
            <a:custGeom>
              <a:avLst/>
              <a:gdLst/>
              <a:ahLst/>
              <a:cxnLst/>
              <a:rect l="l" t="t" r="r" b="b"/>
              <a:pathLst>
                <a:path w="594995" h="405764">
                  <a:moveTo>
                    <a:pt x="378218" y="59474"/>
                  </a:moveTo>
                  <a:lnTo>
                    <a:pt x="39649" y="59474"/>
                  </a:lnTo>
                  <a:lnTo>
                    <a:pt x="24217" y="62590"/>
                  </a:lnTo>
                  <a:lnTo>
                    <a:pt x="11614" y="71088"/>
                  </a:lnTo>
                  <a:lnTo>
                    <a:pt x="3116" y="83691"/>
                  </a:lnTo>
                  <a:lnTo>
                    <a:pt x="0" y="99123"/>
                  </a:lnTo>
                  <a:lnTo>
                    <a:pt x="0" y="337032"/>
                  </a:lnTo>
                  <a:lnTo>
                    <a:pt x="3116" y="352470"/>
                  </a:lnTo>
                  <a:lnTo>
                    <a:pt x="11614" y="365072"/>
                  </a:lnTo>
                  <a:lnTo>
                    <a:pt x="24217" y="373567"/>
                  </a:lnTo>
                  <a:lnTo>
                    <a:pt x="39649" y="376682"/>
                  </a:lnTo>
                  <a:lnTo>
                    <a:pt x="52184" y="376682"/>
                  </a:lnTo>
                  <a:lnTo>
                    <a:pt x="56896" y="383463"/>
                  </a:lnTo>
                  <a:lnTo>
                    <a:pt x="62776" y="389343"/>
                  </a:lnTo>
                  <a:lnTo>
                    <a:pt x="69545" y="394055"/>
                  </a:lnTo>
                  <a:lnTo>
                    <a:pt x="94784" y="404956"/>
                  </a:lnTo>
                  <a:lnTo>
                    <a:pt x="121323" y="405323"/>
                  </a:lnTo>
                  <a:lnTo>
                    <a:pt x="146061" y="395712"/>
                  </a:lnTo>
                  <a:lnTo>
                    <a:pt x="155560" y="386600"/>
                  </a:lnTo>
                  <a:lnTo>
                    <a:pt x="109042" y="386600"/>
                  </a:lnTo>
                  <a:lnTo>
                    <a:pt x="89761" y="382688"/>
                  </a:lnTo>
                  <a:lnTo>
                    <a:pt x="74014" y="372065"/>
                  </a:lnTo>
                  <a:lnTo>
                    <a:pt x="63751" y="356857"/>
                  </a:lnTo>
                  <a:lnTo>
                    <a:pt x="39649" y="356857"/>
                  </a:lnTo>
                  <a:lnTo>
                    <a:pt x="31933" y="355299"/>
                  </a:lnTo>
                  <a:lnTo>
                    <a:pt x="25631" y="351050"/>
                  </a:lnTo>
                  <a:lnTo>
                    <a:pt x="21382" y="344748"/>
                  </a:lnTo>
                  <a:lnTo>
                    <a:pt x="19824" y="337032"/>
                  </a:lnTo>
                  <a:lnTo>
                    <a:pt x="19824" y="99123"/>
                  </a:lnTo>
                  <a:lnTo>
                    <a:pt x="21382" y="91407"/>
                  </a:lnTo>
                  <a:lnTo>
                    <a:pt x="25631" y="85105"/>
                  </a:lnTo>
                  <a:lnTo>
                    <a:pt x="31933" y="80856"/>
                  </a:lnTo>
                  <a:lnTo>
                    <a:pt x="39649" y="79298"/>
                  </a:lnTo>
                  <a:lnTo>
                    <a:pt x="416735" y="79298"/>
                  </a:lnTo>
                  <a:lnTo>
                    <a:pt x="411873" y="72732"/>
                  </a:lnTo>
                  <a:lnTo>
                    <a:pt x="387110" y="60278"/>
                  </a:lnTo>
                  <a:lnTo>
                    <a:pt x="378218" y="59474"/>
                  </a:lnTo>
                  <a:close/>
                </a:path>
                <a:path w="594995" h="405764">
                  <a:moveTo>
                    <a:pt x="457552" y="376682"/>
                  </a:moveTo>
                  <a:lnTo>
                    <a:pt x="428879" y="376682"/>
                  </a:lnTo>
                  <a:lnTo>
                    <a:pt x="433578" y="383463"/>
                  </a:lnTo>
                  <a:lnTo>
                    <a:pt x="439458" y="389343"/>
                  </a:lnTo>
                  <a:lnTo>
                    <a:pt x="446239" y="394055"/>
                  </a:lnTo>
                  <a:lnTo>
                    <a:pt x="471478" y="404956"/>
                  </a:lnTo>
                  <a:lnTo>
                    <a:pt x="498017" y="405323"/>
                  </a:lnTo>
                  <a:lnTo>
                    <a:pt x="522756" y="395712"/>
                  </a:lnTo>
                  <a:lnTo>
                    <a:pt x="532255" y="386600"/>
                  </a:lnTo>
                  <a:lnTo>
                    <a:pt x="485736" y="386600"/>
                  </a:lnTo>
                  <a:lnTo>
                    <a:pt x="466456" y="382688"/>
                  </a:lnTo>
                  <a:lnTo>
                    <a:pt x="457552" y="376682"/>
                  </a:lnTo>
                  <a:close/>
                </a:path>
                <a:path w="594995" h="405764">
                  <a:moveTo>
                    <a:pt x="156375" y="287464"/>
                  </a:moveTo>
                  <a:lnTo>
                    <a:pt x="109042" y="287464"/>
                  </a:lnTo>
                  <a:lnTo>
                    <a:pt x="128338" y="291360"/>
                  </a:lnTo>
                  <a:lnTo>
                    <a:pt x="144094" y="301985"/>
                  </a:lnTo>
                  <a:lnTo>
                    <a:pt x="154715" y="317741"/>
                  </a:lnTo>
                  <a:lnTo>
                    <a:pt x="158610" y="337032"/>
                  </a:lnTo>
                  <a:lnTo>
                    <a:pt x="154715" y="356329"/>
                  </a:lnTo>
                  <a:lnTo>
                    <a:pt x="144094" y="372084"/>
                  </a:lnTo>
                  <a:lnTo>
                    <a:pt x="128338" y="382706"/>
                  </a:lnTo>
                  <a:lnTo>
                    <a:pt x="109042" y="386600"/>
                  </a:lnTo>
                  <a:lnTo>
                    <a:pt x="155560" y="386600"/>
                  </a:lnTo>
                  <a:lnTo>
                    <a:pt x="165900" y="376682"/>
                  </a:lnTo>
                  <a:lnTo>
                    <a:pt x="457552" y="376682"/>
                  </a:lnTo>
                  <a:lnTo>
                    <a:pt x="450708" y="372065"/>
                  </a:lnTo>
                  <a:lnTo>
                    <a:pt x="440446" y="356857"/>
                  </a:lnTo>
                  <a:lnTo>
                    <a:pt x="175463" y="356857"/>
                  </a:lnTo>
                  <a:lnTo>
                    <a:pt x="177692" y="346890"/>
                  </a:lnTo>
                  <a:lnTo>
                    <a:pt x="178435" y="336759"/>
                  </a:lnTo>
                  <a:lnTo>
                    <a:pt x="177692" y="326628"/>
                  </a:lnTo>
                  <a:lnTo>
                    <a:pt x="175463" y="316661"/>
                  </a:lnTo>
                  <a:lnTo>
                    <a:pt x="162420" y="292390"/>
                  </a:lnTo>
                  <a:lnTo>
                    <a:pt x="156375" y="287464"/>
                  </a:lnTo>
                  <a:close/>
                </a:path>
                <a:path w="594995" h="405764">
                  <a:moveTo>
                    <a:pt x="533070" y="287464"/>
                  </a:moveTo>
                  <a:lnTo>
                    <a:pt x="485736" y="287464"/>
                  </a:lnTo>
                  <a:lnTo>
                    <a:pt x="505028" y="291360"/>
                  </a:lnTo>
                  <a:lnTo>
                    <a:pt x="520784" y="301985"/>
                  </a:lnTo>
                  <a:lnTo>
                    <a:pt x="531408" y="317741"/>
                  </a:lnTo>
                  <a:lnTo>
                    <a:pt x="535305" y="337032"/>
                  </a:lnTo>
                  <a:lnTo>
                    <a:pt x="531408" y="356329"/>
                  </a:lnTo>
                  <a:lnTo>
                    <a:pt x="520784" y="372084"/>
                  </a:lnTo>
                  <a:lnTo>
                    <a:pt x="505028" y="382706"/>
                  </a:lnTo>
                  <a:lnTo>
                    <a:pt x="485736" y="386600"/>
                  </a:lnTo>
                  <a:lnTo>
                    <a:pt x="532255" y="386600"/>
                  </a:lnTo>
                  <a:lnTo>
                    <a:pt x="542594" y="376682"/>
                  </a:lnTo>
                  <a:lnTo>
                    <a:pt x="555129" y="376682"/>
                  </a:lnTo>
                  <a:lnTo>
                    <a:pt x="570561" y="373567"/>
                  </a:lnTo>
                  <a:lnTo>
                    <a:pt x="583164" y="365072"/>
                  </a:lnTo>
                  <a:lnTo>
                    <a:pt x="588704" y="356857"/>
                  </a:lnTo>
                  <a:lnTo>
                    <a:pt x="552157" y="356857"/>
                  </a:lnTo>
                  <a:lnTo>
                    <a:pt x="554386" y="346890"/>
                  </a:lnTo>
                  <a:lnTo>
                    <a:pt x="555129" y="336759"/>
                  </a:lnTo>
                  <a:lnTo>
                    <a:pt x="554386" y="326628"/>
                  </a:lnTo>
                  <a:lnTo>
                    <a:pt x="552157" y="316661"/>
                  </a:lnTo>
                  <a:lnTo>
                    <a:pt x="539115" y="292390"/>
                  </a:lnTo>
                  <a:lnTo>
                    <a:pt x="533070" y="287464"/>
                  </a:lnTo>
                  <a:close/>
                </a:path>
                <a:path w="594995" h="405764">
                  <a:moveTo>
                    <a:pt x="116380" y="267741"/>
                  </a:moveTo>
                  <a:lnTo>
                    <a:pt x="88950" y="270344"/>
                  </a:lnTo>
                  <a:lnTo>
                    <a:pt x="64673" y="283387"/>
                  </a:lnTo>
                  <a:lnTo>
                    <a:pt x="47869" y="304009"/>
                  </a:lnTo>
                  <a:lnTo>
                    <a:pt x="40023" y="329427"/>
                  </a:lnTo>
                  <a:lnTo>
                    <a:pt x="42621" y="356857"/>
                  </a:lnTo>
                  <a:lnTo>
                    <a:pt x="63751" y="356857"/>
                  </a:lnTo>
                  <a:lnTo>
                    <a:pt x="63388" y="356318"/>
                  </a:lnTo>
                  <a:lnTo>
                    <a:pt x="59474" y="337032"/>
                  </a:lnTo>
                  <a:lnTo>
                    <a:pt x="63370" y="317741"/>
                  </a:lnTo>
                  <a:lnTo>
                    <a:pt x="73994" y="301985"/>
                  </a:lnTo>
                  <a:lnTo>
                    <a:pt x="89751" y="291360"/>
                  </a:lnTo>
                  <a:lnTo>
                    <a:pt x="109042" y="287464"/>
                  </a:lnTo>
                  <a:lnTo>
                    <a:pt x="156375" y="287464"/>
                  </a:lnTo>
                  <a:lnTo>
                    <a:pt x="141798" y="275586"/>
                  </a:lnTo>
                  <a:lnTo>
                    <a:pt x="116380" y="267741"/>
                  </a:lnTo>
                  <a:close/>
                </a:path>
                <a:path w="594995" h="405764">
                  <a:moveTo>
                    <a:pt x="493075" y="267741"/>
                  </a:moveTo>
                  <a:lnTo>
                    <a:pt x="465645" y="270344"/>
                  </a:lnTo>
                  <a:lnTo>
                    <a:pt x="441366" y="283387"/>
                  </a:lnTo>
                  <a:lnTo>
                    <a:pt x="424559" y="304009"/>
                  </a:lnTo>
                  <a:lnTo>
                    <a:pt x="416712" y="329427"/>
                  </a:lnTo>
                  <a:lnTo>
                    <a:pt x="419315" y="356857"/>
                  </a:lnTo>
                  <a:lnTo>
                    <a:pt x="440446" y="356857"/>
                  </a:lnTo>
                  <a:lnTo>
                    <a:pt x="440082" y="356318"/>
                  </a:lnTo>
                  <a:lnTo>
                    <a:pt x="436168" y="337032"/>
                  </a:lnTo>
                  <a:lnTo>
                    <a:pt x="440065" y="317741"/>
                  </a:lnTo>
                  <a:lnTo>
                    <a:pt x="450689" y="301985"/>
                  </a:lnTo>
                  <a:lnTo>
                    <a:pt x="466445" y="291360"/>
                  </a:lnTo>
                  <a:lnTo>
                    <a:pt x="485736" y="287464"/>
                  </a:lnTo>
                  <a:lnTo>
                    <a:pt x="533070" y="287464"/>
                  </a:lnTo>
                  <a:lnTo>
                    <a:pt x="518493" y="275586"/>
                  </a:lnTo>
                  <a:lnTo>
                    <a:pt x="493075" y="267741"/>
                  </a:lnTo>
                  <a:close/>
                </a:path>
                <a:path w="594995" h="405764">
                  <a:moveTo>
                    <a:pt x="416735" y="79298"/>
                  </a:moveTo>
                  <a:lnTo>
                    <a:pt x="385102" y="79298"/>
                  </a:lnTo>
                  <a:lnTo>
                    <a:pt x="391744" y="81673"/>
                  </a:lnTo>
                  <a:lnTo>
                    <a:pt x="397065" y="86017"/>
                  </a:lnTo>
                  <a:lnTo>
                    <a:pt x="481749" y="200367"/>
                  </a:lnTo>
                  <a:lnTo>
                    <a:pt x="527227" y="218084"/>
                  </a:lnTo>
                  <a:lnTo>
                    <a:pt x="545793" y="221846"/>
                  </a:lnTo>
                  <a:lnTo>
                    <a:pt x="560959" y="232075"/>
                  </a:lnTo>
                  <a:lnTo>
                    <a:pt x="571190" y="247239"/>
                  </a:lnTo>
                  <a:lnTo>
                    <a:pt x="574954" y="265811"/>
                  </a:lnTo>
                  <a:lnTo>
                    <a:pt x="574954" y="337032"/>
                  </a:lnTo>
                  <a:lnTo>
                    <a:pt x="573396" y="344748"/>
                  </a:lnTo>
                  <a:lnTo>
                    <a:pt x="569147" y="351050"/>
                  </a:lnTo>
                  <a:lnTo>
                    <a:pt x="562845" y="355299"/>
                  </a:lnTo>
                  <a:lnTo>
                    <a:pt x="555129" y="356857"/>
                  </a:lnTo>
                  <a:lnTo>
                    <a:pt x="588704" y="356857"/>
                  </a:lnTo>
                  <a:lnTo>
                    <a:pt x="591662" y="352470"/>
                  </a:lnTo>
                  <a:lnTo>
                    <a:pt x="594779" y="337032"/>
                  </a:lnTo>
                  <a:lnTo>
                    <a:pt x="594779" y="265811"/>
                  </a:lnTo>
                  <a:lnTo>
                    <a:pt x="574967" y="218066"/>
                  </a:lnTo>
                  <a:lnTo>
                    <a:pt x="527227" y="198259"/>
                  </a:lnTo>
                  <a:lnTo>
                    <a:pt x="518913" y="197529"/>
                  </a:lnTo>
                  <a:lnTo>
                    <a:pt x="510911" y="195383"/>
                  </a:lnTo>
                  <a:lnTo>
                    <a:pt x="503399" y="191883"/>
                  </a:lnTo>
                  <a:lnTo>
                    <a:pt x="496557" y="187096"/>
                  </a:lnTo>
                  <a:lnTo>
                    <a:pt x="416735" y="79298"/>
                  </a:lnTo>
                  <a:close/>
                </a:path>
                <a:path w="594995" h="405764">
                  <a:moveTo>
                    <a:pt x="297395" y="0"/>
                  </a:moveTo>
                  <a:lnTo>
                    <a:pt x="278099" y="3894"/>
                  </a:lnTo>
                  <a:lnTo>
                    <a:pt x="262343" y="14514"/>
                  </a:lnTo>
                  <a:lnTo>
                    <a:pt x="251722" y="30266"/>
                  </a:lnTo>
                  <a:lnTo>
                    <a:pt x="247827" y="49555"/>
                  </a:lnTo>
                  <a:lnTo>
                    <a:pt x="247827" y="59474"/>
                  </a:lnTo>
                  <a:lnTo>
                    <a:pt x="267652" y="59474"/>
                  </a:lnTo>
                  <a:lnTo>
                    <a:pt x="267652" y="49555"/>
                  </a:lnTo>
                  <a:lnTo>
                    <a:pt x="269988" y="37982"/>
                  </a:lnTo>
                  <a:lnTo>
                    <a:pt x="276361" y="28532"/>
                  </a:lnTo>
                  <a:lnTo>
                    <a:pt x="285815" y="22160"/>
                  </a:lnTo>
                  <a:lnTo>
                    <a:pt x="297395" y="19824"/>
                  </a:lnTo>
                  <a:lnTo>
                    <a:pt x="336017" y="19824"/>
                  </a:lnTo>
                  <a:lnTo>
                    <a:pt x="332436" y="14514"/>
                  </a:lnTo>
                  <a:lnTo>
                    <a:pt x="316685" y="3894"/>
                  </a:lnTo>
                  <a:lnTo>
                    <a:pt x="297395" y="0"/>
                  </a:lnTo>
                  <a:close/>
                </a:path>
                <a:path w="594995" h="405764">
                  <a:moveTo>
                    <a:pt x="336017" y="19824"/>
                  </a:moveTo>
                  <a:lnTo>
                    <a:pt x="297395" y="19824"/>
                  </a:lnTo>
                  <a:lnTo>
                    <a:pt x="308968" y="22160"/>
                  </a:lnTo>
                  <a:lnTo>
                    <a:pt x="318419" y="28532"/>
                  </a:lnTo>
                  <a:lnTo>
                    <a:pt x="324790" y="37982"/>
                  </a:lnTo>
                  <a:lnTo>
                    <a:pt x="327126" y="49555"/>
                  </a:lnTo>
                  <a:lnTo>
                    <a:pt x="327126" y="59474"/>
                  </a:lnTo>
                  <a:lnTo>
                    <a:pt x="346951" y="59474"/>
                  </a:lnTo>
                  <a:lnTo>
                    <a:pt x="346951" y="49555"/>
                  </a:lnTo>
                  <a:lnTo>
                    <a:pt x="343056" y="30266"/>
                  </a:lnTo>
                  <a:lnTo>
                    <a:pt x="336017" y="19824"/>
                  </a:lnTo>
                  <a:close/>
                </a:path>
              </a:pathLst>
            </a:custGeom>
            <a:solidFill>
              <a:srgbClr val="C83033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" name="object 36"/>
            <p:cNvSpPr/>
            <p:nvPr/>
          </p:nvSpPr>
          <p:spPr>
            <a:xfrm>
              <a:off x="5920225" y="3509760"/>
              <a:ext cx="169900" cy="109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" name="object 37"/>
            <p:cNvSpPr/>
            <p:nvPr/>
          </p:nvSpPr>
          <p:spPr>
            <a:xfrm>
              <a:off x="5662485" y="3351148"/>
              <a:ext cx="476250" cy="416559"/>
            </a:xfrm>
            <a:custGeom>
              <a:avLst/>
              <a:gdLst/>
              <a:ahLst/>
              <a:cxnLst/>
              <a:rect l="l" t="t" r="r" b="b"/>
              <a:pathLst>
                <a:path w="476250" h="416560">
                  <a:moveTo>
                    <a:pt x="49568" y="158610"/>
                  </a:moveTo>
                  <a:lnTo>
                    <a:pt x="4445" y="158610"/>
                  </a:lnTo>
                  <a:lnTo>
                    <a:pt x="0" y="163042"/>
                  </a:lnTo>
                  <a:lnTo>
                    <a:pt x="0" y="263220"/>
                  </a:lnTo>
                  <a:lnTo>
                    <a:pt x="4445" y="267652"/>
                  </a:lnTo>
                  <a:lnTo>
                    <a:pt x="49568" y="267652"/>
                  </a:lnTo>
                  <a:lnTo>
                    <a:pt x="49568" y="247827"/>
                  </a:lnTo>
                  <a:lnTo>
                    <a:pt x="19837" y="247827"/>
                  </a:lnTo>
                  <a:lnTo>
                    <a:pt x="19837" y="178435"/>
                  </a:lnTo>
                  <a:lnTo>
                    <a:pt x="49568" y="178435"/>
                  </a:lnTo>
                  <a:lnTo>
                    <a:pt x="49568" y="158610"/>
                  </a:lnTo>
                  <a:close/>
                </a:path>
                <a:path w="476250" h="416560">
                  <a:moveTo>
                    <a:pt x="99123" y="386613"/>
                  </a:moveTo>
                  <a:lnTo>
                    <a:pt x="79298" y="358876"/>
                  </a:lnTo>
                  <a:lnTo>
                    <a:pt x="79298" y="381139"/>
                  </a:lnTo>
                  <a:lnTo>
                    <a:pt x="79298" y="392087"/>
                  </a:lnTo>
                  <a:lnTo>
                    <a:pt x="74866" y="396532"/>
                  </a:lnTo>
                  <a:lnTo>
                    <a:pt x="63919" y="396532"/>
                  </a:lnTo>
                  <a:lnTo>
                    <a:pt x="59474" y="392087"/>
                  </a:lnTo>
                  <a:lnTo>
                    <a:pt x="59474" y="381139"/>
                  </a:lnTo>
                  <a:lnTo>
                    <a:pt x="63919" y="376694"/>
                  </a:lnTo>
                  <a:lnTo>
                    <a:pt x="74866" y="376694"/>
                  </a:lnTo>
                  <a:lnTo>
                    <a:pt x="79298" y="381139"/>
                  </a:lnTo>
                  <a:lnTo>
                    <a:pt x="79298" y="358876"/>
                  </a:lnTo>
                  <a:lnTo>
                    <a:pt x="41986" y="375043"/>
                  </a:lnTo>
                  <a:lnTo>
                    <a:pt x="39649" y="386613"/>
                  </a:lnTo>
                  <a:lnTo>
                    <a:pt x="41986" y="398195"/>
                  </a:lnTo>
                  <a:lnTo>
                    <a:pt x="48361" y="407644"/>
                  </a:lnTo>
                  <a:lnTo>
                    <a:pt x="57810" y="414020"/>
                  </a:lnTo>
                  <a:lnTo>
                    <a:pt x="69392" y="416356"/>
                  </a:lnTo>
                  <a:lnTo>
                    <a:pt x="80962" y="414020"/>
                  </a:lnTo>
                  <a:lnTo>
                    <a:pt x="90424" y="407644"/>
                  </a:lnTo>
                  <a:lnTo>
                    <a:pt x="96786" y="398195"/>
                  </a:lnTo>
                  <a:lnTo>
                    <a:pt x="97129" y="396532"/>
                  </a:lnTo>
                  <a:lnTo>
                    <a:pt x="99123" y="386613"/>
                  </a:lnTo>
                  <a:close/>
                </a:path>
                <a:path w="476250" h="416560">
                  <a:moveTo>
                    <a:pt x="188341" y="208178"/>
                  </a:moveTo>
                  <a:lnTo>
                    <a:pt x="168516" y="208178"/>
                  </a:lnTo>
                  <a:lnTo>
                    <a:pt x="168516" y="188353"/>
                  </a:lnTo>
                  <a:lnTo>
                    <a:pt x="148691" y="188353"/>
                  </a:lnTo>
                  <a:lnTo>
                    <a:pt x="148691" y="208178"/>
                  </a:lnTo>
                  <a:lnTo>
                    <a:pt x="128866" y="208178"/>
                  </a:lnTo>
                  <a:lnTo>
                    <a:pt x="128866" y="228003"/>
                  </a:lnTo>
                  <a:lnTo>
                    <a:pt x="148691" y="228003"/>
                  </a:lnTo>
                  <a:lnTo>
                    <a:pt x="148691" y="247827"/>
                  </a:lnTo>
                  <a:lnTo>
                    <a:pt x="168516" y="247827"/>
                  </a:lnTo>
                  <a:lnTo>
                    <a:pt x="168516" y="228003"/>
                  </a:lnTo>
                  <a:lnTo>
                    <a:pt x="188341" y="228003"/>
                  </a:lnTo>
                  <a:lnTo>
                    <a:pt x="188341" y="208178"/>
                  </a:lnTo>
                  <a:close/>
                </a:path>
                <a:path w="476250" h="416560">
                  <a:moveTo>
                    <a:pt x="225094" y="32651"/>
                  </a:moveTo>
                  <a:lnTo>
                    <a:pt x="205270" y="12827"/>
                  </a:lnTo>
                  <a:lnTo>
                    <a:pt x="191249" y="26847"/>
                  </a:lnTo>
                  <a:lnTo>
                    <a:pt x="211074" y="46672"/>
                  </a:lnTo>
                  <a:lnTo>
                    <a:pt x="225094" y="32651"/>
                  </a:lnTo>
                  <a:close/>
                </a:path>
                <a:path w="476250" h="416560">
                  <a:moveTo>
                    <a:pt x="228003" y="218097"/>
                  </a:moveTo>
                  <a:lnTo>
                    <a:pt x="222554" y="191084"/>
                  </a:lnTo>
                  <a:lnTo>
                    <a:pt x="208178" y="169786"/>
                  </a:lnTo>
                  <a:lnTo>
                    <a:pt x="208178" y="218097"/>
                  </a:lnTo>
                  <a:lnTo>
                    <a:pt x="204279" y="237388"/>
                  </a:lnTo>
                  <a:lnTo>
                    <a:pt x="193662" y="253136"/>
                  </a:lnTo>
                  <a:lnTo>
                    <a:pt x="177901" y="263766"/>
                  </a:lnTo>
                  <a:lnTo>
                    <a:pt x="158610" y="267665"/>
                  </a:lnTo>
                  <a:lnTo>
                    <a:pt x="139331" y="263740"/>
                  </a:lnTo>
                  <a:lnTo>
                    <a:pt x="123583" y="253123"/>
                  </a:lnTo>
                  <a:lnTo>
                    <a:pt x="112953" y="237375"/>
                  </a:lnTo>
                  <a:lnTo>
                    <a:pt x="109042" y="218097"/>
                  </a:lnTo>
                  <a:lnTo>
                    <a:pt x="112941" y="198805"/>
                  </a:lnTo>
                  <a:lnTo>
                    <a:pt x="123558" y="183045"/>
                  </a:lnTo>
                  <a:lnTo>
                    <a:pt x="139319" y="172415"/>
                  </a:lnTo>
                  <a:lnTo>
                    <a:pt x="158610" y="168529"/>
                  </a:lnTo>
                  <a:lnTo>
                    <a:pt x="177901" y="172415"/>
                  </a:lnTo>
                  <a:lnTo>
                    <a:pt x="193662" y="183045"/>
                  </a:lnTo>
                  <a:lnTo>
                    <a:pt x="204279" y="198805"/>
                  </a:lnTo>
                  <a:lnTo>
                    <a:pt x="208178" y="218097"/>
                  </a:lnTo>
                  <a:lnTo>
                    <a:pt x="208178" y="169786"/>
                  </a:lnTo>
                  <a:lnTo>
                    <a:pt x="207670" y="169024"/>
                  </a:lnTo>
                  <a:lnTo>
                    <a:pt x="206933" y="168529"/>
                  </a:lnTo>
                  <a:lnTo>
                    <a:pt x="185623" y="154152"/>
                  </a:lnTo>
                  <a:lnTo>
                    <a:pt x="131610" y="154178"/>
                  </a:lnTo>
                  <a:lnTo>
                    <a:pt x="94691" y="191096"/>
                  </a:lnTo>
                  <a:lnTo>
                    <a:pt x="89217" y="218097"/>
                  </a:lnTo>
                  <a:lnTo>
                    <a:pt x="94665" y="245110"/>
                  </a:lnTo>
                  <a:lnTo>
                    <a:pt x="109537" y="267157"/>
                  </a:lnTo>
                  <a:lnTo>
                    <a:pt x="131597" y="282028"/>
                  </a:lnTo>
                  <a:lnTo>
                    <a:pt x="158610" y="287489"/>
                  </a:lnTo>
                  <a:lnTo>
                    <a:pt x="185623" y="282028"/>
                  </a:lnTo>
                  <a:lnTo>
                    <a:pt x="206933" y="267665"/>
                  </a:lnTo>
                  <a:lnTo>
                    <a:pt x="207670" y="267157"/>
                  </a:lnTo>
                  <a:lnTo>
                    <a:pt x="222554" y="245110"/>
                  </a:lnTo>
                  <a:lnTo>
                    <a:pt x="228003" y="218097"/>
                  </a:lnTo>
                  <a:close/>
                </a:path>
                <a:path w="476250" h="416560">
                  <a:moveTo>
                    <a:pt x="267652" y="0"/>
                  </a:moveTo>
                  <a:lnTo>
                    <a:pt x="247827" y="0"/>
                  </a:lnTo>
                  <a:lnTo>
                    <a:pt x="247827" y="29743"/>
                  </a:lnTo>
                  <a:lnTo>
                    <a:pt x="267652" y="29743"/>
                  </a:lnTo>
                  <a:lnTo>
                    <a:pt x="267652" y="0"/>
                  </a:lnTo>
                  <a:close/>
                </a:path>
                <a:path w="476250" h="416560">
                  <a:moveTo>
                    <a:pt x="324231" y="26847"/>
                  </a:moveTo>
                  <a:lnTo>
                    <a:pt x="310210" y="12827"/>
                  </a:lnTo>
                  <a:lnTo>
                    <a:pt x="290385" y="32651"/>
                  </a:lnTo>
                  <a:lnTo>
                    <a:pt x="304406" y="46672"/>
                  </a:lnTo>
                  <a:lnTo>
                    <a:pt x="324231" y="26847"/>
                  </a:lnTo>
                  <a:close/>
                </a:path>
                <a:path w="476250" h="416560">
                  <a:moveTo>
                    <a:pt x="356870" y="287477"/>
                  </a:moveTo>
                  <a:lnTo>
                    <a:pt x="297395" y="287477"/>
                  </a:lnTo>
                  <a:lnTo>
                    <a:pt x="297395" y="307301"/>
                  </a:lnTo>
                  <a:lnTo>
                    <a:pt x="356870" y="307301"/>
                  </a:lnTo>
                  <a:lnTo>
                    <a:pt x="356870" y="287477"/>
                  </a:lnTo>
                  <a:close/>
                </a:path>
                <a:path w="476250" h="416560">
                  <a:moveTo>
                    <a:pt x="475818" y="386613"/>
                  </a:moveTo>
                  <a:lnTo>
                    <a:pt x="473811" y="376694"/>
                  </a:lnTo>
                  <a:lnTo>
                    <a:pt x="473481" y="375043"/>
                  </a:lnTo>
                  <a:lnTo>
                    <a:pt x="467106" y="365582"/>
                  </a:lnTo>
                  <a:lnTo>
                    <a:pt x="457657" y="359206"/>
                  </a:lnTo>
                  <a:lnTo>
                    <a:pt x="455993" y="358876"/>
                  </a:lnTo>
                  <a:lnTo>
                    <a:pt x="455993" y="381139"/>
                  </a:lnTo>
                  <a:lnTo>
                    <a:pt x="455993" y="392087"/>
                  </a:lnTo>
                  <a:lnTo>
                    <a:pt x="451561" y="396532"/>
                  </a:lnTo>
                  <a:lnTo>
                    <a:pt x="440613" y="396532"/>
                  </a:lnTo>
                  <a:lnTo>
                    <a:pt x="436168" y="392087"/>
                  </a:lnTo>
                  <a:lnTo>
                    <a:pt x="436168" y="381139"/>
                  </a:lnTo>
                  <a:lnTo>
                    <a:pt x="440613" y="376694"/>
                  </a:lnTo>
                  <a:lnTo>
                    <a:pt x="451561" y="376694"/>
                  </a:lnTo>
                  <a:lnTo>
                    <a:pt x="455993" y="381139"/>
                  </a:lnTo>
                  <a:lnTo>
                    <a:pt x="455993" y="358876"/>
                  </a:lnTo>
                  <a:lnTo>
                    <a:pt x="418680" y="375043"/>
                  </a:lnTo>
                  <a:lnTo>
                    <a:pt x="416344" y="386613"/>
                  </a:lnTo>
                  <a:lnTo>
                    <a:pt x="418680" y="398195"/>
                  </a:lnTo>
                  <a:lnTo>
                    <a:pt x="425056" y="407644"/>
                  </a:lnTo>
                  <a:lnTo>
                    <a:pt x="434505" y="414020"/>
                  </a:lnTo>
                  <a:lnTo>
                    <a:pt x="446087" y="416356"/>
                  </a:lnTo>
                  <a:lnTo>
                    <a:pt x="457657" y="414020"/>
                  </a:lnTo>
                  <a:lnTo>
                    <a:pt x="467106" y="407644"/>
                  </a:lnTo>
                  <a:lnTo>
                    <a:pt x="473481" y="398195"/>
                  </a:lnTo>
                  <a:lnTo>
                    <a:pt x="473811" y="396532"/>
                  </a:lnTo>
                  <a:lnTo>
                    <a:pt x="475818" y="386613"/>
                  </a:lnTo>
                  <a:close/>
                </a:path>
              </a:pathLst>
            </a:custGeom>
            <a:solidFill>
              <a:srgbClr val="C83033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5229" y="4967594"/>
            <a:ext cx="1968507" cy="1528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t="8451" r="5488" b="23005"/>
          <a:stretch/>
        </p:blipFill>
        <p:spPr>
          <a:xfrm>
            <a:off x="4882381" y="5005849"/>
            <a:ext cx="2430251" cy="1506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7" r="12775" b="10986"/>
          <a:stretch/>
        </p:blipFill>
        <p:spPr>
          <a:xfrm>
            <a:off x="2347077" y="5005849"/>
            <a:ext cx="1379588" cy="14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88475" y="881263"/>
            <a:ext cx="5404919" cy="2878986"/>
            <a:chOff x="761038" y="990005"/>
            <a:chExt cx="4677025" cy="1410587"/>
          </a:xfrm>
        </p:grpSpPr>
        <p:sp>
          <p:nvSpPr>
            <p:cNvPr id="4" name="object 4"/>
            <p:cNvSpPr/>
            <p:nvPr/>
          </p:nvSpPr>
          <p:spPr>
            <a:xfrm>
              <a:off x="779068" y="1010577"/>
              <a:ext cx="4658995" cy="1390015"/>
            </a:xfrm>
            <a:custGeom>
              <a:avLst/>
              <a:gdLst/>
              <a:ahLst/>
              <a:cxnLst/>
              <a:rect l="l" t="t" r="r" b="b"/>
              <a:pathLst>
                <a:path w="4658995" h="1390014">
                  <a:moveTo>
                    <a:pt x="4658868" y="0"/>
                  </a:moveTo>
                  <a:lnTo>
                    <a:pt x="0" y="0"/>
                  </a:lnTo>
                  <a:lnTo>
                    <a:pt x="0" y="1389888"/>
                  </a:lnTo>
                  <a:lnTo>
                    <a:pt x="4658868" y="1389888"/>
                  </a:lnTo>
                  <a:lnTo>
                    <a:pt x="4658868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" name="object 5"/>
            <p:cNvSpPr/>
            <p:nvPr/>
          </p:nvSpPr>
          <p:spPr>
            <a:xfrm>
              <a:off x="761038" y="990005"/>
              <a:ext cx="4518025" cy="1250315"/>
            </a:xfrm>
            <a:custGeom>
              <a:avLst/>
              <a:gdLst/>
              <a:ahLst/>
              <a:cxnLst/>
              <a:rect l="l" t="t" r="r" b="b"/>
              <a:pathLst>
                <a:path w="4518025" h="1250314">
                  <a:moveTo>
                    <a:pt x="4409757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1142301"/>
                  </a:lnTo>
                  <a:lnTo>
                    <a:pt x="1687" y="1204739"/>
                  </a:lnTo>
                  <a:lnTo>
                    <a:pt x="13500" y="1236802"/>
                  </a:lnTo>
                  <a:lnTo>
                    <a:pt x="45562" y="1248614"/>
                  </a:lnTo>
                  <a:lnTo>
                    <a:pt x="108000" y="1250302"/>
                  </a:lnTo>
                  <a:lnTo>
                    <a:pt x="4409757" y="1250302"/>
                  </a:lnTo>
                  <a:lnTo>
                    <a:pt x="4472195" y="1248614"/>
                  </a:lnTo>
                  <a:lnTo>
                    <a:pt x="4504258" y="1236802"/>
                  </a:lnTo>
                  <a:lnTo>
                    <a:pt x="4516070" y="1204739"/>
                  </a:lnTo>
                  <a:lnTo>
                    <a:pt x="4517758" y="1142301"/>
                  </a:lnTo>
                  <a:lnTo>
                    <a:pt x="4517758" y="108000"/>
                  </a:lnTo>
                  <a:lnTo>
                    <a:pt x="4516070" y="45562"/>
                  </a:lnTo>
                  <a:lnTo>
                    <a:pt x="4504258" y="13500"/>
                  </a:lnTo>
                  <a:lnTo>
                    <a:pt x="4472195" y="1687"/>
                  </a:lnTo>
                  <a:lnTo>
                    <a:pt x="4409757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069102" y="277001"/>
            <a:ext cx="3748134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2000" b="1" spc="9" dirty="0" smtClean="0">
                <a:solidFill>
                  <a:srgbClr val="C83033"/>
                </a:solidFill>
                <a:latin typeface="Calibri"/>
                <a:cs typeface="Calibri"/>
              </a:rPr>
              <a:t>НАША РАБОТА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82096" y="663466"/>
            <a:ext cx="7261073" cy="11516"/>
          </a:xfrm>
          <a:custGeom>
            <a:avLst/>
            <a:gdLst/>
            <a:ahLst/>
            <a:cxnLst/>
            <a:rect l="l" t="t" r="r" b="b"/>
            <a:pathLst>
              <a:path w="8007350" h="12700">
                <a:moveTo>
                  <a:pt x="0" y="12700"/>
                </a:moveTo>
                <a:lnTo>
                  <a:pt x="8007302" y="12700"/>
                </a:lnTo>
                <a:lnTo>
                  <a:pt x="800730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830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 txBox="1"/>
          <p:nvPr/>
        </p:nvSpPr>
        <p:spPr>
          <a:xfrm>
            <a:off x="5093710" y="6496502"/>
            <a:ext cx="1968148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en-US" sz="1451" b="1" spc="41" dirty="0" smtClean="0">
                <a:solidFill>
                  <a:srgbClr val="C83033"/>
                </a:solidFill>
                <a:latin typeface="Calibri"/>
                <a:cs typeface="Calibri"/>
              </a:rPr>
              <a:t>MUGP-NV</a:t>
            </a:r>
            <a:r>
              <a:rPr sz="1451" b="1" spc="41" dirty="0" smtClean="0">
                <a:solidFill>
                  <a:srgbClr val="C83033"/>
                </a:solidFill>
                <a:latin typeface="Calibri"/>
                <a:cs typeface="Calibri"/>
              </a:rPr>
              <a:t>.</a:t>
            </a:r>
            <a:r>
              <a:rPr lang="en-US" sz="1451" b="1" spc="41" dirty="0" smtClean="0">
                <a:solidFill>
                  <a:srgbClr val="C83033"/>
                </a:solidFill>
                <a:latin typeface="Calibri"/>
                <a:cs typeface="Calibri"/>
              </a:rPr>
              <a:t>RU</a:t>
            </a:r>
            <a:endParaRPr sz="1451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8064" y="961342"/>
            <a:ext cx="5121585" cy="27200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/>
            <a:r>
              <a:rPr lang="ru-RU" sz="1600" dirty="0" smtClean="0"/>
              <a:t>В </a:t>
            </a:r>
            <a:r>
              <a:rPr lang="ru-RU" sz="1600" dirty="0"/>
              <a:t>связи с эпидемиологической обстановкой проект лекций временно не был реализован, но после снятия ограничений вновь заработал в полном объеме. За 2022-2023года проведены лекции в 18 образовательных учреждениях и средне-специальном заведении</a:t>
            </a:r>
            <a:r>
              <a:rPr lang="ru-RU" sz="1600" dirty="0" smtClean="0"/>
              <a:t>. </a:t>
            </a:r>
          </a:p>
          <a:p>
            <a:pPr algn="ctr"/>
            <a:r>
              <a:rPr lang="ru-RU" sz="1600" dirty="0"/>
              <a:t>Также в формате гостиная «Между нами девочками» совместно с сотрудниками БИС(Библиотечная информационная система),регулярно проводятся лекции с девочками о половой гигиене, о сохранении репродуктивного здоровья, психологии отношений и т.д.</a:t>
            </a:r>
          </a:p>
          <a:p>
            <a:endParaRPr lang="ru-RU" sz="1600" dirty="0"/>
          </a:p>
        </p:txBody>
      </p:sp>
      <p:grpSp>
        <p:nvGrpSpPr>
          <p:cNvPr id="51" name="object 3"/>
          <p:cNvGrpSpPr/>
          <p:nvPr/>
        </p:nvGrpSpPr>
        <p:grpSpPr>
          <a:xfrm>
            <a:off x="6113581" y="886745"/>
            <a:ext cx="5492962" cy="2873504"/>
            <a:chOff x="761038" y="990005"/>
            <a:chExt cx="4677025" cy="1410587"/>
          </a:xfrm>
        </p:grpSpPr>
        <p:sp>
          <p:nvSpPr>
            <p:cNvPr id="52" name="object 4"/>
            <p:cNvSpPr/>
            <p:nvPr/>
          </p:nvSpPr>
          <p:spPr>
            <a:xfrm>
              <a:off x="779068" y="1010577"/>
              <a:ext cx="4658995" cy="1390015"/>
            </a:xfrm>
            <a:custGeom>
              <a:avLst/>
              <a:gdLst/>
              <a:ahLst/>
              <a:cxnLst/>
              <a:rect l="l" t="t" r="r" b="b"/>
              <a:pathLst>
                <a:path w="4658995" h="1390014">
                  <a:moveTo>
                    <a:pt x="4658868" y="0"/>
                  </a:moveTo>
                  <a:lnTo>
                    <a:pt x="0" y="0"/>
                  </a:lnTo>
                  <a:lnTo>
                    <a:pt x="0" y="1389888"/>
                  </a:lnTo>
                  <a:lnTo>
                    <a:pt x="4658868" y="1389888"/>
                  </a:lnTo>
                  <a:lnTo>
                    <a:pt x="4658868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" name="object 5"/>
            <p:cNvSpPr/>
            <p:nvPr/>
          </p:nvSpPr>
          <p:spPr>
            <a:xfrm>
              <a:off x="761038" y="990005"/>
              <a:ext cx="4518025" cy="1250315"/>
            </a:xfrm>
            <a:custGeom>
              <a:avLst/>
              <a:gdLst/>
              <a:ahLst/>
              <a:cxnLst/>
              <a:rect l="l" t="t" r="r" b="b"/>
              <a:pathLst>
                <a:path w="4518025" h="1250314">
                  <a:moveTo>
                    <a:pt x="4409757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1142301"/>
                  </a:lnTo>
                  <a:lnTo>
                    <a:pt x="1687" y="1204739"/>
                  </a:lnTo>
                  <a:lnTo>
                    <a:pt x="13500" y="1236802"/>
                  </a:lnTo>
                  <a:lnTo>
                    <a:pt x="45562" y="1248614"/>
                  </a:lnTo>
                  <a:lnTo>
                    <a:pt x="108000" y="1250302"/>
                  </a:lnTo>
                  <a:lnTo>
                    <a:pt x="4409757" y="1250302"/>
                  </a:lnTo>
                  <a:lnTo>
                    <a:pt x="4472195" y="1248614"/>
                  </a:lnTo>
                  <a:lnTo>
                    <a:pt x="4504258" y="1236802"/>
                  </a:lnTo>
                  <a:lnTo>
                    <a:pt x="4516070" y="1204739"/>
                  </a:lnTo>
                  <a:lnTo>
                    <a:pt x="4517758" y="1142301"/>
                  </a:lnTo>
                  <a:lnTo>
                    <a:pt x="4517758" y="108000"/>
                  </a:lnTo>
                  <a:lnTo>
                    <a:pt x="4516070" y="45562"/>
                  </a:lnTo>
                  <a:lnTo>
                    <a:pt x="4504258" y="13500"/>
                  </a:lnTo>
                  <a:lnTo>
                    <a:pt x="4472195" y="1687"/>
                  </a:lnTo>
                  <a:lnTo>
                    <a:pt x="4409757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6134756" y="906291"/>
            <a:ext cx="528504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Записана </a:t>
            </a:r>
            <a:r>
              <a:rPr lang="ru-RU" sz="1600" dirty="0"/>
              <a:t>лекция для транслирования </a:t>
            </a:r>
            <a:r>
              <a:rPr lang="ru-RU" sz="1600" dirty="0" smtClean="0"/>
              <a:t>на </a:t>
            </a:r>
            <a:r>
              <a:rPr lang="ru-RU" sz="1600" dirty="0"/>
              <a:t>родительских собраниях, где сотрудники </a:t>
            </a:r>
            <a:r>
              <a:rPr lang="ru-RU" sz="1600" dirty="0" smtClean="0"/>
              <a:t>Центра (акушер-гинеколог</a:t>
            </a:r>
            <a:r>
              <a:rPr lang="ru-RU" sz="1600" dirty="0"/>
              <a:t>, медицинский психолог, юрисконсульт) рассказывают </a:t>
            </a:r>
            <a:r>
              <a:rPr lang="ru-RU" sz="1600" dirty="0" smtClean="0"/>
              <a:t>об </a:t>
            </a:r>
            <a:r>
              <a:rPr lang="ru-RU" sz="1600" dirty="0"/>
              <a:t>особенностях психологического физического взросления подростка, </a:t>
            </a:r>
            <a:r>
              <a:rPr lang="ru-RU" sz="1600" dirty="0" smtClean="0"/>
              <a:t>профилактике </a:t>
            </a:r>
            <a:r>
              <a:rPr lang="ru-RU" sz="1600" dirty="0"/>
              <a:t>ИППП и правовой ответственности как детей так и родителей при разных видах </a:t>
            </a:r>
            <a:r>
              <a:rPr lang="ru-RU" sz="1600" dirty="0" smtClean="0"/>
              <a:t>правонарушений. Проводится </a:t>
            </a:r>
            <a:r>
              <a:rPr lang="ru-RU" sz="1600" dirty="0"/>
              <a:t>анкетирование слушателей на тему- начальные знания о репродуктивном здоровье ИППП, после которого проводится анализ осведомленности молодежи на эти темы</a:t>
            </a:r>
            <a:r>
              <a:rPr lang="ru-RU" sz="1600" dirty="0" smtClean="0"/>
              <a:t>.</a:t>
            </a:r>
          </a:p>
          <a:p>
            <a:endParaRPr lang="ru-RU" sz="1400" dirty="0"/>
          </a:p>
          <a:p>
            <a:pPr algn="just"/>
            <a:endParaRPr lang="ru-RU" sz="1600" b="1" dirty="0" smtClean="0">
              <a:solidFill>
                <a:srgbClr val="FF0000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74" y="125760"/>
            <a:ext cx="977989" cy="739081"/>
          </a:xfrm>
          <a:prstGeom prst="rect">
            <a:avLst/>
          </a:prstGeom>
        </p:spPr>
      </p:pic>
      <p:sp>
        <p:nvSpPr>
          <p:cNvPr id="61" name="object 38"/>
          <p:cNvSpPr/>
          <p:nvPr/>
        </p:nvSpPr>
        <p:spPr>
          <a:xfrm>
            <a:off x="6472923" y="4325013"/>
            <a:ext cx="409983" cy="414589"/>
          </a:xfrm>
          <a:custGeom>
            <a:avLst/>
            <a:gdLst/>
            <a:ahLst/>
            <a:cxnLst/>
            <a:rect l="l" t="t" r="r" b="b"/>
            <a:pathLst>
              <a:path w="452120" h="457200">
                <a:moveTo>
                  <a:pt x="15557" y="311772"/>
                </a:moveTo>
                <a:lnTo>
                  <a:pt x="5880" y="311772"/>
                </a:lnTo>
                <a:lnTo>
                  <a:pt x="1739" y="315798"/>
                </a:lnTo>
                <a:lnTo>
                  <a:pt x="18284" y="370090"/>
                </a:lnTo>
                <a:lnTo>
                  <a:pt x="48323" y="409867"/>
                </a:lnTo>
                <a:lnTo>
                  <a:pt x="101168" y="444399"/>
                </a:lnTo>
                <a:lnTo>
                  <a:pt x="165862" y="457073"/>
                </a:lnTo>
                <a:lnTo>
                  <a:pt x="183679" y="456151"/>
                </a:lnTo>
                <a:lnTo>
                  <a:pt x="200967" y="453451"/>
                </a:lnTo>
                <a:lnTo>
                  <a:pt x="217632" y="449073"/>
                </a:lnTo>
                <a:lnTo>
                  <a:pt x="233578" y="443115"/>
                </a:lnTo>
                <a:lnTo>
                  <a:pt x="241634" y="439166"/>
                </a:lnTo>
                <a:lnTo>
                  <a:pt x="165862" y="439166"/>
                </a:lnTo>
                <a:lnTo>
                  <a:pt x="136092" y="436252"/>
                </a:lnTo>
                <a:lnTo>
                  <a:pt x="83253" y="414686"/>
                </a:lnTo>
                <a:lnTo>
                  <a:pt x="46651" y="380529"/>
                </a:lnTo>
                <a:lnTo>
                  <a:pt x="25701" y="341306"/>
                </a:lnTo>
                <a:lnTo>
                  <a:pt x="19380" y="315061"/>
                </a:lnTo>
                <a:lnTo>
                  <a:pt x="15557" y="311772"/>
                </a:lnTo>
                <a:close/>
              </a:path>
              <a:path w="452120" h="457200">
                <a:moveTo>
                  <a:pt x="190008" y="23609"/>
                </a:moveTo>
                <a:lnTo>
                  <a:pt x="165862" y="23609"/>
                </a:lnTo>
                <a:lnTo>
                  <a:pt x="182157" y="42322"/>
                </a:lnTo>
                <a:lnTo>
                  <a:pt x="197915" y="61204"/>
                </a:lnTo>
                <a:lnTo>
                  <a:pt x="227482" y="99275"/>
                </a:lnTo>
                <a:lnTo>
                  <a:pt x="251947" y="134437"/>
                </a:lnTo>
                <a:lnTo>
                  <a:pt x="273088" y="169227"/>
                </a:lnTo>
                <a:lnTo>
                  <a:pt x="268401" y="174256"/>
                </a:lnTo>
                <a:lnTo>
                  <a:pt x="265544" y="180924"/>
                </a:lnTo>
                <a:lnTo>
                  <a:pt x="265544" y="229476"/>
                </a:lnTo>
                <a:lnTo>
                  <a:pt x="214947" y="229476"/>
                </a:lnTo>
                <a:lnTo>
                  <a:pt x="207632" y="232676"/>
                </a:lnTo>
                <a:lnTo>
                  <a:pt x="197065" y="242925"/>
                </a:lnTo>
                <a:lnTo>
                  <a:pt x="193751" y="250024"/>
                </a:lnTo>
                <a:lnTo>
                  <a:pt x="193751" y="320154"/>
                </a:lnTo>
                <a:lnTo>
                  <a:pt x="197065" y="327228"/>
                </a:lnTo>
                <a:lnTo>
                  <a:pt x="207632" y="337502"/>
                </a:lnTo>
                <a:lnTo>
                  <a:pt x="214947" y="340690"/>
                </a:lnTo>
                <a:lnTo>
                  <a:pt x="265544" y="340690"/>
                </a:lnTo>
                <a:lnTo>
                  <a:pt x="265544" y="387616"/>
                </a:lnTo>
                <a:lnTo>
                  <a:pt x="267258" y="392899"/>
                </a:lnTo>
                <a:lnTo>
                  <a:pt x="270230" y="397332"/>
                </a:lnTo>
                <a:lnTo>
                  <a:pt x="260317" y="406098"/>
                </a:lnTo>
                <a:lnTo>
                  <a:pt x="226060" y="426796"/>
                </a:lnTo>
                <a:lnTo>
                  <a:pt x="181756" y="438353"/>
                </a:lnTo>
                <a:lnTo>
                  <a:pt x="165862" y="439166"/>
                </a:lnTo>
                <a:lnTo>
                  <a:pt x="241634" y="439166"/>
                </a:lnTo>
                <a:lnTo>
                  <a:pt x="247633" y="436224"/>
                </a:lnTo>
                <a:lnTo>
                  <a:pt x="260886" y="428117"/>
                </a:lnTo>
                <a:lnTo>
                  <a:pt x="273258" y="418866"/>
                </a:lnTo>
                <a:lnTo>
                  <a:pt x="284670" y="408546"/>
                </a:lnTo>
                <a:lnTo>
                  <a:pt x="363038" y="408546"/>
                </a:lnTo>
                <a:lnTo>
                  <a:pt x="366318" y="407111"/>
                </a:lnTo>
                <a:lnTo>
                  <a:pt x="376885" y="396862"/>
                </a:lnTo>
                <a:lnTo>
                  <a:pt x="378964" y="392391"/>
                </a:lnTo>
                <a:lnTo>
                  <a:pt x="291807" y="392391"/>
                </a:lnTo>
                <a:lnTo>
                  <a:pt x="289128" y="391198"/>
                </a:lnTo>
                <a:lnTo>
                  <a:pt x="285216" y="387413"/>
                </a:lnTo>
                <a:lnTo>
                  <a:pt x="284022" y="384810"/>
                </a:lnTo>
                <a:lnTo>
                  <a:pt x="284022" y="326771"/>
                </a:lnTo>
                <a:lnTo>
                  <a:pt x="279882" y="322757"/>
                </a:lnTo>
                <a:lnTo>
                  <a:pt x="220052" y="322757"/>
                </a:lnTo>
                <a:lnTo>
                  <a:pt x="217373" y="321602"/>
                </a:lnTo>
                <a:lnTo>
                  <a:pt x="213461" y="317804"/>
                </a:lnTo>
                <a:lnTo>
                  <a:pt x="212242" y="315214"/>
                </a:lnTo>
                <a:lnTo>
                  <a:pt x="212242" y="254977"/>
                </a:lnTo>
                <a:lnTo>
                  <a:pt x="213461" y="252374"/>
                </a:lnTo>
                <a:lnTo>
                  <a:pt x="217373" y="248589"/>
                </a:lnTo>
                <a:lnTo>
                  <a:pt x="220052" y="247396"/>
                </a:lnTo>
                <a:lnTo>
                  <a:pt x="279882" y="247396"/>
                </a:lnTo>
                <a:lnTo>
                  <a:pt x="284022" y="243382"/>
                </a:lnTo>
                <a:lnTo>
                  <a:pt x="284022" y="185343"/>
                </a:lnTo>
                <a:lnTo>
                  <a:pt x="285216" y="182740"/>
                </a:lnTo>
                <a:lnTo>
                  <a:pt x="289128" y="178955"/>
                </a:lnTo>
                <a:lnTo>
                  <a:pt x="291807" y="177761"/>
                </a:lnTo>
                <a:lnTo>
                  <a:pt x="378957" y="177761"/>
                </a:lnTo>
                <a:lnTo>
                  <a:pt x="376885" y="173329"/>
                </a:lnTo>
                <a:lnTo>
                  <a:pt x="366318" y="163042"/>
                </a:lnTo>
                <a:lnTo>
                  <a:pt x="360232" y="160401"/>
                </a:lnTo>
                <a:lnTo>
                  <a:pt x="289102" y="160401"/>
                </a:lnTo>
                <a:lnTo>
                  <a:pt x="278699" y="142606"/>
                </a:lnTo>
                <a:lnTo>
                  <a:pt x="255312" y="106822"/>
                </a:lnTo>
                <a:lnTo>
                  <a:pt x="226255" y="67536"/>
                </a:lnTo>
                <a:lnTo>
                  <a:pt x="191328" y="25104"/>
                </a:lnTo>
                <a:lnTo>
                  <a:pt x="190008" y="23609"/>
                </a:lnTo>
                <a:close/>
              </a:path>
              <a:path w="452120" h="457200">
                <a:moveTo>
                  <a:pt x="363038" y="408546"/>
                </a:moveTo>
                <a:lnTo>
                  <a:pt x="284670" y="408546"/>
                </a:lnTo>
                <a:lnTo>
                  <a:pt x="287820" y="409689"/>
                </a:lnTo>
                <a:lnTo>
                  <a:pt x="291211" y="410311"/>
                </a:lnTo>
                <a:lnTo>
                  <a:pt x="359003" y="410311"/>
                </a:lnTo>
                <a:lnTo>
                  <a:pt x="363038" y="408546"/>
                </a:lnTo>
                <a:close/>
              </a:path>
              <a:path w="452120" h="457200">
                <a:moveTo>
                  <a:pt x="378957" y="177761"/>
                </a:moveTo>
                <a:lnTo>
                  <a:pt x="353898" y="177761"/>
                </a:lnTo>
                <a:lnTo>
                  <a:pt x="356577" y="178955"/>
                </a:lnTo>
                <a:lnTo>
                  <a:pt x="360489" y="182740"/>
                </a:lnTo>
                <a:lnTo>
                  <a:pt x="361708" y="185343"/>
                </a:lnTo>
                <a:lnTo>
                  <a:pt x="361708" y="243382"/>
                </a:lnTo>
                <a:lnTo>
                  <a:pt x="365848" y="247396"/>
                </a:lnTo>
                <a:lnTo>
                  <a:pt x="425678" y="247396"/>
                </a:lnTo>
                <a:lnTo>
                  <a:pt x="428358" y="248589"/>
                </a:lnTo>
                <a:lnTo>
                  <a:pt x="432269" y="252374"/>
                </a:lnTo>
                <a:lnTo>
                  <a:pt x="433489" y="254977"/>
                </a:lnTo>
                <a:lnTo>
                  <a:pt x="433489" y="315214"/>
                </a:lnTo>
                <a:lnTo>
                  <a:pt x="432269" y="317804"/>
                </a:lnTo>
                <a:lnTo>
                  <a:pt x="428358" y="321602"/>
                </a:lnTo>
                <a:lnTo>
                  <a:pt x="425678" y="322757"/>
                </a:lnTo>
                <a:lnTo>
                  <a:pt x="365848" y="322757"/>
                </a:lnTo>
                <a:lnTo>
                  <a:pt x="361708" y="326771"/>
                </a:lnTo>
                <a:lnTo>
                  <a:pt x="361708" y="384810"/>
                </a:lnTo>
                <a:lnTo>
                  <a:pt x="360489" y="387413"/>
                </a:lnTo>
                <a:lnTo>
                  <a:pt x="356577" y="391198"/>
                </a:lnTo>
                <a:lnTo>
                  <a:pt x="353898" y="392391"/>
                </a:lnTo>
                <a:lnTo>
                  <a:pt x="378964" y="392391"/>
                </a:lnTo>
                <a:lnTo>
                  <a:pt x="380187" y="389763"/>
                </a:lnTo>
                <a:lnTo>
                  <a:pt x="380187" y="340690"/>
                </a:lnTo>
                <a:lnTo>
                  <a:pt x="430784" y="340690"/>
                </a:lnTo>
                <a:lnTo>
                  <a:pt x="438073" y="337502"/>
                </a:lnTo>
                <a:lnTo>
                  <a:pt x="448665" y="327228"/>
                </a:lnTo>
                <a:lnTo>
                  <a:pt x="451942" y="320154"/>
                </a:lnTo>
                <a:lnTo>
                  <a:pt x="451942" y="250024"/>
                </a:lnTo>
                <a:lnTo>
                  <a:pt x="448665" y="242925"/>
                </a:lnTo>
                <a:lnTo>
                  <a:pt x="438073" y="232676"/>
                </a:lnTo>
                <a:lnTo>
                  <a:pt x="430784" y="229476"/>
                </a:lnTo>
                <a:lnTo>
                  <a:pt x="380187" y="229476"/>
                </a:lnTo>
                <a:lnTo>
                  <a:pt x="380187" y="180390"/>
                </a:lnTo>
                <a:lnTo>
                  <a:pt x="378957" y="177761"/>
                </a:lnTo>
                <a:close/>
              </a:path>
              <a:path w="452120" h="457200">
                <a:moveTo>
                  <a:pt x="14338" y="276123"/>
                </a:moveTo>
                <a:lnTo>
                  <a:pt x="4127" y="276123"/>
                </a:lnTo>
                <a:lnTo>
                  <a:pt x="0" y="280149"/>
                </a:lnTo>
                <a:lnTo>
                  <a:pt x="0" y="290042"/>
                </a:lnTo>
                <a:lnTo>
                  <a:pt x="4127" y="294055"/>
                </a:lnTo>
                <a:lnTo>
                  <a:pt x="14338" y="294055"/>
                </a:lnTo>
                <a:lnTo>
                  <a:pt x="18478" y="290042"/>
                </a:lnTo>
                <a:lnTo>
                  <a:pt x="18478" y="280149"/>
                </a:lnTo>
                <a:lnTo>
                  <a:pt x="14338" y="276123"/>
                </a:lnTo>
                <a:close/>
              </a:path>
              <a:path w="452120" h="457200">
                <a:moveTo>
                  <a:pt x="162636" y="0"/>
                </a:moveTo>
                <a:lnTo>
                  <a:pt x="124687" y="43680"/>
                </a:lnTo>
                <a:lnTo>
                  <a:pt x="93002" y="83859"/>
                </a:lnTo>
                <a:lnTo>
                  <a:pt x="64678" y="124203"/>
                </a:lnTo>
                <a:lnTo>
                  <a:pt x="40513" y="164261"/>
                </a:lnTo>
                <a:lnTo>
                  <a:pt x="20137" y="206262"/>
                </a:lnTo>
                <a:lnTo>
                  <a:pt x="6007" y="247827"/>
                </a:lnTo>
                <a:lnTo>
                  <a:pt x="5854" y="254673"/>
                </a:lnTo>
                <a:lnTo>
                  <a:pt x="9982" y="258686"/>
                </a:lnTo>
                <a:lnTo>
                  <a:pt x="19202" y="258686"/>
                </a:lnTo>
                <a:lnTo>
                  <a:pt x="22669" y="256082"/>
                </a:lnTo>
                <a:lnTo>
                  <a:pt x="23863" y="252476"/>
                </a:lnTo>
                <a:lnTo>
                  <a:pt x="24015" y="252069"/>
                </a:lnTo>
                <a:lnTo>
                  <a:pt x="24168" y="251282"/>
                </a:lnTo>
                <a:lnTo>
                  <a:pt x="29877" y="232217"/>
                </a:lnTo>
                <a:lnTo>
                  <a:pt x="46278" y="192830"/>
                </a:lnTo>
                <a:lnTo>
                  <a:pt x="79051" y="135523"/>
                </a:lnTo>
                <a:lnTo>
                  <a:pt x="105124" y="98050"/>
                </a:lnTo>
                <a:lnTo>
                  <a:pt x="134283" y="60615"/>
                </a:lnTo>
                <a:lnTo>
                  <a:pt x="165862" y="23609"/>
                </a:lnTo>
                <a:lnTo>
                  <a:pt x="190008" y="23609"/>
                </a:lnTo>
                <a:lnTo>
                  <a:pt x="169240" y="76"/>
                </a:lnTo>
                <a:lnTo>
                  <a:pt x="162636" y="0"/>
                </a:lnTo>
                <a:close/>
              </a:path>
              <a:path w="452120" h="457200">
                <a:moveTo>
                  <a:pt x="359003" y="159867"/>
                </a:moveTo>
                <a:lnTo>
                  <a:pt x="292823" y="159867"/>
                </a:lnTo>
                <a:lnTo>
                  <a:pt x="290918" y="160045"/>
                </a:lnTo>
                <a:lnTo>
                  <a:pt x="289102" y="160401"/>
                </a:lnTo>
                <a:lnTo>
                  <a:pt x="360232" y="160401"/>
                </a:lnTo>
                <a:lnTo>
                  <a:pt x="359003" y="1598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77" y="3639417"/>
            <a:ext cx="3728170" cy="279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6"/>
          <a:stretch/>
        </p:blipFill>
        <p:spPr>
          <a:xfrm>
            <a:off x="6370552" y="3639417"/>
            <a:ext cx="4919119" cy="279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49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312632" y="335597"/>
            <a:ext cx="3748134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2000" b="1" spc="9" dirty="0" smtClean="0">
                <a:solidFill>
                  <a:srgbClr val="C83033"/>
                </a:solidFill>
                <a:latin typeface="Calibri"/>
                <a:cs typeface="Calibri"/>
              </a:rPr>
              <a:t>СОВМЕСТНЫЕ МЕРОПРИЯТИЯ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82096" y="663466"/>
            <a:ext cx="7261073" cy="11516"/>
          </a:xfrm>
          <a:custGeom>
            <a:avLst/>
            <a:gdLst/>
            <a:ahLst/>
            <a:cxnLst/>
            <a:rect l="l" t="t" r="r" b="b"/>
            <a:pathLst>
              <a:path w="8007350" h="12700">
                <a:moveTo>
                  <a:pt x="0" y="12700"/>
                </a:moveTo>
                <a:lnTo>
                  <a:pt x="8007302" y="12700"/>
                </a:lnTo>
                <a:lnTo>
                  <a:pt x="800730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830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 txBox="1"/>
          <p:nvPr/>
        </p:nvSpPr>
        <p:spPr>
          <a:xfrm>
            <a:off x="5093710" y="6496502"/>
            <a:ext cx="1968148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en-US" sz="1451" b="1" spc="41" dirty="0" smtClean="0">
                <a:solidFill>
                  <a:srgbClr val="C83033"/>
                </a:solidFill>
                <a:latin typeface="Calibri"/>
                <a:cs typeface="Calibri"/>
              </a:rPr>
              <a:t>MUGP-NV</a:t>
            </a:r>
            <a:r>
              <a:rPr sz="1451" b="1" spc="41" dirty="0" smtClean="0">
                <a:solidFill>
                  <a:srgbClr val="C83033"/>
                </a:solidFill>
                <a:latin typeface="Calibri"/>
                <a:cs typeface="Calibri"/>
              </a:rPr>
              <a:t>.</a:t>
            </a:r>
            <a:r>
              <a:rPr lang="en-US" sz="1451" b="1" spc="41" dirty="0" smtClean="0">
                <a:solidFill>
                  <a:srgbClr val="C83033"/>
                </a:solidFill>
                <a:latin typeface="Calibri"/>
                <a:cs typeface="Calibri"/>
              </a:rPr>
              <a:t>RU</a:t>
            </a:r>
            <a:endParaRPr sz="1451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8041" y="920161"/>
            <a:ext cx="10065795" cy="39511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just"/>
            <a:r>
              <a:rPr lang="ru-RU" sz="1600" dirty="0"/>
              <a:t>Совместно с Центром СПИД проведена лекция о ИППП и сохранении репродуктивного здоровья среди волонтеров Центра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Проведена лекция педагогам средних общеобразовательных заведениях о профилактике ИППП, особенностях распространения среди подростков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Готовится день открытых дверей совместно с Региональной общественной организацией «Центр поддержки семьи» для подростков и родителей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Для определения приоритетных направлений медико-санитарного просвещения по вопросам сохранения репродуктивного здоровья, а также для предупреждения риска заражения ВИЧ- инфекцией необходимо проводить системную оценку уровня информированности молодежи. В зависимости от результатов мониторинга имеется возможность определять основной вектор профилактической работы на определенный период времени, использовать актуальные современные формы и методы информационно-просветительской работы</a:t>
            </a:r>
          </a:p>
          <a:p>
            <a:r>
              <a:rPr lang="ru-RU" sz="1600" dirty="0"/>
              <a:t> </a:t>
            </a:r>
          </a:p>
          <a:p>
            <a:pPr algn="ctr"/>
            <a:endParaRPr lang="ru-RU" sz="1600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74" y="125760"/>
            <a:ext cx="977989" cy="739081"/>
          </a:xfrm>
          <a:prstGeom prst="rect">
            <a:avLst/>
          </a:prstGeom>
        </p:spPr>
      </p:pic>
      <p:sp>
        <p:nvSpPr>
          <p:cNvPr id="61" name="object 38"/>
          <p:cNvSpPr/>
          <p:nvPr/>
        </p:nvSpPr>
        <p:spPr>
          <a:xfrm>
            <a:off x="6472923" y="4325013"/>
            <a:ext cx="409983" cy="414589"/>
          </a:xfrm>
          <a:custGeom>
            <a:avLst/>
            <a:gdLst/>
            <a:ahLst/>
            <a:cxnLst/>
            <a:rect l="l" t="t" r="r" b="b"/>
            <a:pathLst>
              <a:path w="452120" h="457200">
                <a:moveTo>
                  <a:pt x="15557" y="311772"/>
                </a:moveTo>
                <a:lnTo>
                  <a:pt x="5880" y="311772"/>
                </a:lnTo>
                <a:lnTo>
                  <a:pt x="1739" y="315798"/>
                </a:lnTo>
                <a:lnTo>
                  <a:pt x="18284" y="370090"/>
                </a:lnTo>
                <a:lnTo>
                  <a:pt x="48323" y="409867"/>
                </a:lnTo>
                <a:lnTo>
                  <a:pt x="101168" y="444399"/>
                </a:lnTo>
                <a:lnTo>
                  <a:pt x="165862" y="457073"/>
                </a:lnTo>
                <a:lnTo>
                  <a:pt x="183679" y="456151"/>
                </a:lnTo>
                <a:lnTo>
                  <a:pt x="200967" y="453451"/>
                </a:lnTo>
                <a:lnTo>
                  <a:pt x="217632" y="449073"/>
                </a:lnTo>
                <a:lnTo>
                  <a:pt x="233578" y="443115"/>
                </a:lnTo>
                <a:lnTo>
                  <a:pt x="241634" y="439166"/>
                </a:lnTo>
                <a:lnTo>
                  <a:pt x="165862" y="439166"/>
                </a:lnTo>
                <a:lnTo>
                  <a:pt x="136092" y="436252"/>
                </a:lnTo>
                <a:lnTo>
                  <a:pt x="83253" y="414686"/>
                </a:lnTo>
                <a:lnTo>
                  <a:pt x="46651" y="380529"/>
                </a:lnTo>
                <a:lnTo>
                  <a:pt x="25701" y="341306"/>
                </a:lnTo>
                <a:lnTo>
                  <a:pt x="19380" y="315061"/>
                </a:lnTo>
                <a:lnTo>
                  <a:pt x="15557" y="311772"/>
                </a:lnTo>
                <a:close/>
              </a:path>
              <a:path w="452120" h="457200">
                <a:moveTo>
                  <a:pt x="190008" y="23609"/>
                </a:moveTo>
                <a:lnTo>
                  <a:pt x="165862" y="23609"/>
                </a:lnTo>
                <a:lnTo>
                  <a:pt x="182157" y="42322"/>
                </a:lnTo>
                <a:lnTo>
                  <a:pt x="197915" y="61204"/>
                </a:lnTo>
                <a:lnTo>
                  <a:pt x="227482" y="99275"/>
                </a:lnTo>
                <a:lnTo>
                  <a:pt x="251947" y="134437"/>
                </a:lnTo>
                <a:lnTo>
                  <a:pt x="273088" y="169227"/>
                </a:lnTo>
                <a:lnTo>
                  <a:pt x="268401" y="174256"/>
                </a:lnTo>
                <a:lnTo>
                  <a:pt x="265544" y="180924"/>
                </a:lnTo>
                <a:lnTo>
                  <a:pt x="265544" y="229476"/>
                </a:lnTo>
                <a:lnTo>
                  <a:pt x="214947" y="229476"/>
                </a:lnTo>
                <a:lnTo>
                  <a:pt x="207632" y="232676"/>
                </a:lnTo>
                <a:lnTo>
                  <a:pt x="197065" y="242925"/>
                </a:lnTo>
                <a:lnTo>
                  <a:pt x="193751" y="250024"/>
                </a:lnTo>
                <a:lnTo>
                  <a:pt x="193751" y="320154"/>
                </a:lnTo>
                <a:lnTo>
                  <a:pt x="197065" y="327228"/>
                </a:lnTo>
                <a:lnTo>
                  <a:pt x="207632" y="337502"/>
                </a:lnTo>
                <a:lnTo>
                  <a:pt x="214947" y="340690"/>
                </a:lnTo>
                <a:lnTo>
                  <a:pt x="265544" y="340690"/>
                </a:lnTo>
                <a:lnTo>
                  <a:pt x="265544" y="387616"/>
                </a:lnTo>
                <a:lnTo>
                  <a:pt x="267258" y="392899"/>
                </a:lnTo>
                <a:lnTo>
                  <a:pt x="270230" y="397332"/>
                </a:lnTo>
                <a:lnTo>
                  <a:pt x="260317" y="406098"/>
                </a:lnTo>
                <a:lnTo>
                  <a:pt x="226060" y="426796"/>
                </a:lnTo>
                <a:lnTo>
                  <a:pt x="181756" y="438353"/>
                </a:lnTo>
                <a:lnTo>
                  <a:pt x="165862" y="439166"/>
                </a:lnTo>
                <a:lnTo>
                  <a:pt x="241634" y="439166"/>
                </a:lnTo>
                <a:lnTo>
                  <a:pt x="247633" y="436224"/>
                </a:lnTo>
                <a:lnTo>
                  <a:pt x="260886" y="428117"/>
                </a:lnTo>
                <a:lnTo>
                  <a:pt x="273258" y="418866"/>
                </a:lnTo>
                <a:lnTo>
                  <a:pt x="284670" y="408546"/>
                </a:lnTo>
                <a:lnTo>
                  <a:pt x="363038" y="408546"/>
                </a:lnTo>
                <a:lnTo>
                  <a:pt x="366318" y="407111"/>
                </a:lnTo>
                <a:lnTo>
                  <a:pt x="376885" y="396862"/>
                </a:lnTo>
                <a:lnTo>
                  <a:pt x="378964" y="392391"/>
                </a:lnTo>
                <a:lnTo>
                  <a:pt x="291807" y="392391"/>
                </a:lnTo>
                <a:lnTo>
                  <a:pt x="289128" y="391198"/>
                </a:lnTo>
                <a:lnTo>
                  <a:pt x="285216" y="387413"/>
                </a:lnTo>
                <a:lnTo>
                  <a:pt x="284022" y="384810"/>
                </a:lnTo>
                <a:lnTo>
                  <a:pt x="284022" y="326771"/>
                </a:lnTo>
                <a:lnTo>
                  <a:pt x="279882" y="322757"/>
                </a:lnTo>
                <a:lnTo>
                  <a:pt x="220052" y="322757"/>
                </a:lnTo>
                <a:lnTo>
                  <a:pt x="217373" y="321602"/>
                </a:lnTo>
                <a:lnTo>
                  <a:pt x="213461" y="317804"/>
                </a:lnTo>
                <a:lnTo>
                  <a:pt x="212242" y="315214"/>
                </a:lnTo>
                <a:lnTo>
                  <a:pt x="212242" y="254977"/>
                </a:lnTo>
                <a:lnTo>
                  <a:pt x="213461" y="252374"/>
                </a:lnTo>
                <a:lnTo>
                  <a:pt x="217373" y="248589"/>
                </a:lnTo>
                <a:lnTo>
                  <a:pt x="220052" y="247396"/>
                </a:lnTo>
                <a:lnTo>
                  <a:pt x="279882" y="247396"/>
                </a:lnTo>
                <a:lnTo>
                  <a:pt x="284022" y="243382"/>
                </a:lnTo>
                <a:lnTo>
                  <a:pt x="284022" y="185343"/>
                </a:lnTo>
                <a:lnTo>
                  <a:pt x="285216" y="182740"/>
                </a:lnTo>
                <a:lnTo>
                  <a:pt x="289128" y="178955"/>
                </a:lnTo>
                <a:lnTo>
                  <a:pt x="291807" y="177761"/>
                </a:lnTo>
                <a:lnTo>
                  <a:pt x="378957" y="177761"/>
                </a:lnTo>
                <a:lnTo>
                  <a:pt x="376885" y="173329"/>
                </a:lnTo>
                <a:lnTo>
                  <a:pt x="366318" y="163042"/>
                </a:lnTo>
                <a:lnTo>
                  <a:pt x="360232" y="160401"/>
                </a:lnTo>
                <a:lnTo>
                  <a:pt x="289102" y="160401"/>
                </a:lnTo>
                <a:lnTo>
                  <a:pt x="278699" y="142606"/>
                </a:lnTo>
                <a:lnTo>
                  <a:pt x="255312" y="106822"/>
                </a:lnTo>
                <a:lnTo>
                  <a:pt x="226255" y="67536"/>
                </a:lnTo>
                <a:lnTo>
                  <a:pt x="191328" y="25104"/>
                </a:lnTo>
                <a:lnTo>
                  <a:pt x="190008" y="23609"/>
                </a:lnTo>
                <a:close/>
              </a:path>
              <a:path w="452120" h="457200">
                <a:moveTo>
                  <a:pt x="363038" y="408546"/>
                </a:moveTo>
                <a:lnTo>
                  <a:pt x="284670" y="408546"/>
                </a:lnTo>
                <a:lnTo>
                  <a:pt x="287820" y="409689"/>
                </a:lnTo>
                <a:lnTo>
                  <a:pt x="291211" y="410311"/>
                </a:lnTo>
                <a:lnTo>
                  <a:pt x="359003" y="410311"/>
                </a:lnTo>
                <a:lnTo>
                  <a:pt x="363038" y="408546"/>
                </a:lnTo>
                <a:close/>
              </a:path>
              <a:path w="452120" h="457200">
                <a:moveTo>
                  <a:pt x="378957" y="177761"/>
                </a:moveTo>
                <a:lnTo>
                  <a:pt x="353898" y="177761"/>
                </a:lnTo>
                <a:lnTo>
                  <a:pt x="356577" y="178955"/>
                </a:lnTo>
                <a:lnTo>
                  <a:pt x="360489" y="182740"/>
                </a:lnTo>
                <a:lnTo>
                  <a:pt x="361708" y="185343"/>
                </a:lnTo>
                <a:lnTo>
                  <a:pt x="361708" y="243382"/>
                </a:lnTo>
                <a:lnTo>
                  <a:pt x="365848" y="247396"/>
                </a:lnTo>
                <a:lnTo>
                  <a:pt x="425678" y="247396"/>
                </a:lnTo>
                <a:lnTo>
                  <a:pt x="428358" y="248589"/>
                </a:lnTo>
                <a:lnTo>
                  <a:pt x="432269" y="252374"/>
                </a:lnTo>
                <a:lnTo>
                  <a:pt x="433489" y="254977"/>
                </a:lnTo>
                <a:lnTo>
                  <a:pt x="433489" y="315214"/>
                </a:lnTo>
                <a:lnTo>
                  <a:pt x="432269" y="317804"/>
                </a:lnTo>
                <a:lnTo>
                  <a:pt x="428358" y="321602"/>
                </a:lnTo>
                <a:lnTo>
                  <a:pt x="425678" y="322757"/>
                </a:lnTo>
                <a:lnTo>
                  <a:pt x="365848" y="322757"/>
                </a:lnTo>
                <a:lnTo>
                  <a:pt x="361708" y="326771"/>
                </a:lnTo>
                <a:lnTo>
                  <a:pt x="361708" y="384810"/>
                </a:lnTo>
                <a:lnTo>
                  <a:pt x="360489" y="387413"/>
                </a:lnTo>
                <a:lnTo>
                  <a:pt x="356577" y="391198"/>
                </a:lnTo>
                <a:lnTo>
                  <a:pt x="353898" y="392391"/>
                </a:lnTo>
                <a:lnTo>
                  <a:pt x="378964" y="392391"/>
                </a:lnTo>
                <a:lnTo>
                  <a:pt x="380187" y="389763"/>
                </a:lnTo>
                <a:lnTo>
                  <a:pt x="380187" y="340690"/>
                </a:lnTo>
                <a:lnTo>
                  <a:pt x="430784" y="340690"/>
                </a:lnTo>
                <a:lnTo>
                  <a:pt x="438073" y="337502"/>
                </a:lnTo>
                <a:lnTo>
                  <a:pt x="448665" y="327228"/>
                </a:lnTo>
                <a:lnTo>
                  <a:pt x="451942" y="320154"/>
                </a:lnTo>
                <a:lnTo>
                  <a:pt x="451942" y="250024"/>
                </a:lnTo>
                <a:lnTo>
                  <a:pt x="448665" y="242925"/>
                </a:lnTo>
                <a:lnTo>
                  <a:pt x="438073" y="232676"/>
                </a:lnTo>
                <a:lnTo>
                  <a:pt x="430784" y="229476"/>
                </a:lnTo>
                <a:lnTo>
                  <a:pt x="380187" y="229476"/>
                </a:lnTo>
                <a:lnTo>
                  <a:pt x="380187" y="180390"/>
                </a:lnTo>
                <a:lnTo>
                  <a:pt x="378957" y="177761"/>
                </a:lnTo>
                <a:close/>
              </a:path>
              <a:path w="452120" h="457200">
                <a:moveTo>
                  <a:pt x="14338" y="276123"/>
                </a:moveTo>
                <a:lnTo>
                  <a:pt x="4127" y="276123"/>
                </a:lnTo>
                <a:lnTo>
                  <a:pt x="0" y="280149"/>
                </a:lnTo>
                <a:lnTo>
                  <a:pt x="0" y="290042"/>
                </a:lnTo>
                <a:lnTo>
                  <a:pt x="4127" y="294055"/>
                </a:lnTo>
                <a:lnTo>
                  <a:pt x="14338" y="294055"/>
                </a:lnTo>
                <a:lnTo>
                  <a:pt x="18478" y="290042"/>
                </a:lnTo>
                <a:lnTo>
                  <a:pt x="18478" y="280149"/>
                </a:lnTo>
                <a:lnTo>
                  <a:pt x="14338" y="276123"/>
                </a:lnTo>
                <a:close/>
              </a:path>
              <a:path w="452120" h="457200">
                <a:moveTo>
                  <a:pt x="162636" y="0"/>
                </a:moveTo>
                <a:lnTo>
                  <a:pt x="124687" y="43680"/>
                </a:lnTo>
                <a:lnTo>
                  <a:pt x="93002" y="83859"/>
                </a:lnTo>
                <a:lnTo>
                  <a:pt x="64678" y="124203"/>
                </a:lnTo>
                <a:lnTo>
                  <a:pt x="40513" y="164261"/>
                </a:lnTo>
                <a:lnTo>
                  <a:pt x="20137" y="206262"/>
                </a:lnTo>
                <a:lnTo>
                  <a:pt x="6007" y="247827"/>
                </a:lnTo>
                <a:lnTo>
                  <a:pt x="5854" y="254673"/>
                </a:lnTo>
                <a:lnTo>
                  <a:pt x="9982" y="258686"/>
                </a:lnTo>
                <a:lnTo>
                  <a:pt x="19202" y="258686"/>
                </a:lnTo>
                <a:lnTo>
                  <a:pt x="22669" y="256082"/>
                </a:lnTo>
                <a:lnTo>
                  <a:pt x="23863" y="252476"/>
                </a:lnTo>
                <a:lnTo>
                  <a:pt x="24015" y="252069"/>
                </a:lnTo>
                <a:lnTo>
                  <a:pt x="24168" y="251282"/>
                </a:lnTo>
                <a:lnTo>
                  <a:pt x="29877" y="232217"/>
                </a:lnTo>
                <a:lnTo>
                  <a:pt x="46278" y="192830"/>
                </a:lnTo>
                <a:lnTo>
                  <a:pt x="79051" y="135523"/>
                </a:lnTo>
                <a:lnTo>
                  <a:pt x="105124" y="98050"/>
                </a:lnTo>
                <a:lnTo>
                  <a:pt x="134283" y="60615"/>
                </a:lnTo>
                <a:lnTo>
                  <a:pt x="165862" y="23609"/>
                </a:lnTo>
                <a:lnTo>
                  <a:pt x="190008" y="23609"/>
                </a:lnTo>
                <a:lnTo>
                  <a:pt x="169240" y="76"/>
                </a:lnTo>
                <a:lnTo>
                  <a:pt x="162636" y="0"/>
                </a:lnTo>
                <a:close/>
              </a:path>
              <a:path w="452120" h="457200">
                <a:moveTo>
                  <a:pt x="359003" y="159867"/>
                </a:moveTo>
                <a:lnTo>
                  <a:pt x="292823" y="159867"/>
                </a:lnTo>
                <a:lnTo>
                  <a:pt x="290918" y="160045"/>
                </a:lnTo>
                <a:lnTo>
                  <a:pt x="289102" y="160401"/>
                </a:lnTo>
                <a:lnTo>
                  <a:pt x="360232" y="160401"/>
                </a:lnTo>
                <a:lnTo>
                  <a:pt x="359003" y="1598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11788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3682096" y="663466"/>
            <a:ext cx="7261073" cy="11516"/>
          </a:xfrm>
          <a:custGeom>
            <a:avLst/>
            <a:gdLst/>
            <a:ahLst/>
            <a:cxnLst/>
            <a:rect l="l" t="t" r="r" b="b"/>
            <a:pathLst>
              <a:path w="8007350" h="12700">
                <a:moveTo>
                  <a:pt x="0" y="12700"/>
                </a:moveTo>
                <a:lnTo>
                  <a:pt x="8007302" y="12700"/>
                </a:lnTo>
                <a:lnTo>
                  <a:pt x="800730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830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 txBox="1"/>
          <p:nvPr/>
        </p:nvSpPr>
        <p:spPr>
          <a:xfrm>
            <a:off x="5093710" y="6496502"/>
            <a:ext cx="1968148" cy="2348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en-US" sz="1451" b="1" spc="41" dirty="0" smtClean="0">
                <a:solidFill>
                  <a:srgbClr val="C83033"/>
                </a:solidFill>
                <a:latin typeface="Calibri"/>
                <a:cs typeface="Calibri"/>
              </a:rPr>
              <a:t>MUGP-NV</a:t>
            </a:r>
            <a:r>
              <a:rPr sz="1451" b="1" spc="41" dirty="0" smtClean="0">
                <a:solidFill>
                  <a:srgbClr val="C83033"/>
                </a:solidFill>
                <a:latin typeface="Calibri"/>
                <a:cs typeface="Calibri"/>
              </a:rPr>
              <a:t>.</a:t>
            </a:r>
            <a:r>
              <a:rPr lang="en-US" sz="1451" b="1" spc="41" dirty="0" smtClean="0">
                <a:solidFill>
                  <a:srgbClr val="C83033"/>
                </a:solidFill>
                <a:latin typeface="Calibri"/>
                <a:cs typeface="Calibri"/>
              </a:rPr>
              <a:t>RU</a:t>
            </a:r>
            <a:endParaRPr sz="1451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4971" y="969351"/>
            <a:ext cx="10065795" cy="148895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Подписывайтесь на нас в социальной сети «ВКонтакте» и в мессенджере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Telegram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ru-RU" sz="1600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7" y="158063"/>
            <a:ext cx="977989" cy="739081"/>
          </a:xfrm>
          <a:prstGeom prst="rect">
            <a:avLst/>
          </a:prstGeom>
        </p:spPr>
      </p:pic>
      <p:sp>
        <p:nvSpPr>
          <p:cNvPr id="61" name="object 38"/>
          <p:cNvSpPr/>
          <p:nvPr/>
        </p:nvSpPr>
        <p:spPr>
          <a:xfrm>
            <a:off x="6472923" y="4325013"/>
            <a:ext cx="409983" cy="414589"/>
          </a:xfrm>
          <a:custGeom>
            <a:avLst/>
            <a:gdLst/>
            <a:ahLst/>
            <a:cxnLst/>
            <a:rect l="l" t="t" r="r" b="b"/>
            <a:pathLst>
              <a:path w="452120" h="457200">
                <a:moveTo>
                  <a:pt x="15557" y="311772"/>
                </a:moveTo>
                <a:lnTo>
                  <a:pt x="5880" y="311772"/>
                </a:lnTo>
                <a:lnTo>
                  <a:pt x="1739" y="315798"/>
                </a:lnTo>
                <a:lnTo>
                  <a:pt x="18284" y="370090"/>
                </a:lnTo>
                <a:lnTo>
                  <a:pt x="48323" y="409867"/>
                </a:lnTo>
                <a:lnTo>
                  <a:pt x="101168" y="444399"/>
                </a:lnTo>
                <a:lnTo>
                  <a:pt x="165862" y="457073"/>
                </a:lnTo>
                <a:lnTo>
                  <a:pt x="183679" y="456151"/>
                </a:lnTo>
                <a:lnTo>
                  <a:pt x="200967" y="453451"/>
                </a:lnTo>
                <a:lnTo>
                  <a:pt x="217632" y="449073"/>
                </a:lnTo>
                <a:lnTo>
                  <a:pt x="233578" y="443115"/>
                </a:lnTo>
                <a:lnTo>
                  <a:pt x="241634" y="439166"/>
                </a:lnTo>
                <a:lnTo>
                  <a:pt x="165862" y="439166"/>
                </a:lnTo>
                <a:lnTo>
                  <a:pt x="136092" y="436252"/>
                </a:lnTo>
                <a:lnTo>
                  <a:pt x="83253" y="414686"/>
                </a:lnTo>
                <a:lnTo>
                  <a:pt x="46651" y="380529"/>
                </a:lnTo>
                <a:lnTo>
                  <a:pt x="25701" y="341306"/>
                </a:lnTo>
                <a:lnTo>
                  <a:pt x="19380" y="315061"/>
                </a:lnTo>
                <a:lnTo>
                  <a:pt x="15557" y="311772"/>
                </a:lnTo>
                <a:close/>
              </a:path>
              <a:path w="452120" h="457200">
                <a:moveTo>
                  <a:pt x="190008" y="23609"/>
                </a:moveTo>
                <a:lnTo>
                  <a:pt x="165862" y="23609"/>
                </a:lnTo>
                <a:lnTo>
                  <a:pt x="182157" y="42322"/>
                </a:lnTo>
                <a:lnTo>
                  <a:pt x="197915" y="61204"/>
                </a:lnTo>
                <a:lnTo>
                  <a:pt x="227482" y="99275"/>
                </a:lnTo>
                <a:lnTo>
                  <a:pt x="251947" y="134437"/>
                </a:lnTo>
                <a:lnTo>
                  <a:pt x="273088" y="169227"/>
                </a:lnTo>
                <a:lnTo>
                  <a:pt x="268401" y="174256"/>
                </a:lnTo>
                <a:lnTo>
                  <a:pt x="265544" y="180924"/>
                </a:lnTo>
                <a:lnTo>
                  <a:pt x="265544" y="229476"/>
                </a:lnTo>
                <a:lnTo>
                  <a:pt x="214947" y="229476"/>
                </a:lnTo>
                <a:lnTo>
                  <a:pt x="207632" y="232676"/>
                </a:lnTo>
                <a:lnTo>
                  <a:pt x="197065" y="242925"/>
                </a:lnTo>
                <a:lnTo>
                  <a:pt x="193751" y="250024"/>
                </a:lnTo>
                <a:lnTo>
                  <a:pt x="193751" y="320154"/>
                </a:lnTo>
                <a:lnTo>
                  <a:pt x="197065" y="327228"/>
                </a:lnTo>
                <a:lnTo>
                  <a:pt x="207632" y="337502"/>
                </a:lnTo>
                <a:lnTo>
                  <a:pt x="214947" y="340690"/>
                </a:lnTo>
                <a:lnTo>
                  <a:pt x="265544" y="340690"/>
                </a:lnTo>
                <a:lnTo>
                  <a:pt x="265544" y="387616"/>
                </a:lnTo>
                <a:lnTo>
                  <a:pt x="267258" y="392899"/>
                </a:lnTo>
                <a:lnTo>
                  <a:pt x="270230" y="397332"/>
                </a:lnTo>
                <a:lnTo>
                  <a:pt x="260317" y="406098"/>
                </a:lnTo>
                <a:lnTo>
                  <a:pt x="226060" y="426796"/>
                </a:lnTo>
                <a:lnTo>
                  <a:pt x="181756" y="438353"/>
                </a:lnTo>
                <a:lnTo>
                  <a:pt x="165862" y="439166"/>
                </a:lnTo>
                <a:lnTo>
                  <a:pt x="241634" y="439166"/>
                </a:lnTo>
                <a:lnTo>
                  <a:pt x="247633" y="436224"/>
                </a:lnTo>
                <a:lnTo>
                  <a:pt x="260886" y="428117"/>
                </a:lnTo>
                <a:lnTo>
                  <a:pt x="273258" y="418866"/>
                </a:lnTo>
                <a:lnTo>
                  <a:pt x="284670" y="408546"/>
                </a:lnTo>
                <a:lnTo>
                  <a:pt x="363038" y="408546"/>
                </a:lnTo>
                <a:lnTo>
                  <a:pt x="366318" y="407111"/>
                </a:lnTo>
                <a:lnTo>
                  <a:pt x="376885" y="396862"/>
                </a:lnTo>
                <a:lnTo>
                  <a:pt x="378964" y="392391"/>
                </a:lnTo>
                <a:lnTo>
                  <a:pt x="291807" y="392391"/>
                </a:lnTo>
                <a:lnTo>
                  <a:pt x="289128" y="391198"/>
                </a:lnTo>
                <a:lnTo>
                  <a:pt x="285216" y="387413"/>
                </a:lnTo>
                <a:lnTo>
                  <a:pt x="284022" y="384810"/>
                </a:lnTo>
                <a:lnTo>
                  <a:pt x="284022" y="326771"/>
                </a:lnTo>
                <a:lnTo>
                  <a:pt x="279882" y="322757"/>
                </a:lnTo>
                <a:lnTo>
                  <a:pt x="220052" y="322757"/>
                </a:lnTo>
                <a:lnTo>
                  <a:pt x="217373" y="321602"/>
                </a:lnTo>
                <a:lnTo>
                  <a:pt x="213461" y="317804"/>
                </a:lnTo>
                <a:lnTo>
                  <a:pt x="212242" y="315214"/>
                </a:lnTo>
                <a:lnTo>
                  <a:pt x="212242" y="254977"/>
                </a:lnTo>
                <a:lnTo>
                  <a:pt x="213461" y="252374"/>
                </a:lnTo>
                <a:lnTo>
                  <a:pt x="217373" y="248589"/>
                </a:lnTo>
                <a:lnTo>
                  <a:pt x="220052" y="247396"/>
                </a:lnTo>
                <a:lnTo>
                  <a:pt x="279882" y="247396"/>
                </a:lnTo>
                <a:lnTo>
                  <a:pt x="284022" y="243382"/>
                </a:lnTo>
                <a:lnTo>
                  <a:pt x="284022" y="185343"/>
                </a:lnTo>
                <a:lnTo>
                  <a:pt x="285216" y="182740"/>
                </a:lnTo>
                <a:lnTo>
                  <a:pt x="289128" y="178955"/>
                </a:lnTo>
                <a:lnTo>
                  <a:pt x="291807" y="177761"/>
                </a:lnTo>
                <a:lnTo>
                  <a:pt x="378957" y="177761"/>
                </a:lnTo>
                <a:lnTo>
                  <a:pt x="376885" y="173329"/>
                </a:lnTo>
                <a:lnTo>
                  <a:pt x="366318" y="163042"/>
                </a:lnTo>
                <a:lnTo>
                  <a:pt x="360232" y="160401"/>
                </a:lnTo>
                <a:lnTo>
                  <a:pt x="289102" y="160401"/>
                </a:lnTo>
                <a:lnTo>
                  <a:pt x="278699" y="142606"/>
                </a:lnTo>
                <a:lnTo>
                  <a:pt x="255312" y="106822"/>
                </a:lnTo>
                <a:lnTo>
                  <a:pt x="226255" y="67536"/>
                </a:lnTo>
                <a:lnTo>
                  <a:pt x="191328" y="25104"/>
                </a:lnTo>
                <a:lnTo>
                  <a:pt x="190008" y="23609"/>
                </a:lnTo>
                <a:close/>
              </a:path>
              <a:path w="452120" h="457200">
                <a:moveTo>
                  <a:pt x="363038" y="408546"/>
                </a:moveTo>
                <a:lnTo>
                  <a:pt x="284670" y="408546"/>
                </a:lnTo>
                <a:lnTo>
                  <a:pt x="287820" y="409689"/>
                </a:lnTo>
                <a:lnTo>
                  <a:pt x="291211" y="410311"/>
                </a:lnTo>
                <a:lnTo>
                  <a:pt x="359003" y="410311"/>
                </a:lnTo>
                <a:lnTo>
                  <a:pt x="363038" y="408546"/>
                </a:lnTo>
                <a:close/>
              </a:path>
              <a:path w="452120" h="457200">
                <a:moveTo>
                  <a:pt x="378957" y="177761"/>
                </a:moveTo>
                <a:lnTo>
                  <a:pt x="353898" y="177761"/>
                </a:lnTo>
                <a:lnTo>
                  <a:pt x="356577" y="178955"/>
                </a:lnTo>
                <a:lnTo>
                  <a:pt x="360489" y="182740"/>
                </a:lnTo>
                <a:lnTo>
                  <a:pt x="361708" y="185343"/>
                </a:lnTo>
                <a:lnTo>
                  <a:pt x="361708" y="243382"/>
                </a:lnTo>
                <a:lnTo>
                  <a:pt x="365848" y="247396"/>
                </a:lnTo>
                <a:lnTo>
                  <a:pt x="425678" y="247396"/>
                </a:lnTo>
                <a:lnTo>
                  <a:pt x="428358" y="248589"/>
                </a:lnTo>
                <a:lnTo>
                  <a:pt x="432269" y="252374"/>
                </a:lnTo>
                <a:lnTo>
                  <a:pt x="433489" y="254977"/>
                </a:lnTo>
                <a:lnTo>
                  <a:pt x="433489" y="315214"/>
                </a:lnTo>
                <a:lnTo>
                  <a:pt x="432269" y="317804"/>
                </a:lnTo>
                <a:lnTo>
                  <a:pt x="428358" y="321602"/>
                </a:lnTo>
                <a:lnTo>
                  <a:pt x="425678" y="322757"/>
                </a:lnTo>
                <a:lnTo>
                  <a:pt x="365848" y="322757"/>
                </a:lnTo>
                <a:lnTo>
                  <a:pt x="361708" y="326771"/>
                </a:lnTo>
                <a:lnTo>
                  <a:pt x="361708" y="384810"/>
                </a:lnTo>
                <a:lnTo>
                  <a:pt x="360489" y="387413"/>
                </a:lnTo>
                <a:lnTo>
                  <a:pt x="356577" y="391198"/>
                </a:lnTo>
                <a:lnTo>
                  <a:pt x="353898" y="392391"/>
                </a:lnTo>
                <a:lnTo>
                  <a:pt x="378964" y="392391"/>
                </a:lnTo>
                <a:lnTo>
                  <a:pt x="380187" y="389763"/>
                </a:lnTo>
                <a:lnTo>
                  <a:pt x="380187" y="340690"/>
                </a:lnTo>
                <a:lnTo>
                  <a:pt x="430784" y="340690"/>
                </a:lnTo>
                <a:lnTo>
                  <a:pt x="438073" y="337502"/>
                </a:lnTo>
                <a:lnTo>
                  <a:pt x="448665" y="327228"/>
                </a:lnTo>
                <a:lnTo>
                  <a:pt x="451942" y="320154"/>
                </a:lnTo>
                <a:lnTo>
                  <a:pt x="451942" y="250024"/>
                </a:lnTo>
                <a:lnTo>
                  <a:pt x="448665" y="242925"/>
                </a:lnTo>
                <a:lnTo>
                  <a:pt x="438073" y="232676"/>
                </a:lnTo>
                <a:lnTo>
                  <a:pt x="430784" y="229476"/>
                </a:lnTo>
                <a:lnTo>
                  <a:pt x="380187" y="229476"/>
                </a:lnTo>
                <a:lnTo>
                  <a:pt x="380187" y="180390"/>
                </a:lnTo>
                <a:lnTo>
                  <a:pt x="378957" y="177761"/>
                </a:lnTo>
                <a:close/>
              </a:path>
              <a:path w="452120" h="457200">
                <a:moveTo>
                  <a:pt x="14338" y="276123"/>
                </a:moveTo>
                <a:lnTo>
                  <a:pt x="4127" y="276123"/>
                </a:lnTo>
                <a:lnTo>
                  <a:pt x="0" y="280149"/>
                </a:lnTo>
                <a:lnTo>
                  <a:pt x="0" y="290042"/>
                </a:lnTo>
                <a:lnTo>
                  <a:pt x="4127" y="294055"/>
                </a:lnTo>
                <a:lnTo>
                  <a:pt x="14338" y="294055"/>
                </a:lnTo>
                <a:lnTo>
                  <a:pt x="18478" y="290042"/>
                </a:lnTo>
                <a:lnTo>
                  <a:pt x="18478" y="280149"/>
                </a:lnTo>
                <a:lnTo>
                  <a:pt x="14338" y="276123"/>
                </a:lnTo>
                <a:close/>
              </a:path>
              <a:path w="452120" h="457200">
                <a:moveTo>
                  <a:pt x="162636" y="0"/>
                </a:moveTo>
                <a:lnTo>
                  <a:pt x="124687" y="43680"/>
                </a:lnTo>
                <a:lnTo>
                  <a:pt x="93002" y="83859"/>
                </a:lnTo>
                <a:lnTo>
                  <a:pt x="64678" y="124203"/>
                </a:lnTo>
                <a:lnTo>
                  <a:pt x="40513" y="164261"/>
                </a:lnTo>
                <a:lnTo>
                  <a:pt x="20137" y="206262"/>
                </a:lnTo>
                <a:lnTo>
                  <a:pt x="6007" y="247827"/>
                </a:lnTo>
                <a:lnTo>
                  <a:pt x="5854" y="254673"/>
                </a:lnTo>
                <a:lnTo>
                  <a:pt x="9982" y="258686"/>
                </a:lnTo>
                <a:lnTo>
                  <a:pt x="19202" y="258686"/>
                </a:lnTo>
                <a:lnTo>
                  <a:pt x="22669" y="256082"/>
                </a:lnTo>
                <a:lnTo>
                  <a:pt x="23863" y="252476"/>
                </a:lnTo>
                <a:lnTo>
                  <a:pt x="24015" y="252069"/>
                </a:lnTo>
                <a:lnTo>
                  <a:pt x="24168" y="251282"/>
                </a:lnTo>
                <a:lnTo>
                  <a:pt x="29877" y="232217"/>
                </a:lnTo>
                <a:lnTo>
                  <a:pt x="46278" y="192830"/>
                </a:lnTo>
                <a:lnTo>
                  <a:pt x="79051" y="135523"/>
                </a:lnTo>
                <a:lnTo>
                  <a:pt x="105124" y="98050"/>
                </a:lnTo>
                <a:lnTo>
                  <a:pt x="134283" y="60615"/>
                </a:lnTo>
                <a:lnTo>
                  <a:pt x="165862" y="23609"/>
                </a:lnTo>
                <a:lnTo>
                  <a:pt x="190008" y="23609"/>
                </a:lnTo>
                <a:lnTo>
                  <a:pt x="169240" y="76"/>
                </a:lnTo>
                <a:lnTo>
                  <a:pt x="162636" y="0"/>
                </a:lnTo>
                <a:close/>
              </a:path>
              <a:path w="452120" h="457200">
                <a:moveTo>
                  <a:pt x="359003" y="159867"/>
                </a:moveTo>
                <a:lnTo>
                  <a:pt x="292823" y="159867"/>
                </a:lnTo>
                <a:lnTo>
                  <a:pt x="290918" y="160045"/>
                </a:lnTo>
                <a:lnTo>
                  <a:pt x="289102" y="160401"/>
                </a:lnTo>
                <a:lnTo>
                  <a:pt x="360232" y="160401"/>
                </a:lnTo>
                <a:lnTo>
                  <a:pt x="359003" y="1598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23" y="2346465"/>
            <a:ext cx="2426010" cy="3025773"/>
          </a:xfrm>
          <a:prstGeom prst="rect">
            <a:avLst/>
          </a:prstGeom>
        </p:spPr>
      </p:pic>
      <p:sp>
        <p:nvSpPr>
          <p:cNvPr id="12" name="object 29"/>
          <p:cNvSpPr txBox="1"/>
          <p:nvPr/>
        </p:nvSpPr>
        <p:spPr>
          <a:xfrm>
            <a:off x="994970" y="5623098"/>
            <a:ext cx="10065795" cy="87340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Будьте здоровы!</a:t>
            </a:r>
            <a:endParaRPr lang="ru-RU" sz="4000" b="1" dirty="0">
              <a:solidFill>
                <a:srgbClr val="C00000"/>
              </a:solidFill>
            </a:endParaRPr>
          </a:p>
          <a:p>
            <a:pPr algn="just"/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32" y="2347732"/>
            <a:ext cx="2395527" cy="302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5384</TotalTime>
  <Words>432</Words>
  <Application>Microsoft Office PowerPoint</Application>
  <PresentationFormat>Широкоэкранный</PresentationFormat>
  <Paragraphs>33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Левачёва Алена Игоревна</cp:lastModifiedBy>
  <cp:revision>82</cp:revision>
  <cp:lastPrinted>2022-10-31T13:25:08Z</cp:lastPrinted>
  <dcterms:created xsi:type="dcterms:W3CDTF">2021-05-24T18:03:58Z</dcterms:created>
  <dcterms:modified xsi:type="dcterms:W3CDTF">2023-04-11T12:01:46Z</dcterms:modified>
</cp:coreProperties>
</file>