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6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611"/>
    <p:restoredTop sz="94610"/>
  </p:normalViewPr>
  <p:slideViewPr>
    <p:cSldViewPr snapToGrid="0" snapToObjects="1">
      <p:cViewPr varScale="1">
        <p:scale>
          <a:sx n="76" d="100"/>
          <a:sy n="76" d="100"/>
        </p:scale>
        <p:origin x="-62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F6BCBE8-30B0-4476-8762-9236B142003A}" type="datetimeFigureOut">
              <a:rPr lang="en-US" smtClean="0"/>
              <a:pPr/>
              <a:t>2/25/2026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algn="r" eaLnBrk="1" latinLnBrk="0" hangingPunct="1"/>
            <a:endParaRPr kumimoji="0" lang="en-US" sz="1100" dirty="0">
              <a:solidFill>
                <a:schemeClr val="tx2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pPr algn="l" eaLnBrk="1" latinLnBrk="0" hangingPunct="1"/>
            <a:fld id="{09CEB3EB-F4F2-46F4-8867-D3C68411A9A0}" type="slidenum">
              <a:rPr kumimoji="0" lang="en-US" smtClean="0"/>
              <a:pPr algn="l" eaLnBrk="1" latinLnBrk="0" hangingPunct="1"/>
              <a:t>‹#›</a:t>
            </a:fld>
            <a:endParaRPr kumimoji="0" lang="en-US" sz="1200">
              <a:solidFill>
                <a:schemeClr val="tx2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unsplash.com/?utm_source=presentacium&amp;utm_medium=referral" TargetMode="External"/><Relationship Id="rId4" Type="http://schemas.openxmlformats.org/officeDocument/2006/relationships/hyperlink" Target="https://unsplash.com/@xteemu?utm_source=presentacium&amp;utm_medium=referral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unsplash.com/?utm_source=presentacium&amp;utm_medium=referral" TargetMode="External"/><Relationship Id="rId4" Type="http://schemas.openxmlformats.org/officeDocument/2006/relationships/hyperlink" Target="https://unsplash.com/@alexlitvin?utm_source=presentacium&amp;utm_medium=referral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unsplash.com/?utm_source=presentacium&amp;utm_medium=referral" TargetMode="External"/><Relationship Id="rId4" Type="http://schemas.openxmlformats.org/officeDocument/2006/relationships/hyperlink" Target="https://unsplash.com/@headwayio?utm_source=presentacium&amp;utm_medium=referral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unsplash.com/?utm_source=presentacium&amp;utm_medium=referral" TargetMode="External"/><Relationship Id="rId4" Type="http://schemas.openxmlformats.org/officeDocument/2006/relationships/hyperlink" Target="https://unsplash.com/@codzilla_swiss?utm_source=presentacium&amp;utm_medium=referra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unsplash.com/?utm_source=presentacium&amp;utm_medium=referral" TargetMode="External"/><Relationship Id="rId4" Type="http://schemas.openxmlformats.org/officeDocument/2006/relationships/hyperlink" Target="https://unsplash.com/@matthewosborn?utm_source=presentacium&amp;utm_medium=referral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hyperlink" Target="https://unsplash.com/?utm_source=presentacium&amp;utm_medium=referral" TargetMode="External"/><Relationship Id="rId4" Type="http://schemas.openxmlformats.org/officeDocument/2006/relationships/hyperlink" Target="https://unsplash.com/@campaign_creators?utm_source=presentacium&amp;utm_medium=referral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05945" y="457200"/>
            <a:ext cx="5636029" cy="563602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 0"/>
          <p:cNvSpPr/>
          <p:nvPr/>
        </p:nvSpPr>
        <p:spPr>
          <a:xfrm>
            <a:off x="831273" y="1034935"/>
            <a:ext cx="4821382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Титульный слайд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2115589"/>
            <a:ext cx="4821382" cy="1928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В презентации мы рассмотрим значимость проблемы, которую исследуем, а также цели и задачи проекта, направленные на её решение. Ознакомимся с инновационными аспектами и концепцией проекта. Узнаем о мероприятиях, целевой аудитории, механизме реализации и ожидаемых результатах.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4044142"/>
            <a:ext cx="4821382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Автор фото: </a:t>
            </a:r>
            <a:r>
              <a:rPr lang="en-US" sz="1400" u="sng" dirty="0">
                <a:solidFill>
                  <a:srgbClr val="0000E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Teemu Paananen</a:t>
            </a:r>
            <a:r>
              <a:rPr lang="en-US" sz="1400" dirty="0">
                <a:solidFill>
                  <a:srgbClr val="000000"/>
                </a:solidFill>
              </a:rPr>
              <a:t> на </a:t>
            </a:r>
            <a:r>
              <a:rPr lang="en-US" sz="1400" u="sng" dirty="0">
                <a:solidFill>
                  <a:srgbClr val="0000EE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Unsplash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2891" y="415636"/>
            <a:ext cx="3305445" cy="60185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 0"/>
          <p:cNvSpPr/>
          <p:nvPr/>
        </p:nvSpPr>
        <p:spPr>
          <a:xfrm>
            <a:off x="831273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План реализации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1866207"/>
            <a:ext cx="5818909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В рамках фитнес-курса «Энергия внутри» мы предлагаем комплексную программу, включающую регулярные групповые занятия, индивидуальные консультации с тренером и мастер-классы по правильному питанию.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3046615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Занятия будут проходить три раза в неделю в удобное для участниц время, а консультации и мастер-классы — по заранее согласованному графику.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31273" y="3977640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Мы также предусмотрели возможность корректировки программы в зависимости от потребностей и пожеланий участниц курса.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831273" y="5606935"/>
            <a:ext cx="5818909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Автор фото: </a:t>
            </a:r>
            <a:r>
              <a:rPr lang="en-US" sz="1400" u="sng" dirty="0">
                <a:solidFill>
                  <a:srgbClr val="0000E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Alex Litvin</a:t>
            </a:r>
            <a:r>
              <a:rPr lang="en-US" sz="1400" dirty="0">
                <a:solidFill>
                  <a:srgbClr val="000000"/>
                </a:solidFill>
              </a:rPr>
              <a:t> на </a:t>
            </a:r>
            <a:r>
              <a:rPr lang="en-US" sz="1400" u="sng" dirty="0">
                <a:solidFill>
                  <a:srgbClr val="0000EE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Unsplash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1246909" y="1866207"/>
            <a:ext cx="9975273" cy="7813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3200" b="1" dirty="0">
                <a:solidFill>
                  <a:srgbClr val="000000"/>
                </a:solidFill>
              </a:rPr>
              <a:t>Спасибо за внимание!</a:t>
            </a:r>
            <a:endParaRPr lang="en-US" sz="3200" dirty="0"/>
          </a:p>
        </p:txBody>
      </p:sp>
      <p:sp>
        <p:nvSpPr>
          <p:cNvPr id="4" name="Text 1"/>
          <p:cNvSpPr/>
          <p:nvPr/>
        </p:nvSpPr>
        <p:spPr>
          <a:xfrm>
            <a:off x="1246909" y="3113116"/>
            <a:ext cx="9975273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Спасибо за внимание. В этой презентации мы рассмотрели основные аспекты нашего проекта, включая его актуальность, цели и задачи, а также инновационные подходы и концепцию. Мы представили план мероприятий, целевую аудиторию и механизм реализации, а также ожидаемые результаты. Надеемся, что представленная информация была полезной и вдохновит на дальнейшее сотрудничество.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1218" y="1080655"/>
            <a:ext cx="3308465" cy="3308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 0"/>
          <p:cNvSpPr/>
          <p:nvPr/>
        </p:nvSpPr>
        <p:spPr>
          <a:xfrm>
            <a:off x="831273" y="498764"/>
            <a:ext cx="6650182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Актуальность проблемы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868680"/>
            <a:ext cx="3574473" cy="1928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В современном мире женщины сталкиваются с необходимостью сочетать профессиональные и семейные обязанности, что часто приводит к недостатку времени для полноценного ухода за собой и поддержания физической формы.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7859683" y="1080655"/>
            <a:ext cx="3574473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Женский фитнес-курс «Энергия внутри» направлен на решение этой проблемы, предлагая комплексный подход к улучшению физического и эмоционального состояния.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31273" y="4609407"/>
            <a:ext cx="10806545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Регулярные занятия помогут женщинам обрести гармонию и укрепить здоровье, повысив качество жизни.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831273" y="5390804"/>
            <a:ext cx="6650182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Автор фото: </a:t>
            </a:r>
            <a:r>
              <a:rPr lang="en-US" sz="1400" u="sng" dirty="0">
                <a:solidFill>
                  <a:srgbClr val="0000E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Headway</a:t>
            </a:r>
            <a:r>
              <a:rPr lang="en-US" sz="1400" dirty="0">
                <a:solidFill>
                  <a:srgbClr val="000000"/>
                </a:solidFill>
              </a:rPr>
              <a:t> на </a:t>
            </a:r>
            <a:r>
              <a:rPr lang="en-US" sz="1400" u="sng" dirty="0">
                <a:solidFill>
                  <a:srgbClr val="0000EE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Unsplash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1662545" y="1699953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Цели и задачи проекта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662545" y="2697480"/>
            <a:ext cx="9975273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Женский фитнес-курс «Энергия внутри» направлен на улучшение физического здоровья и общего самочувствия участниц. Основные задачи проекта — разработка и внедрение индивидуальной программы тренировок, учитывающей физические возможности и цели каждой участницы, а также создание поддерживающей атмосферы для мотивации и достижения результатов в фитнесе.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2891" y="415636"/>
            <a:ext cx="3305445" cy="60185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 0"/>
          <p:cNvSpPr/>
          <p:nvPr/>
        </p:nvSpPr>
        <p:spPr>
          <a:xfrm>
            <a:off x="831273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Актуальность и инновации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1866207"/>
            <a:ext cx="5818909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В современном мире всё больше женщин стремятся к гармоничной и здоровой жизни, осознавая важность физической активности для поддержания психоэмоционального равновесия и улучшения качества жизни.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3295996"/>
            <a:ext cx="5818909" cy="1429789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Женский фитнес-курс «Энергия внутри» отвечает этому запросу, предлагая инновационные методики тренировок, которые учитывают индивидуальные особенности женского организма и помогают достичь баланса между физической активностью и личными целями.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31273" y="4725785"/>
            <a:ext cx="5818909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Благодаря современным трендам в фитнесе и вниманию к психологическим аспектам занятий, курс способствует не только физическому, но и эмоциональному благополучию участниц.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831273" y="5906193"/>
            <a:ext cx="5818909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Автор фото: </a:t>
            </a:r>
            <a:r>
              <a:rPr lang="en-US" sz="1400" u="sng" dirty="0">
                <a:solidFill>
                  <a:srgbClr val="0000E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AbsolutVision</a:t>
            </a:r>
            <a:r>
              <a:rPr lang="en-US" sz="1400" dirty="0">
                <a:solidFill>
                  <a:srgbClr val="000000"/>
                </a:solidFill>
              </a:rPr>
              <a:t> на </a:t>
            </a:r>
            <a:r>
              <a:rPr lang="en-US" sz="1400" u="sng" dirty="0">
                <a:solidFill>
                  <a:srgbClr val="0000EE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Unsplash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1454727" y="536171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Концепция проекта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866207"/>
            <a:ext cx="9975273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Женский фитнес-курс «Энергия внутри» предлагает комплексный подход к физической активности, направленный на укрепление здоровья и улучшение физической формы участниц. Проект объединяет разнообразные тренировки, медитативные практики и образовательные сессии о важности правильного питания и здорового образа жизни.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454727" y="3046615"/>
            <a:ext cx="9975273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Основная цель курса — помочь женщинам раскрыть свой потенциал, обрести внутреннюю гармонию и уверенность в себе через регулярные занятия и самопознание.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82891" y="415636"/>
            <a:ext cx="3308465" cy="58086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 0"/>
          <p:cNvSpPr/>
          <p:nvPr/>
        </p:nvSpPr>
        <p:spPr>
          <a:xfrm>
            <a:off x="831273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Основные мероприятия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1866207"/>
            <a:ext cx="5818909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На фитнес-курсе «Энергия внутри» участницы смогут попробовать разнообразные тренировки, включая йогу, пилатес и кардионагрузки, адаптированные под индивидуальные потребности каждой женщины.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3046615"/>
            <a:ext cx="5818909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Программа включает в себя также семинары по правильному питанию и техникам релаксации, способствующим улучшению общего состояния здоровья и повышению жизненного тонуса.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31273" y="3977640"/>
            <a:ext cx="5818909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Регулярные занятия помогут укрепить мышцы, улучшить гибкость и координацию, а также научат правильно распределять физические нагрузки для достижения гармонии тела и духа.</a:t>
            </a:r>
            <a:endParaRPr lang="en-US" sz="1400" dirty="0"/>
          </a:p>
        </p:txBody>
      </p:sp>
      <p:sp>
        <p:nvSpPr>
          <p:cNvPr id="8" name="Text 4"/>
          <p:cNvSpPr/>
          <p:nvPr/>
        </p:nvSpPr>
        <p:spPr>
          <a:xfrm>
            <a:off x="831273" y="5606935"/>
            <a:ext cx="5818909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Автор фото: </a:t>
            </a:r>
            <a:r>
              <a:rPr lang="en-US" sz="1400" u="sng" dirty="0">
                <a:solidFill>
                  <a:srgbClr val="0000E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Matthew Osborn</a:t>
            </a:r>
            <a:r>
              <a:rPr lang="en-US" sz="1400" dirty="0">
                <a:solidFill>
                  <a:srgbClr val="000000"/>
                </a:solidFill>
              </a:rPr>
              <a:t> на </a:t>
            </a:r>
            <a:r>
              <a:rPr lang="en-US" sz="1400" u="sng" dirty="0">
                <a:solidFill>
                  <a:srgbClr val="0000EE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Unsplash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1241784" y="785553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Целевая аудитория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450571"/>
            <a:ext cx="4156364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Наш фитнес-курс «Энергия внутри» предназначен для женщин, ведущих активный образ жизни, но испытывающих дефицит энергии и сил.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6858000" y="1450571"/>
            <a:ext cx="4156364" cy="217793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Программа учитывает потребности современных женщин, стремящихся к балансу между карьерой и личной жизнью, и предлагает эффективные упражнения для укрепления тела и духа. Мы ориентируемся на женщин разного возраста и уровня физической подготовки, желающих улучшить своё самочувствие и внешний вид.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1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95160" y="523702"/>
            <a:ext cx="4651277" cy="60516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 0"/>
          <p:cNvSpPr/>
          <p:nvPr/>
        </p:nvSpPr>
        <p:spPr>
          <a:xfrm>
            <a:off x="831273" y="868680"/>
            <a:ext cx="5818909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Механизм реализации</a:t>
            </a:r>
            <a:endParaRPr lang="en-US" sz="2200" dirty="0"/>
          </a:p>
        </p:txBody>
      </p:sp>
      <p:sp>
        <p:nvSpPr>
          <p:cNvPr id="5" name="Text 1"/>
          <p:cNvSpPr/>
          <p:nvPr/>
        </p:nvSpPr>
        <p:spPr>
          <a:xfrm>
            <a:off x="831273" y="1866207"/>
            <a:ext cx="5818909" cy="1180407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Женский фитнес-курс «Энергия внутри» предлагает комплексную программу тренировок, разработанную профессиональными тренерами с учётом физиологических особенностей женского организма.</a:t>
            </a:r>
            <a:endParaRPr lang="en-US" sz="1400" dirty="0"/>
          </a:p>
        </p:txBody>
      </p:sp>
      <p:sp>
        <p:nvSpPr>
          <p:cNvPr id="6" name="Text 2"/>
          <p:cNvSpPr/>
          <p:nvPr/>
        </p:nvSpPr>
        <p:spPr>
          <a:xfrm>
            <a:off x="831273" y="3528753"/>
            <a:ext cx="5818909" cy="1928553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Занятия включают разнообразные виды физической активности: от кардионагрузок до силовых упражнений, что позволяет поддерживать оптимальный баланс и достигать гармоничного развития тела. Индивидуальный подход к каждому участнику обеспечивает максимальную эффективность тренировок и помогает раскрыть внутренний потенциал.</a:t>
            </a:r>
            <a:endParaRPr lang="en-US" sz="1400" dirty="0"/>
          </a:p>
        </p:txBody>
      </p:sp>
      <p:sp>
        <p:nvSpPr>
          <p:cNvPr id="7" name="Text 3"/>
          <p:cNvSpPr/>
          <p:nvPr/>
        </p:nvSpPr>
        <p:spPr>
          <a:xfrm>
            <a:off x="831273" y="5606935"/>
            <a:ext cx="5818909" cy="43226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Автор фото: </a:t>
            </a:r>
            <a:r>
              <a:rPr lang="en-US" sz="1400" u="sng" dirty="0">
                <a:solidFill>
                  <a:srgbClr val="0000EE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Campaign Creators</a:t>
            </a:r>
            <a:r>
              <a:rPr lang="en-US" sz="1400" dirty="0">
                <a:solidFill>
                  <a:srgbClr val="000000"/>
                </a:solidFill>
              </a:rPr>
              <a:t> на </a:t>
            </a:r>
            <a:r>
              <a:rPr lang="en-US" sz="1400" u="sng" dirty="0">
                <a:solidFill>
                  <a:srgbClr val="0000EE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Unsplash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0"/>
          <p:cNvSpPr/>
          <p:nvPr/>
        </p:nvSpPr>
        <p:spPr>
          <a:xfrm>
            <a:off x="1454727" y="494607"/>
            <a:ext cx="9975273" cy="58189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2200" b="1" dirty="0">
                <a:solidFill>
                  <a:srgbClr val="000000"/>
                </a:solidFill>
              </a:rPr>
              <a:t>Ожидаемые результаты</a:t>
            </a:r>
            <a:endParaRPr lang="en-US" sz="2200" dirty="0"/>
          </a:p>
        </p:txBody>
      </p:sp>
      <p:sp>
        <p:nvSpPr>
          <p:cNvPr id="4" name="Text 1"/>
          <p:cNvSpPr/>
          <p:nvPr/>
        </p:nvSpPr>
        <p:spPr>
          <a:xfrm>
            <a:off x="1454727" y="1450571"/>
            <a:ext cx="6650182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Ожидаемые результаты фитнес-курса «Энергия внутри» включают улучшение физической формы и укрепление здоровья участниц, повышение их уверенности в себе и улучшение общего самочувствия.</a:t>
            </a:r>
            <a:endParaRPr lang="en-US" sz="1400" dirty="0"/>
          </a:p>
        </p:txBody>
      </p:sp>
      <p:sp>
        <p:nvSpPr>
          <p:cNvPr id="5" name="Text 2"/>
          <p:cNvSpPr/>
          <p:nvPr/>
        </p:nvSpPr>
        <p:spPr>
          <a:xfrm>
            <a:off x="1454727" y="2697480"/>
            <a:ext cx="6650182" cy="93102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Участницы смогут освоить новые виды физической активности и развить силу воли, что поможет им поддерживать здоровый образ жизни и достигать личных спортивных целей.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1454727" y="3628505"/>
            <a:ext cx="6650182" cy="6816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l">
              <a:buNone/>
            </a:pPr>
            <a:r>
              <a:rPr lang="en-US" sz="1400" dirty="0">
                <a:solidFill>
                  <a:srgbClr val="000000"/>
                </a:solidFill>
              </a:rPr>
              <a:t>Курс также способствует формированию позитивного отношения к своему телу и улучшению качества жизни в целом.</a:t>
            </a:r>
            <a:endParaRPr lang="en-US" sz="1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</TotalTime>
  <Words>771</Words>
  <Application>Microsoft Office PowerPoint</Application>
  <PresentationFormat>Произвольный</PresentationFormat>
  <Paragraphs>52</Paragraphs>
  <Slides>11</Slides>
  <Notes>11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>PptxGenJS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Admin</cp:lastModifiedBy>
  <cp:revision>2</cp:revision>
  <dcterms:created xsi:type="dcterms:W3CDTF">2026-02-25T02:19:50Z</dcterms:created>
  <dcterms:modified xsi:type="dcterms:W3CDTF">2026-02-25T02:26:14Z</dcterms:modified>
</cp:coreProperties>
</file>